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772" r:id="rId3"/>
    <p:sldId id="773" r:id="rId4"/>
    <p:sldId id="774" r:id="rId5"/>
    <p:sldId id="775" r:id="rId6"/>
    <p:sldId id="776" r:id="rId7"/>
    <p:sldId id="818" r:id="rId8"/>
    <p:sldId id="879" r:id="rId9"/>
    <p:sldId id="777" r:id="rId10"/>
    <p:sldId id="778" r:id="rId11"/>
    <p:sldId id="742" r:id="rId12"/>
    <p:sldId id="880" r:id="rId13"/>
    <p:sldId id="881" r:id="rId14"/>
    <p:sldId id="882" r:id="rId15"/>
    <p:sldId id="883" r:id="rId16"/>
    <p:sldId id="884" r:id="rId17"/>
    <p:sldId id="8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8FC"/>
    <a:srgbClr val="FEE7CC"/>
    <a:srgbClr val="F3C100"/>
    <a:srgbClr val="E21346"/>
    <a:srgbClr val="A60B31"/>
    <a:srgbClr val="FFFFFF"/>
    <a:srgbClr val="D9D9D9"/>
    <a:srgbClr val="FBCED9"/>
    <a:srgbClr val="F4F4F4"/>
    <a:srgbClr val="4A2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80"/>
    <p:restoredTop sz="86408"/>
  </p:normalViewPr>
  <p:slideViewPr>
    <p:cSldViewPr snapToGrid="0" showGuides="1">
      <p:cViewPr varScale="1">
        <p:scale>
          <a:sx n="104" d="100"/>
          <a:sy n="104" d="100"/>
        </p:scale>
        <p:origin x="208" y="232"/>
      </p:cViewPr>
      <p:guideLst/>
    </p:cSldViewPr>
  </p:slideViewPr>
  <p:outlineViewPr>
    <p:cViewPr>
      <p:scale>
        <a:sx n="33" d="100"/>
        <a:sy n="33" d="100"/>
      </p:scale>
      <p:origin x="0" y="-8152"/>
    </p:cViewPr>
  </p:outlineViewPr>
  <p:notesTextViewPr>
    <p:cViewPr>
      <p:scale>
        <a:sx n="1" d="1"/>
        <a:sy n="1" d="1"/>
      </p:scale>
      <p:origin x="0" y="0"/>
    </p:cViewPr>
  </p:notesTextViewPr>
  <p:notesViewPr>
    <p:cSldViewPr snapToGrid="0">
      <p:cViewPr varScale="1">
        <p:scale>
          <a:sx n="93" d="100"/>
          <a:sy n="93" d="100"/>
        </p:scale>
        <p:origin x="2408"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3F8809-4817-8D48-9CEE-F46E4B76ECAD}" type="datetimeFigureOut">
              <a:rPr lang="en-US" smtClean="0"/>
              <a:t>7/6/23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B1120-E200-2649-9091-3306FEFC841F}" type="slidenum">
              <a:rPr lang="en-US" smtClean="0"/>
              <a:t>‹N°›</a:t>
            </a:fld>
            <a:endParaRPr lang="en-US"/>
          </a:p>
        </p:txBody>
      </p:sp>
    </p:spTree>
    <p:extLst>
      <p:ext uri="{BB962C8B-B14F-4D97-AF65-F5344CB8AC3E}">
        <p14:creationId xmlns:p14="http://schemas.microsoft.com/office/powerpoint/2010/main" val="2846788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6B1120-E200-2649-9091-3306FEFC841F}" type="slidenum">
              <a:rPr lang="en-US" smtClean="0"/>
              <a:t>7</a:t>
            </a:fld>
            <a:endParaRPr lang="en-US"/>
          </a:p>
        </p:txBody>
      </p:sp>
    </p:spTree>
    <p:extLst>
      <p:ext uri="{BB962C8B-B14F-4D97-AF65-F5344CB8AC3E}">
        <p14:creationId xmlns:p14="http://schemas.microsoft.com/office/powerpoint/2010/main" val="324615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6B1120-E200-2649-9091-3306FEFC841F}" type="slidenum">
              <a:rPr lang="en-US" smtClean="0"/>
              <a:t>8</a:t>
            </a:fld>
            <a:endParaRPr lang="en-US"/>
          </a:p>
        </p:txBody>
      </p:sp>
    </p:spTree>
    <p:extLst>
      <p:ext uri="{BB962C8B-B14F-4D97-AF65-F5344CB8AC3E}">
        <p14:creationId xmlns:p14="http://schemas.microsoft.com/office/powerpoint/2010/main" val="262822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D72E58-5C4E-5B47-BD1D-C601A97BD08A}" type="slidenum">
              <a:rPr lang="fr-FR" smtClean="0"/>
              <a:t>9</a:t>
            </a:fld>
            <a:endParaRPr lang="fr-FR"/>
          </a:p>
        </p:txBody>
      </p:sp>
    </p:spTree>
    <p:extLst>
      <p:ext uri="{BB962C8B-B14F-4D97-AF65-F5344CB8AC3E}">
        <p14:creationId xmlns:p14="http://schemas.microsoft.com/office/powerpoint/2010/main" val="2747399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0D72E58-5C4E-5B47-BD1D-C601A97BD08A}" type="slidenum">
              <a:rPr lang="fr-FR" smtClean="0"/>
              <a:t>10</a:t>
            </a:fld>
            <a:endParaRPr lang="fr-FR"/>
          </a:p>
        </p:txBody>
      </p:sp>
    </p:spTree>
    <p:extLst>
      <p:ext uri="{BB962C8B-B14F-4D97-AF65-F5344CB8AC3E}">
        <p14:creationId xmlns:p14="http://schemas.microsoft.com/office/powerpoint/2010/main" val="1809615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6B1120-E200-2649-9091-3306FEFC841F}" type="slidenum">
              <a:rPr lang="en-US" smtClean="0"/>
              <a:t>14</a:t>
            </a:fld>
            <a:endParaRPr lang="en-US"/>
          </a:p>
        </p:txBody>
      </p:sp>
    </p:spTree>
    <p:extLst>
      <p:ext uri="{BB962C8B-B14F-4D97-AF65-F5344CB8AC3E}">
        <p14:creationId xmlns:p14="http://schemas.microsoft.com/office/powerpoint/2010/main" val="357776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6B1120-E200-2649-9091-3306FEFC841F}" type="slidenum">
              <a:rPr lang="en-US" smtClean="0"/>
              <a:t>15</a:t>
            </a:fld>
            <a:endParaRPr lang="en-US"/>
          </a:p>
        </p:txBody>
      </p:sp>
    </p:spTree>
    <p:extLst>
      <p:ext uri="{BB962C8B-B14F-4D97-AF65-F5344CB8AC3E}">
        <p14:creationId xmlns:p14="http://schemas.microsoft.com/office/powerpoint/2010/main" val="253726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6B1120-E200-2649-9091-3306FEFC841F}" type="slidenum">
              <a:rPr lang="en-US" smtClean="0"/>
              <a:t>16</a:t>
            </a:fld>
            <a:endParaRPr lang="en-US"/>
          </a:p>
        </p:txBody>
      </p:sp>
    </p:spTree>
    <p:extLst>
      <p:ext uri="{BB962C8B-B14F-4D97-AF65-F5344CB8AC3E}">
        <p14:creationId xmlns:p14="http://schemas.microsoft.com/office/powerpoint/2010/main" val="154962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56B1120-E200-2649-9091-3306FEFC841F}" type="slidenum">
              <a:rPr lang="en-US" smtClean="0"/>
              <a:t>17</a:t>
            </a:fld>
            <a:endParaRPr lang="en-US"/>
          </a:p>
        </p:txBody>
      </p:sp>
    </p:spTree>
    <p:extLst>
      <p:ext uri="{BB962C8B-B14F-4D97-AF65-F5344CB8AC3E}">
        <p14:creationId xmlns:p14="http://schemas.microsoft.com/office/powerpoint/2010/main" val="3461800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90000"/>
            </a:schemeClr>
          </a:solidFill>
        </p:spPr>
        <p:txBody>
          <a:bodyPr/>
          <a:lstStyle>
            <a:lvl1pPr marL="0" indent="0" algn="ctr">
              <a:buNone/>
              <a:defRPr sz="1600">
                <a:solidFill>
                  <a:schemeClr val="tx1"/>
                </a:solidFill>
              </a:defRPr>
            </a:lvl1pPr>
          </a:lstStyle>
          <a:p>
            <a:endParaRPr lang="en-US" dirty="0"/>
          </a:p>
        </p:txBody>
      </p:sp>
    </p:spTree>
    <p:extLst>
      <p:ext uri="{BB962C8B-B14F-4D97-AF65-F5344CB8AC3E}">
        <p14:creationId xmlns:p14="http://schemas.microsoft.com/office/powerpoint/2010/main" val="267513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866336" y="688274"/>
            <a:ext cx="2286000" cy="2286000"/>
          </a:xfrm>
          <a:prstGeom prst="rect">
            <a:avLst/>
          </a:prstGeom>
          <a:solidFill>
            <a:schemeClr val="bg1">
              <a:lumMod val="90000"/>
            </a:schemeClr>
          </a:solidFill>
        </p:spPr>
        <p:txBody>
          <a:bodyPr/>
          <a:lstStyle>
            <a:lvl1pPr marL="0" indent="0" algn="ctr">
              <a:buNone/>
              <a:defRPr sz="1400"/>
            </a:lvl1pPr>
          </a:lstStyle>
          <a:p>
            <a:endParaRPr lang="en-US"/>
          </a:p>
        </p:txBody>
      </p:sp>
      <p:sp>
        <p:nvSpPr>
          <p:cNvPr id="3" name="Picture Placeholder 2"/>
          <p:cNvSpPr>
            <a:spLocks noGrp="1"/>
          </p:cNvSpPr>
          <p:nvPr>
            <p:ph type="pic" sz="quarter" idx="12"/>
          </p:nvPr>
        </p:nvSpPr>
        <p:spPr>
          <a:xfrm>
            <a:off x="866336" y="3063239"/>
            <a:ext cx="2286000" cy="31242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4" name="Picture Placeholder 2"/>
          <p:cNvSpPr>
            <a:spLocks noGrp="1"/>
          </p:cNvSpPr>
          <p:nvPr>
            <p:ph type="pic" sz="quarter" idx="13"/>
          </p:nvPr>
        </p:nvSpPr>
        <p:spPr>
          <a:xfrm>
            <a:off x="3243776" y="688274"/>
            <a:ext cx="2286000" cy="31242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5" name="Picture Placeholder 2"/>
          <p:cNvSpPr>
            <a:spLocks noGrp="1"/>
          </p:cNvSpPr>
          <p:nvPr>
            <p:ph type="pic" sz="quarter" idx="14"/>
          </p:nvPr>
        </p:nvSpPr>
        <p:spPr>
          <a:xfrm>
            <a:off x="3243775" y="3901439"/>
            <a:ext cx="2286001" cy="2286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406631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2" name="Picture Placeholder 2"/>
          <p:cNvSpPr>
            <a:spLocks noGrp="1"/>
          </p:cNvSpPr>
          <p:nvPr>
            <p:ph type="pic" sz="quarter" idx="11"/>
          </p:nvPr>
        </p:nvSpPr>
        <p:spPr>
          <a:xfrm>
            <a:off x="767862" y="688274"/>
            <a:ext cx="2286000" cy="2286000"/>
          </a:xfrm>
          <a:prstGeom prst="rect">
            <a:avLst/>
          </a:prstGeom>
          <a:solidFill>
            <a:schemeClr val="bg1">
              <a:lumMod val="90000"/>
            </a:schemeClr>
          </a:solidFill>
        </p:spPr>
        <p:txBody>
          <a:bodyPr/>
          <a:lstStyle>
            <a:lvl1pPr marL="0" indent="0" algn="ctr">
              <a:buNone/>
              <a:defRPr sz="1400"/>
            </a:lvl1pPr>
          </a:lstStyle>
          <a:p>
            <a:endParaRPr lang="en-US"/>
          </a:p>
        </p:txBody>
      </p:sp>
      <p:sp>
        <p:nvSpPr>
          <p:cNvPr id="13" name="Picture Placeholder 2"/>
          <p:cNvSpPr>
            <a:spLocks noGrp="1"/>
          </p:cNvSpPr>
          <p:nvPr>
            <p:ph type="pic" sz="quarter" idx="12"/>
          </p:nvPr>
        </p:nvSpPr>
        <p:spPr>
          <a:xfrm>
            <a:off x="767862" y="3063239"/>
            <a:ext cx="2286000" cy="31242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4" name="Picture Placeholder 2"/>
          <p:cNvSpPr>
            <a:spLocks noGrp="1"/>
          </p:cNvSpPr>
          <p:nvPr>
            <p:ph type="pic" sz="quarter" idx="13"/>
          </p:nvPr>
        </p:nvSpPr>
        <p:spPr>
          <a:xfrm>
            <a:off x="3145302" y="688274"/>
            <a:ext cx="2286000" cy="31242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5" name="Picture Placeholder 2"/>
          <p:cNvSpPr>
            <a:spLocks noGrp="1"/>
          </p:cNvSpPr>
          <p:nvPr>
            <p:ph type="pic" sz="quarter" idx="14"/>
          </p:nvPr>
        </p:nvSpPr>
        <p:spPr>
          <a:xfrm>
            <a:off x="3145301" y="3901439"/>
            <a:ext cx="8348003" cy="2286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92154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2216366" y="2286000"/>
            <a:ext cx="2092571" cy="2286000"/>
          </a:xfrm>
          <a:prstGeom prst="parallelogram">
            <a:avLst/>
          </a:prstGeom>
          <a:solidFill>
            <a:schemeClr val="bg1">
              <a:lumMod val="90000"/>
            </a:schemeClr>
          </a:solidFill>
        </p:spPr>
        <p:txBody>
          <a:bodyPr/>
          <a:lstStyle>
            <a:lvl1pPr marL="0" indent="0" algn="ctr">
              <a:buNone/>
              <a:defRPr sz="1400"/>
            </a:lvl1pPr>
          </a:lstStyle>
          <a:p>
            <a:endParaRPr lang="en-US"/>
          </a:p>
        </p:txBody>
      </p:sp>
      <p:sp>
        <p:nvSpPr>
          <p:cNvPr id="4" name="Picture Placeholder 2"/>
          <p:cNvSpPr>
            <a:spLocks noGrp="1"/>
          </p:cNvSpPr>
          <p:nvPr>
            <p:ph type="pic" sz="quarter" idx="22"/>
          </p:nvPr>
        </p:nvSpPr>
        <p:spPr>
          <a:xfrm>
            <a:off x="5987912" y="2286000"/>
            <a:ext cx="2092571" cy="2286000"/>
          </a:xfrm>
          <a:prstGeom prst="parallelogram">
            <a:avLst/>
          </a:prstGeom>
          <a:solidFill>
            <a:schemeClr val="bg1">
              <a:lumMod val="90000"/>
            </a:schemeClr>
          </a:solidFill>
        </p:spPr>
        <p:txBody>
          <a:bodyPr/>
          <a:lstStyle>
            <a:lvl1pPr marL="0" indent="0" algn="ctr">
              <a:buNone/>
              <a:defRPr sz="1400"/>
            </a:lvl1pPr>
          </a:lstStyle>
          <a:p>
            <a:endParaRPr lang="en-US"/>
          </a:p>
        </p:txBody>
      </p:sp>
      <p:sp>
        <p:nvSpPr>
          <p:cNvPr id="6" name="Picture Placeholder 2"/>
          <p:cNvSpPr>
            <a:spLocks noGrp="1"/>
          </p:cNvSpPr>
          <p:nvPr>
            <p:ph type="pic" sz="quarter" idx="24"/>
          </p:nvPr>
        </p:nvSpPr>
        <p:spPr>
          <a:xfrm>
            <a:off x="9759457" y="2286000"/>
            <a:ext cx="2092571" cy="2286000"/>
          </a:xfrm>
          <a:prstGeom prst="parallelogram">
            <a:avLst/>
          </a:prstGeom>
          <a:solidFill>
            <a:schemeClr val="bg1">
              <a:lumMod val="90000"/>
            </a:schemeClr>
          </a:solidFill>
        </p:spPr>
        <p:txBody>
          <a:bodyPr/>
          <a:lstStyle>
            <a:lvl1pPr marL="0" indent="0" algn="ctr">
              <a:buNone/>
              <a:defRPr sz="1400"/>
            </a:lvl1pPr>
          </a:lstStyle>
          <a:p>
            <a:endParaRPr lang="en-US"/>
          </a:p>
        </p:txBody>
      </p:sp>
      <p:sp>
        <p:nvSpPr>
          <p:cNvPr id="10" name="Freeform 9"/>
          <p:cNvSpPr/>
          <p:nvPr userDrawn="1"/>
        </p:nvSpPr>
        <p:spPr>
          <a:xfrm>
            <a:off x="330594" y="2286000"/>
            <a:ext cx="2092571" cy="2286000"/>
          </a:xfrm>
          <a:custGeom>
            <a:avLst/>
            <a:gdLst>
              <a:gd name="connsiteX0" fmla="*/ 523143 w 2092571"/>
              <a:gd name="connsiteY0" fmla="*/ 0 h 2286000"/>
              <a:gd name="connsiteX1" fmla="*/ 2092571 w 2092571"/>
              <a:gd name="connsiteY1" fmla="*/ 0 h 2286000"/>
              <a:gd name="connsiteX2" fmla="*/ 1569428 w 2092571"/>
              <a:gd name="connsiteY2" fmla="*/ 2286000 h 2286000"/>
              <a:gd name="connsiteX3" fmla="*/ 0 w 20925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092571" h="2286000">
                <a:moveTo>
                  <a:pt x="523143" y="0"/>
                </a:moveTo>
                <a:lnTo>
                  <a:pt x="2092571" y="0"/>
                </a:lnTo>
                <a:lnTo>
                  <a:pt x="1569428" y="2286000"/>
                </a:lnTo>
                <a:lnTo>
                  <a:pt x="0" y="228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userDrawn="1"/>
        </p:nvSpPr>
        <p:spPr>
          <a:xfrm>
            <a:off x="4102139" y="2286000"/>
            <a:ext cx="2092571" cy="2286000"/>
          </a:xfrm>
          <a:custGeom>
            <a:avLst/>
            <a:gdLst>
              <a:gd name="connsiteX0" fmla="*/ 523143 w 2092571"/>
              <a:gd name="connsiteY0" fmla="*/ 0 h 2286000"/>
              <a:gd name="connsiteX1" fmla="*/ 2092571 w 2092571"/>
              <a:gd name="connsiteY1" fmla="*/ 0 h 2286000"/>
              <a:gd name="connsiteX2" fmla="*/ 1569428 w 2092571"/>
              <a:gd name="connsiteY2" fmla="*/ 2286000 h 2286000"/>
              <a:gd name="connsiteX3" fmla="*/ 0 w 20925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092571" h="2286000">
                <a:moveTo>
                  <a:pt x="523143" y="0"/>
                </a:moveTo>
                <a:lnTo>
                  <a:pt x="2092571" y="0"/>
                </a:lnTo>
                <a:lnTo>
                  <a:pt x="1569428" y="2286000"/>
                </a:lnTo>
                <a:lnTo>
                  <a:pt x="0" y="2286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userDrawn="1"/>
        </p:nvSpPr>
        <p:spPr>
          <a:xfrm>
            <a:off x="7873685" y="2286000"/>
            <a:ext cx="2092571" cy="2286000"/>
          </a:xfrm>
          <a:custGeom>
            <a:avLst/>
            <a:gdLst>
              <a:gd name="connsiteX0" fmla="*/ 523143 w 2092571"/>
              <a:gd name="connsiteY0" fmla="*/ 0 h 2286000"/>
              <a:gd name="connsiteX1" fmla="*/ 2092571 w 2092571"/>
              <a:gd name="connsiteY1" fmla="*/ 0 h 2286000"/>
              <a:gd name="connsiteX2" fmla="*/ 1569428 w 2092571"/>
              <a:gd name="connsiteY2" fmla="*/ 2286000 h 2286000"/>
              <a:gd name="connsiteX3" fmla="*/ 0 w 2092571"/>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092571" h="2286000">
                <a:moveTo>
                  <a:pt x="523143" y="0"/>
                </a:moveTo>
                <a:lnTo>
                  <a:pt x="2092571" y="0"/>
                </a:lnTo>
                <a:lnTo>
                  <a:pt x="1569428" y="2286000"/>
                </a:lnTo>
                <a:lnTo>
                  <a:pt x="0" y="2286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797069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218028" y="2446736"/>
            <a:ext cx="2286000" cy="2286000"/>
          </a:xfrm>
          <a:prstGeom prst="rect">
            <a:avLst/>
          </a:prstGeom>
          <a:solidFill>
            <a:schemeClr val="bg1">
              <a:lumMod val="90000"/>
            </a:schemeClr>
          </a:solidFill>
        </p:spPr>
        <p:txBody>
          <a:bodyPr/>
          <a:lstStyle>
            <a:lvl1pPr marL="0" indent="0" algn="ctr">
              <a:buNone/>
              <a:defRPr sz="1400"/>
            </a:lvl1pPr>
          </a:lstStyle>
          <a:p>
            <a:endParaRPr lang="en-US"/>
          </a:p>
        </p:txBody>
      </p:sp>
      <p:sp>
        <p:nvSpPr>
          <p:cNvPr id="4" name="Picture Placeholder 2"/>
          <p:cNvSpPr>
            <a:spLocks noGrp="1"/>
          </p:cNvSpPr>
          <p:nvPr>
            <p:ph type="pic" sz="quarter" idx="12"/>
          </p:nvPr>
        </p:nvSpPr>
        <p:spPr>
          <a:xfrm>
            <a:off x="4953000" y="2446736"/>
            <a:ext cx="2286000" cy="22860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5" name="Picture Placeholder 2"/>
          <p:cNvSpPr>
            <a:spLocks noGrp="1"/>
          </p:cNvSpPr>
          <p:nvPr>
            <p:ph type="pic" sz="quarter" idx="22"/>
          </p:nvPr>
        </p:nvSpPr>
        <p:spPr>
          <a:xfrm>
            <a:off x="8687972" y="2446736"/>
            <a:ext cx="2286000" cy="2286000"/>
          </a:xfrm>
          <a:prstGeom prst="rect">
            <a:avLst/>
          </a:prstGeom>
          <a:solidFill>
            <a:schemeClr val="bg1">
              <a:lumMod val="90000"/>
            </a:schemeClr>
          </a:solidFill>
        </p:spPr>
        <p:txBody>
          <a:bodyPr/>
          <a:lstStyle>
            <a:lvl1pPr marL="0" indent="0" algn="ctr">
              <a:buNone/>
              <a:defRPr sz="1400"/>
            </a:lvl1pPr>
          </a:lstStyle>
          <a:p>
            <a:endParaRPr lang="en-US"/>
          </a:p>
        </p:txBody>
      </p:sp>
      <p:sp>
        <p:nvSpPr>
          <p:cNvPr id="8"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9"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97384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1565691" y="2558236"/>
            <a:ext cx="1996929" cy="2280093"/>
          </a:xfrm>
          <a:prstGeom prst="rect">
            <a:avLst/>
          </a:prstGeom>
          <a:solidFill>
            <a:schemeClr val="bg1">
              <a:lumMod val="9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2"/>
          </p:nvPr>
        </p:nvSpPr>
        <p:spPr>
          <a:xfrm>
            <a:off x="4785393" y="2250831"/>
            <a:ext cx="2621214" cy="2992901"/>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8" name="Picture Placeholder 2"/>
          <p:cNvSpPr>
            <a:spLocks noGrp="1"/>
          </p:cNvSpPr>
          <p:nvPr>
            <p:ph type="pic" sz="quarter" idx="22"/>
          </p:nvPr>
        </p:nvSpPr>
        <p:spPr>
          <a:xfrm>
            <a:off x="8557334" y="2558236"/>
            <a:ext cx="1996929" cy="2280093"/>
          </a:xfrm>
          <a:prstGeom prst="rect">
            <a:avLst/>
          </a:prstGeom>
          <a:solidFill>
            <a:schemeClr val="bg1">
              <a:lumMod val="90000"/>
            </a:schemeClr>
          </a:solidFill>
        </p:spPr>
        <p:txBody>
          <a:bodyPr/>
          <a:lstStyle>
            <a:lvl1pPr marL="0" indent="0" algn="ctr">
              <a:buNone/>
              <a:defRPr sz="1400"/>
            </a:lvl1pPr>
          </a:lstStyle>
          <a:p>
            <a:endParaRPr lang="en-US"/>
          </a:p>
        </p:txBody>
      </p:sp>
      <p:sp>
        <p:nvSpPr>
          <p:cNvPr id="9"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747141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304800" y="3256564"/>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 name="Text Placeholder 6"/>
          <p:cNvSpPr>
            <a:spLocks noGrp="1"/>
          </p:cNvSpPr>
          <p:nvPr>
            <p:ph type="body" sz="quarter" idx="21"/>
          </p:nvPr>
        </p:nvSpPr>
        <p:spPr>
          <a:xfrm>
            <a:off x="342900" y="2992902"/>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
        <p:nvSpPr>
          <p:cNvPr id="4" name="Picture Placeholder 2"/>
          <p:cNvSpPr>
            <a:spLocks noGrp="1"/>
          </p:cNvSpPr>
          <p:nvPr>
            <p:ph type="pic" sz="quarter" idx="13"/>
          </p:nvPr>
        </p:nvSpPr>
        <p:spPr>
          <a:xfrm>
            <a:off x="0" y="0"/>
            <a:ext cx="3983502" cy="261889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5" name="Picture Placeholder 2"/>
          <p:cNvSpPr>
            <a:spLocks noGrp="1"/>
          </p:cNvSpPr>
          <p:nvPr>
            <p:ph type="pic" sz="quarter" idx="22"/>
          </p:nvPr>
        </p:nvSpPr>
        <p:spPr>
          <a:xfrm>
            <a:off x="4104249" y="0"/>
            <a:ext cx="3983502" cy="261889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6" name="Picture Placeholder 2"/>
          <p:cNvSpPr>
            <a:spLocks noGrp="1"/>
          </p:cNvSpPr>
          <p:nvPr>
            <p:ph type="pic" sz="quarter" idx="23"/>
          </p:nvPr>
        </p:nvSpPr>
        <p:spPr>
          <a:xfrm>
            <a:off x="8208499" y="0"/>
            <a:ext cx="3983502" cy="2618890"/>
          </a:xfrm>
          <a:prstGeom prst="rect">
            <a:avLst/>
          </a:prstGeom>
          <a:solidFill>
            <a:schemeClr val="bg1">
              <a:lumMod val="9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347538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0" y="1812433"/>
            <a:ext cx="12192000" cy="261889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6"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254674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Picture Placeholder 2"/>
          <p:cNvSpPr>
            <a:spLocks noGrp="1"/>
          </p:cNvSpPr>
          <p:nvPr>
            <p:ph type="pic" sz="quarter" idx="11"/>
          </p:nvPr>
        </p:nvSpPr>
        <p:spPr>
          <a:xfrm>
            <a:off x="647700" y="1868703"/>
            <a:ext cx="7103597" cy="2576687"/>
          </a:xfrm>
          <a:prstGeom prst="rect">
            <a:avLst/>
          </a:prstGeom>
          <a:solidFill>
            <a:schemeClr val="bg1">
              <a:lumMod val="90000"/>
            </a:schemeClr>
          </a:solidFill>
        </p:spPr>
        <p:txBody>
          <a:bodyPr/>
          <a:lstStyle>
            <a:lvl1pPr marL="0" indent="0" algn="ctr">
              <a:buNone/>
              <a:defRPr sz="1400"/>
            </a:lvl1pPr>
          </a:lstStyle>
          <a:p>
            <a:endParaRPr lang="en-US"/>
          </a:p>
        </p:txBody>
      </p:sp>
      <p:sp>
        <p:nvSpPr>
          <p:cNvPr id="8" name="Picture Placeholder 2"/>
          <p:cNvSpPr>
            <a:spLocks noGrp="1"/>
          </p:cNvSpPr>
          <p:nvPr>
            <p:ph type="pic" sz="quarter" idx="12"/>
          </p:nvPr>
        </p:nvSpPr>
        <p:spPr>
          <a:xfrm>
            <a:off x="647700" y="4557931"/>
            <a:ext cx="7103597" cy="1491176"/>
          </a:xfrm>
          <a:prstGeom prst="rect">
            <a:avLst/>
          </a:prstGeom>
          <a:solidFill>
            <a:schemeClr val="bg1">
              <a:lumMod val="90000"/>
            </a:schemeClr>
          </a:solidFill>
        </p:spPr>
        <p:txBody>
          <a:bodyPr/>
          <a:lstStyle>
            <a:lvl1pPr marL="0" indent="0" algn="ctr">
              <a:buNone/>
              <a:defRPr sz="1400"/>
            </a:lvl1pPr>
          </a:lstStyle>
          <a:p>
            <a:endParaRPr lang="en-US"/>
          </a:p>
        </p:txBody>
      </p:sp>
      <p:sp>
        <p:nvSpPr>
          <p:cNvPr id="9" name="Picture Placeholder 2"/>
          <p:cNvSpPr>
            <a:spLocks noGrp="1"/>
          </p:cNvSpPr>
          <p:nvPr>
            <p:ph type="pic" sz="quarter" idx="13"/>
          </p:nvPr>
        </p:nvSpPr>
        <p:spPr>
          <a:xfrm>
            <a:off x="7836290" y="1868703"/>
            <a:ext cx="3699217" cy="4180404"/>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2"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04561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1444283" y="2231052"/>
            <a:ext cx="2391507" cy="2395896"/>
          </a:xfrm>
          <a:prstGeom prst="ellipse">
            <a:avLst/>
          </a:prstGeom>
          <a:solidFill>
            <a:schemeClr val="bg1">
              <a:lumMod val="90000"/>
            </a:schemeClr>
          </a:solidFill>
        </p:spPr>
        <p:txBody>
          <a:bodyPr/>
          <a:lstStyle>
            <a:lvl1pPr marL="0" indent="0" algn="ctr">
              <a:buNone/>
              <a:defRPr sz="1400"/>
            </a:lvl1pPr>
          </a:lstStyle>
          <a:p>
            <a:endParaRPr lang="en-US"/>
          </a:p>
        </p:txBody>
      </p:sp>
      <p:sp>
        <p:nvSpPr>
          <p:cNvPr id="3" name="Picture Placeholder 2"/>
          <p:cNvSpPr>
            <a:spLocks noGrp="1"/>
          </p:cNvSpPr>
          <p:nvPr>
            <p:ph type="pic" sz="quarter" idx="12"/>
          </p:nvPr>
        </p:nvSpPr>
        <p:spPr>
          <a:xfrm>
            <a:off x="4526427" y="1856547"/>
            <a:ext cx="3139146" cy="3144907"/>
          </a:xfrm>
          <a:prstGeom prst="ellipse">
            <a:avLst/>
          </a:prstGeom>
          <a:solidFill>
            <a:schemeClr val="bg1">
              <a:lumMod val="90000"/>
            </a:schemeClr>
          </a:solidFill>
        </p:spPr>
        <p:txBody>
          <a:bodyPr/>
          <a:lstStyle>
            <a:lvl1pPr marL="0" indent="0" algn="ctr">
              <a:buNone/>
              <a:defRPr sz="1400"/>
            </a:lvl1pPr>
          </a:lstStyle>
          <a:p>
            <a:endParaRPr lang="en-US" dirty="0"/>
          </a:p>
        </p:txBody>
      </p:sp>
      <p:sp>
        <p:nvSpPr>
          <p:cNvPr id="4" name="Picture Placeholder 2"/>
          <p:cNvSpPr>
            <a:spLocks noGrp="1"/>
          </p:cNvSpPr>
          <p:nvPr>
            <p:ph type="pic" sz="quarter" idx="13"/>
          </p:nvPr>
        </p:nvSpPr>
        <p:spPr>
          <a:xfrm>
            <a:off x="8356210" y="2231052"/>
            <a:ext cx="2391507" cy="2395896"/>
          </a:xfrm>
          <a:prstGeom prst="ellipse">
            <a:avLst/>
          </a:prstGeom>
          <a:solidFill>
            <a:schemeClr val="bg1">
              <a:lumMod val="90000"/>
            </a:schemeClr>
          </a:solidFill>
        </p:spPr>
        <p:txBody>
          <a:bodyPr/>
          <a:lstStyle>
            <a:lvl1pPr marL="0" indent="0" algn="ctr">
              <a:buNone/>
              <a:defRPr sz="1400"/>
            </a:lvl1pPr>
          </a:lstStyle>
          <a:p>
            <a:endParaRPr lang="en-US"/>
          </a:p>
        </p:txBody>
      </p:sp>
      <p:sp>
        <p:nvSpPr>
          <p:cNvPr id="7"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372053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26" name="Picture Placeholder 2"/>
          <p:cNvSpPr>
            <a:spLocks noGrp="1"/>
          </p:cNvSpPr>
          <p:nvPr>
            <p:ph type="pic" sz="quarter" idx="11"/>
          </p:nvPr>
        </p:nvSpPr>
        <p:spPr>
          <a:xfrm>
            <a:off x="715401" y="181372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27" name="Picture Placeholder 2"/>
          <p:cNvSpPr>
            <a:spLocks noGrp="1"/>
          </p:cNvSpPr>
          <p:nvPr>
            <p:ph type="pic" sz="quarter" idx="12"/>
          </p:nvPr>
        </p:nvSpPr>
        <p:spPr>
          <a:xfrm>
            <a:off x="3022503" y="181372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28" name="Picture Placeholder 2"/>
          <p:cNvSpPr>
            <a:spLocks noGrp="1"/>
          </p:cNvSpPr>
          <p:nvPr>
            <p:ph type="pic" sz="quarter" idx="13"/>
          </p:nvPr>
        </p:nvSpPr>
        <p:spPr>
          <a:xfrm>
            <a:off x="5329605" y="181372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29" name="Picture Placeholder 2"/>
          <p:cNvSpPr>
            <a:spLocks noGrp="1"/>
          </p:cNvSpPr>
          <p:nvPr>
            <p:ph type="pic" sz="quarter" idx="14"/>
          </p:nvPr>
        </p:nvSpPr>
        <p:spPr>
          <a:xfrm>
            <a:off x="7611210" y="181372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30" name="Picture Placeholder 2"/>
          <p:cNvSpPr>
            <a:spLocks noGrp="1"/>
          </p:cNvSpPr>
          <p:nvPr>
            <p:ph type="pic" sz="quarter" idx="15"/>
          </p:nvPr>
        </p:nvSpPr>
        <p:spPr>
          <a:xfrm>
            <a:off x="9918312" y="1813725"/>
            <a:ext cx="1532790" cy="1535603"/>
          </a:xfrm>
          <a:prstGeom prst="ellipse">
            <a:avLst/>
          </a:prstGeom>
          <a:solidFill>
            <a:schemeClr val="bg1">
              <a:lumMod val="90000"/>
            </a:schemeClr>
          </a:solidFill>
        </p:spPr>
        <p:txBody>
          <a:bodyPr/>
          <a:lstStyle>
            <a:lvl1pPr marL="0" indent="0" algn="ctr" rtl="0">
              <a:buNone/>
              <a:defRPr sz="1400"/>
            </a:lvl1pPr>
          </a:lstStyle>
          <a:p>
            <a:endParaRPr lang="en-US"/>
          </a:p>
        </p:txBody>
      </p:sp>
      <p:sp>
        <p:nvSpPr>
          <p:cNvPr id="31" name="Picture Placeholder 2"/>
          <p:cNvSpPr>
            <a:spLocks noGrp="1"/>
          </p:cNvSpPr>
          <p:nvPr>
            <p:ph type="pic" sz="quarter" idx="16"/>
          </p:nvPr>
        </p:nvSpPr>
        <p:spPr>
          <a:xfrm>
            <a:off x="689904" y="419116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32" name="Picture Placeholder 2"/>
          <p:cNvSpPr>
            <a:spLocks noGrp="1"/>
          </p:cNvSpPr>
          <p:nvPr>
            <p:ph type="pic" sz="quarter" idx="17"/>
          </p:nvPr>
        </p:nvSpPr>
        <p:spPr>
          <a:xfrm>
            <a:off x="2997006" y="419116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33" name="Picture Placeholder 2"/>
          <p:cNvSpPr>
            <a:spLocks noGrp="1"/>
          </p:cNvSpPr>
          <p:nvPr>
            <p:ph type="pic" sz="quarter" idx="18"/>
          </p:nvPr>
        </p:nvSpPr>
        <p:spPr>
          <a:xfrm>
            <a:off x="5304108" y="419116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34" name="Picture Placeholder 2"/>
          <p:cNvSpPr>
            <a:spLocks noGrp="1"/>
          </p:cNvSpPr>
          <p:nvPr>
            <p:ph type="pic" sz="quarter" idx="19"/>
          </p:nvPr>
        </p:nvSpPr>
        <p:spPr>
          <a:xfrm>
            <a:off x="7611210" y="4191165"/>
            <a:ext cx="1532790" cy="1535603"/>
          </a:xfrm>
          <a:prstGeom prst="ellipse">
            <a:avLst/>
          </a:prstGeom>
          <a:solidFill>
            <a:schemeClr val="bg1">
              <a:lumMod val="90000"/>
            </a:schemeClr>
          </a:solidFill>
        </p:spPr>
        <p:txBody>
          <a:bodyPr/>
          <a:lstStyle>
            <a:lvl1pPr marL="0" indent="0" algn="ctr">
              <a:buNone/>
              <a:defRPr sz="1400"/>
            </a:lvl1pPr>
          </a:lstStyle>
          <a:p>
            <a:endParaRPr lang="en-US"/>
          </a:p>
        </p:txBody>
      </p:sp>
      <p:sp>
        <p:nvSpPr>
          <p:cNvPr id="35" name="Picture Placeholder 2"/>
          <p:cNvSpPr>
            <a:spLocks noGrp="1"/>
          </p:cNvSpPr>
          <p:nvPr>
            <p:ph type="pic" sz="quarter" idx="20"/>
          </p:nvPr>
        </p:nvSpPr>
        <p:spPr>
          <a:xfrm>
            <a:off x="9918312" y="4191165"/>
            <a:ext cx="1532790" cy="1535603"/>
          </a:xfrm>
          <a:prstGeom prst="ellipse">
            <a:avLst/>
          </a:prstGeom>
          <a:solidFill>
            <a:schemeClr val="bg1">
              <a:lumMod val="90000"/>
            </a:schemeClr>
          </a:solidFill>
        </p:spPr>
        <p:txBody>
          <a:bodyPr/>
          <a:lstStyle>
            <a:lvl1pPr marL="0" indent="0" algn="ctr" rtl="0">
              <a:buNone/>
              <a:defRPr sz="1400"/>
            </a:lvl1pPr>
          </a:lstStyle>
          <a:p>
            <a:endParaRPr lang="en-US"/>
          </a:p>
        </p:txBody>
      </p:sp>
      <p:sp>
        <p:nvSpPr>
          <p:cNvPr id="36"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7"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93223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1">
              <a:lumMod val="90000"/>
            </a:schemeClr>
          </a:solidFill>
        </p:spPr>
        <p:txBody>
          <a:bodyPr/>
          <a:lstStyle>
            <a:lvl1pPr marL="0" indent="0" algn="ctr">
              <a:buNone/>
              <a:defRPr sz="1600">
                <a:solidFill>
                  <a:schemeClr val="tx1"/>
                </a:solidFill>
              </a:defRPr>
            </a:lvl1pPr>
          </a:lstStyle>
          <a:p>
            <a:endParaRPr lang="en-US" dirty="0"/>
          </a:p>
        </p:txBody>
      </p:sp>
      <p:sp>
        <p:nvSpPr>
          <p:cNvPr id="4" name="Text Placeholder 2"/>
          <p:cNvSpPr>
            <a:spLocks noGrp="1"/>
          </p:cNvSpPr>
          <p:nvPr>
            <p:ph type="body" sz="quarter" idx="11"/>
          </p:nvPr>
        </p:nvSpPr>
        <p:spPr>
          <a:xfrm>
            <a:off x="304800" y="644662"/>
            <a:ext cx="11582400" cy="606833"/>
          </a:xfrm>
          <a:prstGeom prst="rect">
            <a:avLst/>
          </a:prstGeom>
        </p:spPr>
        <p:txBody>
          <a:bodyPr anchor="ctr"/>
          <a:lstStyle>
            <a:lvl1pPr marL="0" indent="0" algn="l">
              <a:buNone/>
              <a:defRPr sz="5400" b="1">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Text Placeholder 6"/>
          <p:cNvSpPr>
            <a:spLocks noGrp="1"/>
          </p:cNvSpPr>
          <p:nvPr>
            <p:ph type="body" sz="quarter" idx="12"/>
          </p:nvPr>
        </p:nvSpPr>
        <p:spPr>
          <a:xfrm>
            <a:off x="342900" y="381000"/>
            <a:ext cx="11582400" cy="289062"/>
          </a:xfrm>
          <a:prstGeom prst="rect">
            <a:avLst/>
          </a:prstGeom>
        </p:spPr>
        <p:txBody>
          <a:bodyPr/>
          <a:lstStyle>
            <a:lvl1pPr marL="0" indent="0" algn="l">
              <a:buNone/>
              <a:defRPr sz="1400" b="0">
                <a:solidFill>
                  <a:schemeClr val="bg2"/>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91963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689905" y="2023449"/>
            <a:ext cx="2236176" cy="3533290"/>
          </a:xfrm>
          <a:prstGeom prst="rect">
            <a:avLst/>
          </a:prstGeom>
          <a:solidFill>
            <a:schemeClr val="bg1">
              <a:lumMod val="90000"/>
            </a:schemeClr>
          </a:solidFill>
        </p:spPr>
        <p:txBody>
          <a:bodyPr/>
          <a:lstStyle>
            <a:lvl1pPr marL="0" indent="0" algn="ctr">
              <a:buNone/>
              <a:defRPr sz="1400"/>
            </a:lvl1pPr>
          </a:lstStyle>
          <a:p>
            <a:endParaRPr lang="en-US"/>
          </a:p>
        </p:txBody>
      </p:sp>
      <p:sp>
        <p:nvSpPr>
          <p:cNvPr id="3" name="Picture Placeholder 2"/>
          <p:cNvSpPr>
            <a:spLocks noGrp="1"/>
          </p:cNvSpPr>
          <p:nvPr>
            <p:ph type="pic" sz="quarter" idx="12"/>
          </p:nvPr>
        </p:nvSpPr>
        <p:spPr>
          <a:xfrm>
            <a:off x="3555025" y="2023449"/>
            <a:ext cx="2236176" cy="3533290"/>
          </a:xfrm>
          <a:prstGeom prst="rect">
            <a:avLst/>
          </a:prstGeom>
          <a:solidFill>
            <a:schemeClr val="bg1">
              <a:lumMod val="90000"/>
            </a:schemeClr>
          </a:solidFill>
        </p:spPr>
        <p:txBody>
          <a:bodyPr/>
          <a:lstStyle>
            <a:lvl1pPr marL="0" indent="0" algn="ctr">
              <a:buNone/>
              <a:defRPr sz="1400"/>
            </a:lvl1pPr>
          </a:lstStyle>
          <a:p>
            <a:endParaRPr lang="en-US"/>
          </a:p>
        </p:txBody>
      </p:sp>
      <p:sp>
        <p:nvSpPr>
          <p:cNvPr id="4" name="Picture Placeholder 2"/>
          <p:cNvSpPr>
            <a:spLocks noGrp="1"/>
          </p:cNvSpPr>
          <p:nvPr>
            <p:ph type="pic" sz="quarter" idx="13"/>
          </p:nvPr>
        </p:nvSpPr>
        <p:spPr>
          <a:xfrm>
            <a:off x="6420145" y="2023449"/>
            <a:ext cx="2236176" cy="3533290"/>
          </a:xfrm>
          <a:prstGeom prst="rect">
            <a:avLst/>
          </a:prstGeom>
          <a:solidFill>
            <a:schemeClr val="bg1">
              <a:lumMod val="9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4"/>
          </p:nvPr>
        </p:nvSpPr>
        <p:spPr>
          <a:xfrm>
            <a:off x="9285265" y="2023449"/>
            <a:ext cx="2236176" cy="3533290"/>
          </a:xfrm>
          <a:prstGeom prst="rect">
            <a:avLst/>
          </a:prstGeom>
          <a:solidFill>
            <a:schemeClr val="bg1">
              <a:lumMod val="90000"/>
            </a:schemeClr>
          </a:solidFill>
        </p:spPr>
        <p:txBody>
          <a:bodyPr/>
          <a:lstStyle>
            <a:lvl1pPr marL="0" indent="0" algn="ctr">
              <a:buNone/>
              <a:defRPr sz="1400"/>
            </a:lvl1pPr>
          </a:lstStyle>
          <a:p>
            <a:endParaRPr lang="en-US"/>
          </a:p>
        </p:txBody>
      </p:sp>
      <p:sp>
        <p:nvSpPr>
          <p:cNvPr id="6"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6"/>
          <p:cNvSpPr>
            <a:spLocks noGrp="1"/>
          </p:cNvSpPr>
          <p:nvPr>
            <p:ph type="body" sz="quarter" idx="2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543084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1" y="0"/>
            <a:ext cx="3151164" cy="6858000"/>
          </a:xfrm>
          <a:prstGeom prst="rect">
            <a:avLst/>
          </a:prstGeom>
          <a:solidFill>
            <a:schemeClr val="bg1">
              <a:lumMod val="90000"/>
            </a:schemeClr>
          </a:solidFill>
        </p:spPr>
        <p:txBody>
          <a:bodyPr/>
          <a:lstStyle>
            <a:lvl1pPr marL="0" indent="0" algn="ctr">
              <a:buNone/>
              <a:defRPr sz="1400"/>
            </a:lvl1pPr>
          </a:lstStyle>
          <a:p>
            <a:endParaRPr lang="en-US"/>
          </a:p>
        </p:txBody>
      </p:sp>
      <p:sp>
        <p:nvSpPr>
          <p:cNvPr id="3" name="Text Placeholder 2"/>
          <p:cNvSpPr>
            <a:spLocks noGrp="1"/>
          </p:cNvSpPr>
          <p:nvPr>
            <p:ph type="body" sz="quarter" idx="11"/>
          </p:nvPr>
        </p:nvSpPr>
        <p:spPr>
          <a:xfrm>
            <a:off x="3488788" y="644662"/>
            <a:ext cx="8398412"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ext Placeholder 6"/>
          <p:cNvSpPr>
            <a:spLocks noGrp="1"/>
          </p:cNvSpPr>
          <p:nvPr>
            <p:ph type="body" sz="quarter" idx="12"/>
          </p:nvPr>
        </p:nvSpPr>
        <p:spPr>
          <a:xfrm>
            <a:off x="3526888" y="381000"/>
            <a:ext cx="8398412"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4103794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9040836" y="0"/>
            <a:ext cx="3151164" cy="6858000"/>
          </a:xfrm>
          <a:prstGeom prst="rect">
            <a:avLst/>
          </a:prstGeom>
          <a:solidFill>
            <a:schemeClr val="bg1">
              <a:lumMod val="90000"/>
            </a:schemeClr>
          </a:solidFill>
        </p:spPr>
        <p:txBody>
          <a:bodyPr/>
          <a:lstStyle>
            <a:lvl1pPr marL="0" indent="0" algn="ctr">
              <a:buNone/>
              <a:defRPr sz="1400"/>
            </a:lvl1pPr>
          </a:lstStyle>
          <a:p>
            <a:endParaRPr lang="en-US"/>
          </a:p>
        </p:txBody>
      </p:sp>
      <p:sp>
        <p:nvSpPr>
          <p:cNvPr id="3" name="Text Placeholder 2"/>
          <p:cNvSpPr>
            <a:spLocks noGrp="1"/>
          </p:cNvSpPr>
          <p:nvPr>
            <p:ph type="body" sz="quarter" idx="11"/>
          </p:nvPr>
        </p:nvSpPr>
        <p:spPr>
          <a:xfrm>
            <a:off x="304800" y="644662"/>
            <a:ext cx="8543778"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4" name="Text Placeholder 6"/>
          <p:cNvSpPr>
            <a:spLocks noGrp="1"/>
          </p:cNvSpPr>
          <p:nvPr>
            <p:ph type="body" sz="quarter" idx="12"/>
          </p:nvPr>
        </p:nvSpPr>
        <p:spPr>
          <a:xfrm>
            <a:off x="342900" y="381000"/>
            <a:ext cx="8543778"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201450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6946900"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022015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5" name="Picture Placeholder 4"/>
          <p:cNvSpPr>
            <a:spLocks noGrp="1"/>
          </p:cNvSpPr>
          <p:nvPr>
            <p:ph type="pic" sz="quarter" idx="14"/>
          </p:nvPr>
        </p:nvSpPr>
        <p:spPr>
          <a:xfrm>
            <a:off x="6267568" y="1397000"/>
            <a:ext cx="3066932" cy="4051300"/>
          </a:xfrm>
          <a:prstGeom prst="rect">
            <a:avLst/>
          </a:prstGeom>
          <a:solidFill>
            <a:schemeClr val="accent1"/>
          </a:solidFill>
        </p:spPr>
        <p:txBody>
          <a:bodyPr/>
          <a:lstStyle>
            <a:lvl1pPr marL="0" indent="0" algn="ctr">
              <a:buNone/>
              <a:defRPr sz="1400"/>
            </a:lvl1pPr>
          </a:lstStyle>
          <a:p>
            <a:endParaRPr lang="en-US"/>
          </a:p>
        </p:txBody>
      </p:sp>
      <p:sp>
        <p:nvSpPr>
          <p:cNvPr id="4" name="Picture Placeholder 4"/>
          <p:cNvSpPr>
            <a:spLocks noGrp="1"/>
          </p:cNvSpPr>
          <p:nvPr>
            <p:ph type="pic" sz="quarter" idx="13"/>
          </p:nvPr>
        </p:nvSpPr>
        <p:spPr>
          <a:xfrm>
            <a:off x="8318500" y="1141260"/>
            <a:ext cx="3403600" cy="4535640"/>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418904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702122" y="304800"/>
            <a:ext cx="2354957" cy="4675486"/>
          </a:xfrm>
          <a:prstGeom prst="rect">
            <a:avLst/>
          </a:prstGeom>
          <a:effectLst/>
        </p:spPr>
      </p:pic>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3521522" y="304800"/>
            <a:ext cx="2354957" cy="4675486"/>
          </a:xfrm>
          <a:prstGeom prst="rect">
            <a:avLst/>
          </a:prstGeom>
          <a:effectLst/>
        </p:spPr>
      </p:pic>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6328222" y="304800"/>
            <a:ext cx="2354957" cy="4675486"/>
          </a:xfrm>
          <a:prstGeom prst="rect">
            <a:avLst/>
          </a:prstGeom>
          <a:effectLst/>
        </p:spPr>
      </p:pic>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9134922" y="304800"/>
            <a:ext cx="2354957" cy="4675486"/>
          </a:xfrm>
          <a:prstGeom prst="rect">
            <a:avLst/>
          </a:prstGeom>
          <a:effectLst/>
        </p:spPr>
      </p:pic>
      <p:sp>
        <p:nvSpPr>
          <p:cNvPr id="6" name="Picture Placeholder 4"/>
          <p:cNvSpPr>
            <a:spLocks noGrp="1"/>
          </p:cNvSpPr>
          <p:nvPr>
            <p:ph type="pic" sz="quarter" idx="10"/>
          </p:nvPr>
        </p:nvSpPr>
        <p:spPr>
          <a:xfrm>
            <a:off x="952500" y="1016000"/>
            <a:ext cx="1854200" cy="3238500"/>
          </a:xfrm>
          <a:prstGeom prst="rect">
            <a:avLst/>
          </a:prstGeom>
          <a:solidFill>
            <a:schemeClr val="accent1"/>
          </a:solidFill>
        </p:spPr>
        <p:txBody>
          <a:bodyPr/>
          <a:lstStyle>
            <a:lvl1pPr marL="0" indent="0" algn="ctr">
              <a:buNone/>
              <a:defRPr sz="1400"/>
            </a:lvl1pPr>
          </a:lstStyle>
          <a:p>
            <a:endParaRPr lang="en-US"/>
          </a:p>
        </p:txBody>
      </p:sp>
      <p:sp>
        <p:nvSpPr>
          <p:cNvPr id="7" name="Picture Placeholder 4"/>
          <p:cNvSpPr>
            <a:spLocks noGrp="1"/>
          </p:cNvSpPr>
          <p:nvPr>
            <p:ph type="pic" sz="quarter" idx="11"/>
          </p:nvPr>
        </p:nvSpPr>
        <p:spPr>
          <a:xfrm>
            <a:off x="3771900" y="1016000"/>
            <a:ext cx="1854200" cy="3238500"/>
          </a:xfrm>
          <a:prstGeom prst="rect">
            <a:avLst/>
          </a:prstGeom>
          <a:solidFill>
            <a:schemeClr val="accent1"/>
          </a:solidFill>
        </p:spPr>
        <p:txBody>
          <a:bodyPr/>
          <a:lstStyle>
            <a:lvl1pPr marL="0" indent="0" algn="ctr">
              <a:buNone/>
              <a:defRPr sz="1400"/>
            </a:lvl1pPr>
          </a:lstStyle>
          <a:p>
            <a:endParaRPr lang="en-US"/>
          </a:p>
        </p:txBody>
      </p:sp>
      <p:sp>
        <p:nvSpPr>
          <p:cNvPr id="8" name="Picture Placeholder 4"/>
          <p:cNvSpPr>
            <a:spLocks noGrp="1"/>
          </p:cNvSpPr>
          <p:nvPr>
            <p:ph type="pic" sz="quarter" idx="12"/>
          </p:nvPr>
        </p:nvSpPr>
        <p:spPr>
          <a:xfrm>
            <a:off x="6578600" y="1016000"/>
            <a:ext cx="1854200" cy="3238500"/>
          </a:xfrm>
          <a:prstGeom prst="rect">
            <a:avLst/>
          </a:prstGeom>
          <a:solidFill>
            <a:schemeClr val="accent1"/>
          </a:solidFill>
        </p:spPr>
        <p:txBody>
          <a:bodyPr/>
          <a:lstStyle>
            <a:lvl1pPr marL="0" indent="0" algn="ctr">
              <a:buNone/>
              <a:defRPr sz="1400"/>
            </a:lvl1pPr>
          </a:lstStyle>
          <a:p>
            <a:endParaRPr lang="en-US"/>
          </a:p>
        </p:txBody>
      </p:sp>
      <p:sp>
        <p:nvSpPr>
          <p:cNvPr id="9" name="Picture Placeholder 4"/>
          <p:cNvSpPr>
            <a:spLocks noGrp="1"/>
          </p:cNvSpPr>
          <p:nvPr>
            <p:ph type="pic" sz="quarter" idx="13"/>
          </p:nvPr>
        </p:nvSpPr>
        <p:spPr>
          <a:xfrm>
            <a:off x="9385300" y="1016000"/>
            <a:ext cx="1854200" cy="3238500"/>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148974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2937" y="614906"/>
            <a:ext cx="6109855" cy="3234266"/>
          </a:xfrm>
          <a:prstGeom prst="rect">
            <a:avLst/>
          </a:prstGeom>
          <a:effectLst/>
        </p:spPr>
      </p:pic>
      <p:sp>
        <p:nvSpPr>
          <p:cNvPr id="3" name="Picture Placeholder 4"/>
          <p:cNvSpPr>
            <a:spLocks noGrp="1"/>
          </p:cNvSpPr>
          <p:nvPr>
            <p:ph type="pic" sz="quarter" idx="10"/>
          </p:nvPr>
        </p:nvSpPr>
        <p:spPr>
          <a:xfrm>
            <a:off x="1168400" y="825500"/>
            <a:ext cx="4038600" cy="2578100"/>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749023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946900" cy="6858000"/>
          </a:xfrm>
          <a:prstGeom prst="rect">
            <a:avLst/>
          </a:prstGeom>
          <a:solidFill>
            <a:schemeClr val="bg1">
              <a:lumMod val="90000"/>
            </a:schemeClr>
          </a:solidFill>
        </p:spPr>
        <p:txBody>
          <a:bodyPr/>
          <a:lstStyle>
            <a:lvl1pPr marL="0" indent="0" algn="ctr">
              <a:buNone/>
              <a:defRPr sz="1400"/>
            </a:lvl1pPr>
          </a:lstStyle>
          <a:p>
            <a:endParaRPr lang="en-US"/>
          </a:p>
        </p:txBody>
      </p:sp>
      <p:sp>
        <p:nvSpPr>
          <p:cNvPr id="4" name="Picture Placeholder 2"/>
          <p:cNvSpPr>
            <a:spLocks noGrp="1"/>
          </p:cNvSpPr>
          <p:nvPr>
            <p:ph type="pic" sz="quarter" idx="11"/>
          </p:nvPr>
        </p:nvSpPr>
        <p:spPr>
          <a:xfrm>
            <a:off x="7048500" y="0"/>
            <a:ext cx="5143500" cy="3392232"/>
          </a:xfrm>
          <a:prstGeom prst="rect">
            <a:avLst/>
          </a:prstGeom>
          <a:solidFill>
            <a:schemeClr val="bg1">
              <a:lumMod val="90000"/>
            </a:schemeClr>
          </a:solidFill>
        </p:spPr>
        <p:txBody>
          <a:bodyPr/>
          <a:lstStyle>
            <a:lvl1pPr marL="0" indent="0" algn="ctr">
              <a:buNone/>
              <a:defRPr sz="1400"/>
            </a:lvl1pPr>
          </a:lstStyle>
          <a:p>
            <a:endParaRPr lang="en-US"/>
          </a:p>
        </p:txBody>
      </p:sp>
      <p:sp>
        <p:nvSpPr>
          <p:cNvPr id="5" name="Picture Placeholder 2"/>
          <p:cNvSpPr>
            <a:spLocks noGrp="1"/>
          </p:cNvSpPr>
          <p:nvPr>
            <p:ph type="pic" sz="quarter" idx="12"/>
          </p:nvPr>
        </p:nvSpPr>
        <p:spPr>
          <a:xfrm>
            <a:off x="7048500" y="3475359"/>
            <a:ext cx="5143500" cy="3382641"/>
          </a:xfrm>
          <a:prstGeom prst="rect">
            <a:avLst/>
          </a:prstGeom>
          <a:solidFill>
            <a:schemeClr val="bg1">
              <a:lumMod val="90000"/>
            </a:schemeClr>
          </a:solidFill>
        </p:spPr>
        <p:txBody>
          <a:bodyPr/>
          <a:lstStyle>
            <a:lvl1pPr marL="0" indent="0" algn="ctr" rtl="0">
              <a:buNone/>
              <a:defRPr sz="1400"/>
            </a:lvl1pPr>
          </a:lstStyle>
          <a:p>
            <a:endParaRPr lang="en-US"/>
          </a:p>
        </p:txBody>
      </p:sp>
    </p:spTree>
    <p:extLst>
      <p:ext uri="{BB962C8B-B14F-4D97-AF65-F5344CB8AC3E}">
        <p14:creationId xmlns:p14="http://schemas.microsoft.com/office/powerpoint/2010/main" val="787977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0" y="0"/>
            <a:ext cx="12192000" cy="3429000"/>
          </a:xfrm>
          <a:prstGeom prst="rect">
            <a:avLst/>
          </a:prstGeom>
          <a:solidFill>
            <a:schemeClr val="bg1">
              <a:lumMod val="90000"/>
            </a:schemeClr>
          </a:solidFill>
        </p:spPr>
        <p:txBody>
          <a:bodyPr/>
          <a:lstStyle>
            <a:lvl1pPr marL="0" indent="0" algn="ctr">
              <a:buNone/>
              <a:defRPr sz="1600">
                <a:solidFill>
                  <a:schemeClr val="tx1"/>
                </a:solidFill>
              </a:defRPr>
            </a:lvl1pPr>
          </a:lstStyle>
          <a:p>
            <a:endParaRPr lang="en-US" dirty="0"/>
          </a:p>
        </p:txBody>
      </p:sp>
      <p:sp>
        <p:nvSpPr>
          <p:cNvPr id="5" name="Text Placeholder 2"/>
          <p:cNvSpPr>
            <a:spLocks noGrp="1"/>
          </p:cNvSpPr>
          <p:nvPr>
            <p:ph type="body" sz="quarter" idx="11"/>
          </p:nvPr>
        </p:nvSpPr>
        <p:spPr>
          <a:xfrm>
            <a:off x="304800" y="644662"/>
            <a:ext cx="11582400" cy="606833"/>
          </a:xfrm>
          <a:prstGeom prst="rect">
            <a:avLst/>
          </a:prstGeom>
        </p:spPr>
        <p:txBody>
          <a:bodyPr anchor="ctr"/>
          <a:lstStyle>
            <a:lvl1pPr marL="0" indent="0" algn="l">
              <a:buNone/>
              <a:defRPr sz="5400" b="1">
                <a:solidFill>
                  <a:schemeClr val="bg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6"/>
          <p:cNvSpPr>
            <a:spLocks noGrp="1"/>
          </p:cNvSpPr>
          <p:nvPr>
            <p:ph type="body" sz="quarter" idx="12"/>
          </p:nvPr>
        </p:nvSpPr>
        <p:spPr>
          <a:xfrm>
            <a:off x="342900" y="381000"/>
            <a:ext cx="11582400" cy="289062"/>
          </a:xfrm>
          <a:prstGeom prst="rect">
            <a:avLst/>
          </a:prstGeom>
        </p:spPr>
        <p:txBody>
          <a:bodyPr/>
          <a:lstStyle>
            <a:lvl1pPr marL="0" indent="0" algn="l">
              <a:buNone/>
              <a:defRPr sz="1400" b="0">
                <a:solidFill>
                  <a:schemeClr val="bg2"/>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822969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Rectangle 6"/>
          <p:cNvSpPr/>
          <p:nvPr userDrawn="1"/>
        </p:nvSpPr>
        <p:spPr>
          <a:xfrm>
            <a:off x="0" y="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4729956" y="348456"/>
            <a:ext cx="2732087" cy="2732088"/>
          </a:xfrm>
          <a:prstGeom prst="ellipse">
            <a:avLst/>
          </a:prstGeom>
          <a:solidFill>
            <a:schemeClr val="bg1">
              <a:lumMod val="90000"/>
            </a:schemeClr>
          </a:solidFill>
          <a:ln w="38100">
            <a:solidFill>
              <a:schemeClr val="bg1"/>
            </a:solidFill>
          </a:ln>
        </p:spPr>
        <p:txBody>
          <a:bodyPr/>
          <a:lstStyle>
            <a:lvl1pPr marL="0" indent="0" algn="ctr">
              <a:buNone/>
              <a:defRPr sz="1200"/>
            </a:lvl1pPr>
          </a:lstStyle>
          <a:p>
            <a:endParaRPr lang="en-US"/>
          </a:p>
        </p:txBody>
      </p:sp>
    </p:spTree>
    <p:extLst>
      <p:ext uri="{BB962C8B-B14F-4D97-AF65-F5344CB8AC3E}">
        <p14:creationId xmlns:p14="http://schemas.microsoft.com/office/powerpoint/2010/main" val="1697590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96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7151914"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2414150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Rectangle 3"/>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 name="Picture Placeholder 2"/>
          <p:cNvSpPr>
            <a:spLocks noGrp="1"/>
          </p:cNvSpPr>
          <p:nvPr>
            <p:ph type="pic" sz="quarter" idx="10"/>
          </p:nvPr>
        </p:nvSpPr>
        <p:spPr>
          <a:xfrm>
            <a:off x="6096000" y="0"/>
            <a:ext cx="6096000"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299880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p:cNvSpPr/>
          <p:nvPr userDrawn="1"/>
        </p:nvSpPr>
        <p:spPr>
          <a:xfrm>
            <a:off x="8082643" y="0"/>
            <a:ext cx="41093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2412705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Rectangle 3"/>
          <p:cNvSpPr/>
          <p:nvPr userDrawn="1"/>
        </p:nvSpPr>
        <p:spPr>
          <a:xfrm>
            <a:off x="8082643" y="0"/>
            <a:ext cx="41093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05856" y="290113"/>
            <a:ext cx="3074586" cy="4349920"/>
          </a:xfrm>
          <a:prstGeom prst="rect">
            <a:avLst/>
          </a:prstGeom>
        </p:spPr>
      </p:pic>
      <p:sp>
        <p:nvSpPr>
          <p:cNvPr id="5" name="Picture Placeholder 4"/>
          <p:cNvSpPr>
            <a:spLocks noGrp="1"/>
          </p:cNvSpPr>
          <p:nvPr>
            <p:ph type="pic" sz="quarter" idx="10"/>
          </p:nvPr>
        </p:nvSpPr>
        <p:spPr>
          <a:xfrm>
            <a:off x="889000" y="647700"/>
            <a:ext cx="2730500" cy="3619500"/>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4088488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Rectangle 3"/>
          <p:cNvSpPr/>
          <p:nvPr userDrawn="1"/>
        </p:nvSpPr>
        <p:spPr>
          <a:xfrm>
            <a:off x="8082643" y="0"/>
            <a:ext cx="41093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0997" y="373764"/>
            <a:ext cx="5257067" cy="6857834"/>
          </a:xfrm>
          <a:prstGeom prst="rect">
            <a:avLst/>
          </a:prstGeom>
        </p:spPr>
      </p:pic>
      <p:sp>
        <p:nvSpPr>
          <p:cNvPr id="5" name="Picture Placeholder 4"/>
          <p:cNvSpPr>
            <a:spLocks noGrp="1"/>
          </p:cNvSpPr>
          <p:nvPr>
            <p:ph type="pic" sz="quarter" idx="10"/>
          </p:nvPr>
        </p:nvSpPr>
        <p:spPr>
          <a:xfrm>
            <a:off x="1511300" y="1117600"/>
            <a:ext cx="2349500" cy="4076700"/>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826081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 name="Rectangle 3"/>
          <p:cNvSpPr/>
          <p:nvPr userDrawn="1"/>
        </p:nvSpPr>
        <p:spPr>
          <a:xfrm>
            <a:off x="8082643" y="0"/>
            <a:ext cx="41093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8510" y="2125672"/>
            <a:ext cx="7529450" cy="3985732"/>
          </a:xfrm>
          <a:prstGeom prst="rect">
            <a:avLst/>
          </a:prstGeom>
          <a:effectLst/>
        </p:spPr>
      </p:pic>
      <p:sp>
        <p:nvSpPr>
          <p:cNvPr id="5" name="Picture Placeholder 4"/>
          <p:cNvSpPr>
            <a:spLocks noGrp="1"/>
          </p:cNvSpPr>
          <p:nvPr>
            <p:ph type="pic" sz="quarter" idx="10"/>
          </p:nvPr>
        </p:nvSpPr>
        <p:spPr>
          <a:xfrm>
            <a:off x="1612900" y="2400300"/>
            <a:ext cx="4927600" cy="3111500"/>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99654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Rectangle 3"/>
          <p:cNvSpPr/>
          <p:nvPr userDrawn="1"/>
        </p:nvSpPr>
        <p:spPr>
          <a:xfrm>
            <a:off x="0" y="0"/>
            <a:ext cx="41093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3861191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Rectangle 3"/>
          <p:cNvSpPr/>
          <p:nvPr userDrawn="1"/>
        </p:nvSpPr>
        <p:spPr>
          <a:xfrm>
            <a:off x="0" y="0"/>
            <a:ext cx="410935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4321715" y="253999"/>
            <a:ext cx="2414938" cy="4794572"/>
          </a:xfrm>
          <a:prstGeom prst="rect">
            <a:avLst/>
          </a:prstGeom>
          <a:effectLst/>
        </p:spPr>
      </p:pic>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6957888" y="253999"/>
            <a:ext cx="2414938" cy="4794572"/>
          </a:xfrm>
          <a:prstGeom prst="rect">
            <a:avLst/>
          </a:prstGeom>
          <a:effectLst/>
        </p:spPr>
      </p:pic>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l="24718" r="24914"/>
          <a:stretch/>
        </p:blipFill>
        <p:spPr>
          <a:xfrm>
            <a:off x="9583099" y="253999"/>
            <a:ext cx="2414938" cy="4794572"/>
          </a:xfrm>
          <a:prstGeom prst="rect">
            <a:avLst/>
          </a:prstGeom>
          <a:effectLst/>
        </p:spPr>
      </p:pic>
      <p:sp>
        <p:nvSpPr>
          <p:cNvPr id="7" name="Picture Placeholder 4"/>
          <p:cNvSpPr>
            <a:spLocks noGrp="1"/>
          </p:cNvSpPr>
          <p:nvPr>
            <p:ph type="pic" sz="quarter" idx="10"/>
          </p:nvPr>
        </p:nvSpPr>
        <p:spPr>
          <a:xfrm>
            <a:off x="4576697" y="971871"/>
            <a:ext cx="1904974" cy="3346129"/>
          </a:xfrm>
          <a:prstGeom prst="rect">
            <a:avLst/>
          </a:prstGeom>
          <a:solidFill>
            <a:schemeClr val="accent1"/>
          </a:solidFill>
        </p:spPr>
        <p:txBody>
          <a:bodyPr/>
          <a:lstStyle>
            <a:lvl1pPr marL="0" indent="0" algn="ctr">
              <a:buNone/>
              <a:defRPr sz="1400"/>
            </a:lvl1pPr>
          </a:lstStyle>
          <a:p>
            <a:endParaRPr lang="en-US"/>
          </a:p>
        </p:txBody>
      </p:sp>
      <p:sp>
        <p:nvSpPr>
          <p:cNvPr id="8" name="Picture Placeholder 4"/>
          <p:cNvSpPr>
            <a:spLocks noGrp="1"/>
          </p:cNvSpPr>
          <p:nvPr>
            <p:ph type="pic" sz="quarter" idx="11"/>
          </p:nvPr>
        </p:nvSpPr>
        <p:spPr>
          <a:xfrm>
            <a:off x="7212870" y="971871"/>
            <a:ext cx="1904974" cy="3346129"/>
          </a:xfrm>
          <a:prstGeom prst="rect">
            <a:avLst/>
          </a:prstGeom>
          <a:solidFill>
            <a:schemeClr val="accent1"/>
          </a:solidFill>
        </p:spPr>
        <p:txBody>
          <a:bodyPr/>
          <a:lstStyle>
            <a:lvl1pPr marL="0" indent="0" algn="ctr">
              <a:buNone/>
              <a:defRPr sz="1400"/>
            </a:lvl1pPr>
          </a:lstStyle>
          <a:p>
            <a:endParaRPr lang="en-US"/>
          </a:p>
        </p:txBody>
      </p:sp>
      <p:sp>
        <p:nvSpPr>
          <p:cNvPr id="9" name="Picture Placeholder 4"/>
          <p:cNvSpPr>
            <a:spLocks noGrp="1"/>
          </p:cNvSpPr>
          <p:nvPr>
            <p:ph type="pic" sz="quarter" idx="12"/>
          </p:nvPr>
        </p:nvSpPr>
        <p:spPr>
          <a:xfrm>
            <a:off x="9838081" y="971871"/>
            <a:ext cx="1904974" cy="3346129"/>
          </a:xfrm>
          <a:prstGeom prst="rect">
            <a:avLst/>
          </a:prstGeom>
          <a:solidFill>
            <a:schemeClr val="accent1"/>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355305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5372100"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2373205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6819900" y="0"/>
            <a:ext cx="5372100" cy="6858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411329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14" name="Rectangle 13"/>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916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0" y="0"/>
            <a:ext cx="12192000" cy="2890157"/>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32197040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3967843"/>
            <a:ext cx="12192000" cy="2890157"/>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2340202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304800" y="644662"/>
            <a:ext cx="11582400" cy="606833"/>
          </a:xfrm>
          <a:prstGeom prst="rect">
            <a:avLst/>
          </a:prstGeom>
        </p:spPr>
        <p:txBody>
          <a:bodyPr anchor="ctr"/>
          <a:lstStyle>
            <a:lvl1pPr marL="0" indent="0" algn="l">
              <a:buNone/>
              <a:defRPr sz="5400" b="1">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3" name="Text Placeholder 6"/>
          <p:cNvSpPr>
            <a:spLocks noGrp="1"/>
          </p:cNvSpPr>
          <p:nvPr>
            <p:ph type="body" sz="quarter" idx="11"/>
          </p:nvPr>
        </p:nvSpPr>
        <p:spPr>
          <a:xfrm>
            <a:off x="342900" y="381000"/>
            <a:ext cx="11582400" cy="289062"/>
          </a:xfrm>
          <a:prstGeom prst="rect">
            <a:avLst/>
          </a:prstGeom>
        </p:spPr>
        <p:txBody>
          <a:bodyPr/>
          <a:lstStyle>
            <a:lvl1pPr marL="0" indent="0" algn="l">
              <a:buNone/>
              <a:defRPr sz="1400" b="0">
                <a:solidFill>
                  <a:schemeClr val="accent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392618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5" name="Picture Placeholder 34"/>
          <p:cNvSpPr>
            <a:spLocks noGrp="1"/>
          </p:cNvSpPr>
          <p:nvPr>
            <p:ph type="pic" sz="quarter" idx="10"/>
          </p:nvPr>
        </p:nvSpPr>
        <p:spPr>
          <a:xfrm>
            <a:off x="3487919" y="566060"/>
            <a:ext cx="5216162" cy="4841830"/>
          </a:xfrm>
          <a:custGeom>
            <a:avLst/>
            <a:gdLst>
              <a:gd name="connsiteX0" fmla="*/ 4334589 w 4584725"/>
              <a:gd name="connsiteY0" fmla="*/ 1635863 h 4255707"/>
              <a:gd name="connsiteX1" fmla="*/ 4441996 w 4584725"/>
              <a:gd name="connsiteY1" fmla="*/ 1671980 h 4255707"/>
              <a:gd name="connsiteX2" fmla="*/ 4546446 w 4584725"/>
              <a:gd name="connsiteY2" fmla="*/ 2061793 h 4255707"/>
              <a:gd name="connsiteX3" fmla="*/ 4546442 w 4584725"/>
              <a:gd name="connsiteY3" fmla="*/ 2061800 h 4255707"/>
              <a:gd name="connsiteX4" fmla="*/ 3362196 w 4584725"/>
              <a:gd name="connsiteY4" fmla="*/ 4112975 h 4255707"/>
              <a:gd name="connsiteX5" fmla="*/ 3362195 w 4584725"/>
              <a:gd name="connsiteY5" fmla="*/ 4112977 h 4255707"/>
              <a:gd name="connsiteX6" fmla="*/ 2972381 w 4584725"/>
              <a:gd name="connsiteY6" fmla="*/ 4217428 h 4255707"/>
              <a:gd name="connsiteX7" fmla="*/ 2867932 w 4584725"/>
              <a:gd name="connsiteY7" fmla="*/ 3827614 h 4255707"/>
              <a:gd name="connsiteX8" fmla="*/ 2867936 w 4584725"/>
              <a:gd name="connsiteY8" fmla="*/ 3827609 h 4255707"/>
              <a:gd name="connsiteX9" fmla="*/ 4052180 w 4584725"/>
              <a:gd name="connsiteY9" fmla="*/ 1776437 h 4255707"/>
              <a:gd name="connsiteX10" fmla="*/ 4052183 w 4584725"/>
              <a:gd name="connsiteY10" fmla="*/ 1776430 h 4255707"/>
              <a:gd name="connsiteX11" fmla="*/ 4334589 w 4584725"/>
              <a:gd name="connsiteY11" fmla="*/ 1635863 h 4255707"/>
              <a:gd name="connsiteX12" fmla="*/ 3911341 w 4584725"/>
              <a:gd name="connsiteY12" fmla="*/ 1061991 h 4255707"/>
              <a:gd name="connsiteX13" fmla="*/ 4018748 w 4584725"/>
              <a:gd name="connsiteY13" fmla="*/ 1098107 h 4255707"/>
              <a:gd name="connsiteX14" fmla="*/ 4123198 w 4584725"/>
              <a:gd name="connsiteY14" fmla="*/ 1487920 h 4255707"/>
              <a:gd name="connsiteX15" fmla="*/ 4123193 w 4584725"/>
              <a:gd name="connsiteY15" fmla="*/ 1487928 h 4255707"/>
              <a:gd name="connsiteX16" fmla="*/ 2653582 w 4584725"/>
              <a:gd name="connsiteY16" fmla="*/ 4033368 h 4255707"/>
              <a:gd name="connsiteX17" fmla="*/ 2651092 w 4584725"/>
              <a:gd name="connsiteY17" fmla="*/ 4031932 h 4255707"/>
              <a:gd name="connsiteX18" fmla="*/ 2639315 w 4584725"/>
              <a:gd name="connsiteY18" fmla="*/ 4058082 h 4255707"/>
              <a:gd name="connsiteX19" fmla="*/ 2249502 w 4584725"/>
              <a:gd name="connsiteY19" fmla="*/ 4162533 h 4255707"/>
              <a:gd name="connsiteX20" fmla="*/ 2145052 w 4584725"/>
              <a:gd name="connsiteY20" fmla="*/ 3772719 h 4255707"/>
              <a:gd name="connsiteX21" fmla="*/ 2162433 w 4584725"/>
              <a:gd name="connsiteY21" fmla="*/ 3749803 h 4255707"/>
              <a:gd name="connsiteX22" fmla="*/ 2159319 w 4584725"/>
              <a:gd name="connsiteY22" fmla="*/ 3748007 h 4255707"/>
              <a:gd name="connsiteX23" fmla="*/ 3628934 w 4584725"/>
              <a:gd name="connsiteY23" fmla="*/ 1202559 h 4255707"/>
              <a:gd name="connsiteX24" fmla="*/ 3628935 w 4584725"/>
              <a:gd name="connsiteY24" fmla="*/ 1202557 h 4255707"/>
              <a:gd name="connsiteX25" fmla="*/ 3911341 w 4584725"/>
              <a:gd name="connsiteY25" fmla="*/ 1061991 h 4255707"/>
              <a:gd name="connsiteX26" fmla="*/ 3559431 w 4584725"/>
              <a:gd name="connsiteY26" fmla="*/ 364554 h 4255707"/>
              <a:gd name="connsiteX27" fmla="*/ 3666840 w 4584725"/>
              <a:gd name="connsiteY27" fmla="*/ 400671 h 4255707"/>
              <a:gd name="connsiteX28" fmla="*/ 3771290 w 4584725"/>
              <a:gd name="connsiteY28" fmla="*/ 790484 h 4255707"/>
              <a:gd name="connsiteX29" fmla="*/ 3771285 w 4584725"/>
              <a:gd name="connsiteY29" fmla="*/ 790490 h 4255707"/>
              <a:gd name="connsiteX30" fmla="*/ 1873634 w 4584725"/>
              <a:gd name="connsiteY30" fmla="*/ 4077318 h 4255707"/>
              <a:gd name="connsiteX31" fmla="*/ 1873630 w 4584725"/>
              <a:gd name="connsiteY31" fmla="*/ 4077327 h 4255707"/>
              <a:gd name="connsiteX32" fmla="*/ 1483817 w 4584725"/>
              <a:gd name="connsiteY32" fmla="*/ 4181777 h 4255707"/>
              <a:gd name="connsiteX33" fmla="*/ 1379367 w 4584725"/>
              <a:gd name="connsiteY33" fmla="*/ 3791964 h 4255707"/>
              <a:gd name="connsiteX34" fmla="*/ 1379368 w 4584725"/>
              <a:gd name="connsiteY34" fmla="*/ 3791962 h 4255707"/>
              <a:gd name="connsiteX35" fmla="*/ 1379367 w 4584725"/>
              <a:gd name="connsiteY35" fmla="*/ 3791963 h 4255707"/>
              <a:gd name="connsiteX36" fmla="*/ 3277024 w 4584725"/>
              <a:gd name="connsiteY36" fmla="*/ 505124 h 4255707"/>
              <a:gd name="connsiteX37" fmla="*/ 3277026 w 4584725"/>
              <a:gd name="connsiteY37" fmla="*/ 505121 h 4255707"/>
              <a:gd name="connsiteX38" fmla="*/ 3559431 w 4584725"/>
              <a:gd name="connsiteY38" fmla="*/ 364554 h 4255707"/>
              <a:gd name="connsiteX39" fmla="*/ 2158416 w 4584725"/>
              <a:gd name="connsiteY39" fmla="*/ 80319 h 4255707"/>
              <a:gd name="connsiteX40" fmla="*/ 2320957 w 4584725"/>
              <a:gd name="connsiteY40" fmla="*/ 117888 h 4255707"/>
              <a:gd name="connsiteX41" fmla="*/ 2425407 w 4584725"/>
              <a:gd name="connsiteY41" fmla="*/ 507701 h 4255707"/>
              <a:gd name="connsiteX42" fmla="*/ 2425402 w 4584725"/>
              <a:gd name="connsiteY42" fmla="*/ 507707 h 4255707"/>
              <a:gd name="connsiteX43" fmla="*/ 955791 w 4584725"/>
              <a:gd name="connsiteY43" fmla="*/ 3053148 h 4255707"/>
              <a:gd name="connsiteX44" fmla="*/ 953300 w 4584725"/>
              <a:gd name="connsiteY44" fmla="*/ 3051711 h 4255707"/>
              <a:gd name="connsiteX45" fmla="*/ 941523 w 4584725"/>
              <a:gd name="connsiteY45" fmla="*/ 3077861 h 4255707"/>
              <a:gd name="connsiteX46" fmla="*/ 551710 w 4584725"/>
              <a:gd name="connsiteY46" fmla="*/ 3182311 h 4255707"/>
              <a:gd name="connsiteX47" fmla="*/ 447261 w 4584725"/>
              <a:gd name="connsiteY47" fmla="*/ 2792499 h 4255707"/>
              <a:gd name="connsiteX48" fmla="*/ 464641 w 4584725"/>
              <a:gd name="connsiteY48" fmla="*/ 2769583 h 4255707"/>
              <a:gd name="connsiteX49" fmla="*/ 461529 w 4584725"/>
              <a:gd name="connsiteY49" fmla="*/ 2767786 h 4255707"/>
              <a:gd name="connsiteX50" fmla="*/ 1931144 w 4584725"/>
              <a:gd name="connsiteY50" fmla="*/ 222338 h 4255707"/>
              <a:gd name="connsiteX51" fmla="*/ 2158416 w 4584725"/>
              <a:gd name="connsiteY51" fmla="*/ 80319 h 4255707"/>
              <a:gd name="connsiteX52" fmla="*/ 2938368 w 4584725"/>
              <a:gd name="connsiteY52" fmla="*/ 36362 h 4255707"/>
              <a:gd name="connsiteX53" fmla="*/ 3100909 w 4584725"/>
              <a:gd name="connsiteY53" fmla="*/ 73931 h 4255707"/>
              <a:gd name="connsiteX54" fmla="*/ 3205359 w 4584725"/>
              <a:gd name="connsiteY54" fmla="*/ 463744 h 4255707"/>
              <a:gd name="connsiteX55" fmla="*/ 3205351 w 4584725"/>
              <a:gd name="connsiteY55" fmla="*/ 463754 h 4255707"/>
              <a:gd name="connsiteX56" fmla="*/ 1307703 w 4584725"/>
              <a:gd name="connsiteY56" fmla="*/ 3750577 h 4255707"/>
              <a:gd name="connsiteX57" fmla="*/ 1307699 w 4584725"/>
              <a:gd name="connsiteY57" fmla="*/ 3750586 h 4255707"/>
              <a:gd name="connsiteX58" fmla="*/ 917887 w 4584725"/>
              <a:gd name="connsiteY58" fmla="*/ 3855037 h 4255707"/>
              <a:gd name="connsiteX59" fmla="*/ 813437 w 4584725"/>
              <a:gd name="connsiteY59" fmla="*/ 3465224 h 4255707"/>
              <a:gd name="connsiteX60" fmla="*/ 813437 w 4584725"/>
              <a:gd name="connsiteY60" fmla="*/ 3465223 h 4255707"/>
              <a:gd name="connsiteX61" fmla="*/ 2711096 w 4584725"/>
              <a:gd name="connsiteY61" fmla="*/ 178380 h 4255707"/>
              <a:gd name="connsiteX62" fmla="*/ 2711097 w 4584725"/>
              <a:gd name="connsiteY62" fmla="*/ 178380 h 4255707"/>
              <a:gd name="connsiteX63" fmla="*/ 2754535 w 4584725"/>
              <a:gd name="connsiteY63" fmla="*/ 121111 h 4255707"/>
              <a:gd name="connsiteX64" fmla="*/ 2938368 w 4584725"/>
              <a:gd name="connsiteY64" fmla="*/ 36362 h 4255707"/>
              <a:gd name="connsiteX65" fmla="*/ 1449804 w 4584725"/>
              <a:gd name="connsiteY65" fmla="*/ 711 h 4255707"/>
              <a:gd name="connsiteX66" fmla="*/ 1612345 w 4584725"/>
              <a:gd name="connsiteY66" fmla="*/ 38280 h 4255707"/>
              <a:gd name="connsiteX67" fmla="*/ 1716795 w 4584725"/>
              <a:gd name="connsiteY67" fmla="*/ 428093 h 4255707"/>
              <a:gd name="connsiteX68" fmla="*/ 1716785 w 4584725"/>
              <a:gd name="connsiteY68" fmla="*/ 428106 h 4255707"/>
              <a:gd name="connsiteX69" fmla="*/ 532549 w 4584725"/>
              <a:gd name="connsiteY69" fmla="*/ 2479262 h 4255707"/>
              <a:gd name="connsiteX70" fmla="*/ 532544 w 4584725"/>
              <a:gd name="connsiteY70" fmla="*/ 2479276 h 4255707"/>
              <a:gd name="connsiteX71" fmla="*/ 142731 w 4584725"/>
              <a:gd name="connsiteY71" fmla="*/ 2583726 h 4255707"/>
              <a:gd name="connsiteX72" fmla="*/ 14545 w 4584725"/>
              <a:gd name="connsiteY72" fmla="*/ 2246618 h 4255707"/>
              <a:gd name="connsiteX73" fmla="*/ 38280 w 4584725"/>
              <a:gd name="connsiteY73" fmla="*/ 2193915 h 4255707"/>
              <a:gd name="connsiteX74" fmla="*/ 38279 w 4584725"/>
              <a:gd name="connsiteY74" fmla="*/ 2193915 h 4255707"/>
              <a:gd name="connsiteX75" fmla="*/ 1222532 w 4584725"/>
              <a:gd name="connsiteY75" fmla="*/ 142728 h 4255707"/>
              <a:gd name="connsiteX76" fmla="*/ 1222532 w 4584725"/>
              <a:gd name="connsiteY76" fmla="*/ 142729 h 4255707"/>
              <a:gd name="connsiteX77" fmla="*/ 1265971 w 4584725"/>
              <a:gd name="connsiteY77" fmla="*/ 85459 h 4255707"/>
              <a:gd name="connsiteX78" fmla="*/ 1449804 w 4584725"/>
              <a:gd name="connsiteY78" fmla="*/ 711 h 42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84725" h="4255707">
                <a:moveTo>
                  <a:pt x="4334589" y="1635863"/>
                </a:moveTo>
                <a:cubicBezTo>
                  <a:pt x="4371375" y="1640428"/>
                  <a:pt x="4407874" y="1652280"/>
                  <a:pt x="4441996" y="1671980"/>
                </a:cubicBezTo>
                <a:cubicBezTo>
                  <a:pt x="4578483" y="1750781"/>
                  <a:pt x="4625247" y="1925306"/>
                  <a:pt x="4546446" y="2061793"/>
                </a:cubicBezTo>
                <a:lnTo>
                  <a:pt x="4546442" y="2061800"/>
                </a:lnTo>
                <a:lnTo>
                  <a:pt x="3362196" y="4112975"/>
                </a:lnTo>
                <a:lnTo>
                  <a:pt x="3362195" y="4112977"/>
                </a:lnTo>
                <a:cubicBezTo>
                  <a:pt x="3283394" y="4249465"/>
                  <a:pt x="3108868" y="4296229"/>
                  <a:pt x="2972381" y="4217428"/>
                </a:cubicBezTo>
                <a:cubicBezTo>
                  <a:pt x="2835894" y="4138627"/>
                  <a:pt x="2789131" y="3964102"/>
                  <a:pt x="2867932" y="3827614"/>
                </a:cubicBezTo>
                <a:lnTo>
                  <a:pt x="2867936" y="3827609"/>
                </a:lnTo>
                <a:lnTo>
                  <a:pt x="4052180" y="1776437"/>
                </a:lnTo>
                <a:lnTo>
                  <a:pt x="4052183" y="1776430"/>
                </a:lnTo>
                <a:cubicBezTo>
                  <a:pt x="4111284" y="1674065"/>
                  <a:pt x="4224228" y="1622169"/>
                  <a:pt x="4334589" y="1635863"/>
                </a:cubicBezTo>
                <a:close/>
                <a:moveTo>
                  <a:pt x="3911341" y="1061991"/>
                </a:moveTo>
                <a:cubicBezTo>
                  <a:pt x="3948127" y="1066554"/>
                  <a:pt x="3984627" y="1078407"/>
                  <a:pt x="4018748" y="1098107"/>
                </a:cubicBezTo>
                <a:cubicBezTo>
                  <a:pt x="4155236" y="1176908"/>
                  <a:pt x="4201999" y="1351433"/>
                  <a:pt x="4123198" y="1487920"/>
                </a:cubicBezTo>
                <a:lnTo>
                  <a:pt x="4123193" y="1487928"/>
                </a:lnTo>
                <a:lnTo>
                  <a:pt x="2653582" y="4033368"/>
                </a:lnTo>
                <a:lnTo>
                  <a:pt x="2651092" y="4031932"/>
                </a:lnTo>
                <a:lnTo>
                  <a:pt x="2639315" y="4058082"/>
                </a:lnTo>
                <a:cubicBezTo>
                  <a:pt x="2560515" y="4194570"/>
                  <a:pt x="2385989" y="4241334"/>
                  <a:pt x="2249502" y="4162533"/>
                </a:cubicBezTo>
                <a:cubicBezTo>
                  <a:pt x="2113015" y="4083732"/>
                  <a:pt x="2066251" y="3909208"/>
                  <a:pt x="2145052" y="3772719"/>
                </a:cubicBezTo>
                <a:lnTo>
                  <a:pt x="2162433" y="3749803"/>
                </a:lnTo>
                <a:lnTo>
                  <a:pt x="2159319" y="3748007"/>
                </a:lnTo>
                <a:lnTo>
                  <a:pt x="3628934" y="1202559"/>
                </a:lnTo>
                <a:lnTo>
                  <a:pt x="3628935" y="1202557"/>
                </a:lnTo>
                <a:cubicBezTo>
                  <a:pt x="3688036" y="1100192"/>
                  <a:pt x="3800982" y="1048296"/>
                  <a:pt x="3911341" y="1061991"/>
                </a:cubicBezTo>
                <a:close/>
                <a:moveTo>
                  <a:pt x="3559431" y="364554"/>
                </a:moveTo>
                <a:cubicBezTo>
                  <a:pt x="3596218" y="369119"/>
                  <a:pt x="3632718" y="380972"/>
                  <a:pt x="3666840" y="400671"/>
                </a:cubicBezTo>
                <a:cubicBezTo>
                  <a:pt x="3803327" y="479472"/>
                  <a:pt x="3850090" y="653998"/>
                  <a:pt x="3771290" y="790484"/>
                </a:cubicBezTo>
                <a:lnTo>
                  <a:pt x="3771285" y="790490"/>
                </a:lnTo>
                <a:lnTo>
                  <a:pt x="1873634" y="4077318"/>
                </a:lnTo>
                <a:lnTo>
                  <a:pt x="1873630" y="4077327"/>
                </a:lnTo>
                <a:cubicBezTo>
                  <a:pt x="1794829" y="4213814"/>
                  <a:pt x="1620304" y="4260578"/>
                  <a:pt x="1483817" y="4181777"/>
                </a:cubicBezTo>
                <a:cubicBezTo>
                  <a:pt x="1347330" y="4102976"/>
                  <a:pt x="1300566" y="3928451"/>
                  <a:pt x="1379367" y="3791964"/>
                </a:cubicBezTo>
                <a:lnTo>
                  <a:pt x="1379368" y="3791962"/>
                </a:lnTo>
                <a:lnTo>
                  <a:pt x="1379367" y="3791963"/>
                </a:lnTo>
                <a:lnTo>
                  <a:pt x="3277024" y="505124"/>
                </a:lnTo>
                <a:lnTo>
                  <a:pt x="3277026" y="505121"/>
                </a:lnTo>
                <a:cubicBezTo>
                  <a:pt x="3336127" y="402756"/>
                  <a:pt x="3449073" y="350860"/>
                  <a:pt x="3559431" y="364554"/>
                </a:cubicBezTo>
                <a:close/>
                <a:moveTo>
                  <a:pt x="2158416" y="80319"/>
                </a:moveTo>
                <a:cubicBezTo>
                  <a:pt x="2213243" y="76444"/>
                  <a:pt x="2269774" y="88337"/>
                  <a:pt x="2320957" y="117888"/>
                </a:cubicBezTo>
                <a:cubicBezTo>
                  <a:pt x="2457444" y="196689"/>
                  <a:pt x="2504208" y="371214"/>
                  <a:pt x="2425407" y="507701"/>
                </a:cubicBezTo>
                <a:lnTo>
                  <a:pt x="2425402" y="507707"/>
                </a:lnTo>
                <a:lnTo>
                  <a:pt x="955791" y="3053148"/>
                </a:lnTo>
                <a:lnTo>
                  <a:pt x="953300" y="3051711"/>
                </a:lnTo>
                <a:lnTo>
                  <a:pt x="941523" y="3077861"/>
                </a:lnTo>
                <a:cubicBezTo>
                  <a:pt x="862722" y="3214349"/>
                  <a:pt x="688197" y="3261112"/>
                  <a:pt x="551710" y="3182311"/>
                </a:cubicBezTo>
                <a:cubicBezTo>
                  <a:pt x="415223" y="3103511"/>
                  <a:pt x="368460" y="2928986"/>
                  <a:pt x="447261" y="2792499"/>
                </a:cubicBezTo>
                <a:lnTo>
                  <a:pt x="464641" y="2769583"/>
                </a:lnTo>
                <a:lnTo>
                  <a:pt x="461529" y="2767786"/>
                </a:lnTo>
                <a:lnTo>
                  <a:pt x="1931144" y="222338"/>
                </a:lnTo>
                <a:cubicBezTo>
                  <a:pt x="1980395" y="137033"/>
                  <a:pt x="2067038" y="86777"/>
                  <a:pt x="2158416" y="80319"/>
                </a:cubicBezTo>
                <a:close/>
                <a:moveTo>
                  <a:pt x="2938368" y="36362"/>
                </a:moveTo>
                <a:cubicBezTo>
                  <a:pt x="2993195" y="32488"/>
                  <a:pt x="3049726" y="44380"/>
                  <a:pt x="3100909" y="73931"/>
                </a:cubicBezTo>
                <a:cubicBezTo>
                  <a:pt x="3237397" y="152732"/>
                  <a:pt x="3284160" y="327257"/>
                  <a:pt x="3205359" y="463744"/>
                </a:cubicBezTo>
                <a:lnTo>
                  <a:pt x="3205351" y="463754"/>
                </a:lnTo>
                <a:lnTo>
                  <a:pt x="1307703" y="3750577"/>
                </a:lnTo>
                <a:lnTo>
                  <a:pt x="1307699" y="3750586"/>
                </a:lnTo>
                <a:cubicBezTo>
                  <a:pt x="1228898" y="3887074"/>
                  <a:pt x="1054374" y="3933838"/>
                  <a:pt x="917887" y="3855037"/>
                </a:cubicBezTo>
                <a:cubicBezTo>
                  <a:pt x="781399" y="3776236"/>
                  <a:pt x="734636" y="3601711"/>
                  <a:pt x="813437" y="3465224"/>
                </a:cubicBezTo>
                <a:lnTo>
                  <a:pt x="813437" y="3465223"/>
                </a:lnTo>
                <a:lnTo>
                  <a:pt x="2711096" y="178380"/>
                </a:lnTo>
                <a:lnTo>
                  <a:pt x="2711097" y="178380"/>
                </a:lnTo>
                <a:lnTo>
                  <a:pt x="2754535" y="121111"/>
                </a:lnTo>
                <a:cubicBezTo>
                  <a:pt x="2803964" y="70685"/>
                  <a:pt x="2869834" y="41206"/>
                  <a:pt x="2938368" y="36362"/>
                </a:cubicBezTo>
                <a:close/>
                <a:moveTo>
                  <a:pt x="1449804" y="711"/>
                </a:moveTo>
                <a:cubicBezTo>
                  <a:pt x="1504630" y="-3163"/>
                  <a:pt x="1561162" y="8729"/>
                  <a:pt x="1612345" y="38280"/>
                </a:cubicBezTo>
                <a:cubicBezTo>
                  <a:pt x="1748832" y="117081"/>
                  <a:pt x="1795596" y="291605"/>
                  <a:pt x="1716795" y="428093"/>
                </a:cubicBezTo>
                <a:lnTo>
                  <a:pt x="1716785" y="428106"/>
                </a:lnTo>
                <a:lnTo>
                  <a:pt x="532549" y="2479262"/>
                </a:lnTo>
                <a:lnTo>
                  <a:pt x="532544" y="2479276"/>
                </a:lnTo>
                <a:cubicBezTo>
                  <a:pt x="453743" y="2615764"/>
                  <a:pt x="279218" y="2662527"/>
                  <a:pt x="142731" y="2583726"/>
                </a:cubicBezTo>
                <a:cubicBezTo>
                  <a:pt x="23304" y="2514775"/>
                  <a:pt x="-27428" y="2372536"/>
                  <a:pt x="14545" y="2246618"/>
                </a:cubicBezTo>
                <a:lnTo>
                  <a:pt x="38280" y="2193915"/>
                </a:lnTo>
                <a:lnTo>
                  <a:pt x="38279" y="2193915"/>
                </a:lnTo>
                <a:lnTo>
                  <a:pt x="1222532" y="142728"/>
                </a:lnTo>
                <a:lnTo>
                  <a:pt x="1222532" y="142729"/>
                </a:lnTo>
                <a:lnTo>
                  <a:pt x="1265971" y="85459"/>
                </a:lnTo>
                <a:cubicBezTo>
                  <a:pt x="1315401" y="35035"/>
                  <a:pt x="1381270" y="5555"/>
                  <a:pt x="1449804" y="711"/>
                </a:cubicBezTo>
                <a:close/>
              </a:path>
            </a:pathLst>
          </a:custGeom>
        </p:spPr>
        <p:txBody>
          <a:bodyPr wrap="square">
            <a:noAutofit/>
          </a:bodyPr>
          <a:lstStyle>
            <a:lvl1pPr marL="0" indent="0" algn="ctr">
              <a:buNone/>
              <a:defRPr sz="1200"/>
            </a:lvl1pPr>
          </a:lstStyle>
          <a:p>
            <a:endParaRPr lang="en-US"/>
          </a:p>
        </p:txBody>
      </p:sp>
    </p:spTree>
    <p:extLst>
      <p:ext uri="{BB962C8B-B14F-4D97-AF65-F5344CB8AC3E}">
        <p14:creationId xmlns:p14="http://schemas.microsoft.com/office/powerpoint/2010/main" val="1169164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87286" y="472053"/>
            <a:ext cx="5054423" cy="5813388"/>
          </a:xfrm>
          <a:custGeom>
            <a:avLst/>
            <a:gdLst>
              <a:gd name="connsiteX0" fmla="*/ 4117654 w 5054423"/>
              <a:gd name="connsiteY0" fmla="*/ 22 h 5813388"/>
              <a:gd name="connsiteX1" fmla="*/ 4576853 w 5054423"/>
              <a:gd name="connsiteY1" fmla="*/ 184496 h 5813388"/>
              <a:gd name="connsiteX2" fmla="*/ 4867022 w 5054423"/>
              <a:gd name="connsiteY2" fmla="*/ 547208 h 5813388"/>
              <a:gd name="connsiteX3" fmla="*/ 5030243 w 5054423"/>
              <a:gd name="connsiteY3" fmla="*/ 946191 h 5813388"/>
              <a:gd name="connsiteX4" fmla="*/ 5048378 w 5054423"/>
              <a:gd name="connsiteY4" fmla="*/ 1213691 h 5813388"/>
              <a:gd name="connsiteX5" fmla="*/ 4984904 w 5054423"/>
              <a:gd name="connsiteY5" fmla="*/ 1463056 h 5813388"/>
              <a:gd name="connsiteX6" fmla="*/ 4880624 w 5054423"/>
              <a:gd name="connsiteY6" fmla="*/ 1680683 h 5813388"/>
              <a:gd name="connsiteX7" fmla="*/ 4767277 w 5054423"/>
              <a:gd name="connsiteY7" fmla="*/ 1852971 h 5813388"/>
              <a:gd name="connsiteX8" fmla="*/ 4585920 w 5054423"/>
              <a:gd name="connsiteY8" fmla="*/ 2111403 h 5813388"/>
              <a:gd name="connsiteX9" fmla="*/ 4413632 w 5054423"/>
              <a:gd name="connsiteY9" fmla="*/ 2387972 h 5813388"/>
              <a:gd name="connsiteX10" fmla="*/ 4259480 w 5054423"/>
              <a:gd name="connsiteY10" fmla="*/ 2650938 h 5813388"/>
              <a:gd name="connsiteX11" fmla="*/ 4141598 w 5054423"/>
              <a:gd name="connsiteY11" fmla="*/ 2859497 h 5813388"/>
              <a:gd name="connsiteX12" fmla="*/ 4059988 w 5054423"/>
              <a:gd name="connsiteY12" fmla="*/ 2941107 h 5813388"/>
              <a:gd name="connsiteX13" fmla="*/ 3942106 w 5054423"/>
              <a:gd name="connsiteY13" fmla="*/ 2886700 h 5813388"/>
              <a:gd name="connsiteX14" fmla="*/ 3760751 w 5054423"/>
              <a:gd name="connsiteY14" fmla="*/ 2542124 h 5813388"/>
              <a:gd name="connsiteX15" fmla="*/ 3851429 w 5054423"/>
              <a:gd name="connsiteY15" fmla="*/ 2007124 h 5813388"/>
              <a:gd name="connsiteX16" fmla="*/ 4064522 w 5054423"/>
              <a:gd name="connsiteY16" fmla="*/ 1635344 h 5813388"/>
              <a:gd name="connsiteX17" fmla="*/ 4332022 w 5054423"/>
              <a:gd name="connsiteY17" fmla="*/ 1222759 h 5813388"/>
              <a:gd name="connsiteX18" fmla="*/ 4522446 w 5054423"/>
              <a:gd name="connsiteY18" fmla="*/ 846445 h 5813388"/>
              <a:gd name="connsiteX19" fmla="*/ 4504310 w 5054423"/>
              <a:gd name="connsiteY19" fmla="*/ 592547 h 5813388"/>
              <a:gd name="connsiteX20" fmla="*/ 4205073 w 5054423"/>
              <a:gd name="connsiteY20" fmla="*/ 565344 h 5813388"/>
              <a:gd name="connsiteX21" fmla="*/ 3706344 w 5054423"/>
              <a:gd name="connsiteY21" fmla="*/ 769369 h 5813388"/>
              <a:gd name="connsiteX22" fmla="*/ 3112403 w 5054423"/>
              <a:gd name="connsiteY22" fmla="*/ 1150217 h 5813388"/>
              <a:gd name="connsiteX23" fmla="*/ 2541132 w 5054423"/>
              <a:gd name="connsiteY23" fmla="*/ 1653480 h 5813388"/>
              <a:gd name="connsiteX24" fmla="*/ 2105877 w 5054423"/>
              <a:gd name="connsiteY24" fmla="*/ 2220217 h 5813388"/>
              <a:gd name="connsiteX25" fmla="*/ 1919987 w 5054423"/>
              <a:gd name="connsiteY25" fmla="*/ 2796022 h 5813388"/>
              <a:gd name="connsiteX26" fmla="*/ 2092276 w 5054423"/>
              <a:gd name="connsiteY26" fmla="*/ 3217675 h 5813388"/>
              <a:gd name="connsiteX27" fmla="*/ 2536598 w 5054423"/>
              <a:gd name="connsiteY27" fmla="*/ 3598523 h 5813388"/>
              <a:gd name="connsiteX28" fmla="*/ 3085199 w 5054423"/>
              <a:gd name="connsiteY28" fmla="*/ 3934031 h 5813388"/>
              <a:gd name="connsiteX29" fmla="*/ 3561259 w 5054423"/>
              <a:gd name="connsiteY29" fmla="*/ 4228735 h 5813388"/>
              <a:gd name="connsiteX30" fmla="*/ 3792488 w 5054423"/>
              <a:gd name="connsiteY30" fmla="*/ 4709328 h 5813388"/>
              <a:gd name="connsiteX31" fmla="*/ 3461513 w 5054423"/>
              <a:gd name="connsiteY31" fmla="*/ 5353142 h 5813388"/>
              <a:gd name="connsiteX32" fmla="*/ 2876640 w 5054423"/>
              <a:gd name="connsiteY32" fmla="*/ 5720388 h 5813388"/>
              <a:gd name="connsiteX33" fmla="*/ 2033335 w 5054423"/>
              <a:gd name="connsiteY33" fmla="*/ 5797465 h 5813388"/>
              <a:gd name="connsiteX34" fmla="*/ 1054012 w 5054423"/>
              <a:gd name="connsiteY34" fmla="*/ 5466489 h 5813388"/>
              <a:gd name="connsiteX35" fmla="*/ 61088 w 5054423"/>
              <a:gd name="connsiteY35" fmla="*/ 4609582 h 5813388"/>
              <a:gd name="connsiteX36" fmla="*/ 2148 w 5054423"/>
              <a:gd name="connsiteY36" fmla="*/ 4469032 h 5813388"/>
              <a:gd name="connsiteX37" fmla="*/ 79224 w 5054423"/>
              <a:gd name="connsiteY37" fmla="*/ 4401023 h 5813388"/>
              <a:gd name="connsiteX38" fmla="*/ 559817 w 5054423"/>
              <a:gd name="connsiteY38" fmla="*/ 4382887 h 5813388"/>
              <a:gd name="connsiteX39" fmla="*/ 995072 w 5054423"/>
              <a:gd name="connsiteY39" fmla="*/ 4591447 h 5813388"/>
              <a:gd name="connsiteX40" fmla="*/ 1312445 w 5054423"/>
              <a:gd name="connsiteY40" fmla="*/ 4831744 h 5813388"/>
              <a:gd name="connsiteX41" fmla="*/ 1697826 w 5054423"/>
              <a:gd name="connsiteY41" fmla="*/ 5081108 h 5813388"/>
              <a:gd name="connsiteX42" fmla="*/ 2124013 w 5054423"/>
              <a:gd name="connsiteY42" fmla="*/ 5276066 h 5813388"/>
              <a:gd name="connsiteX43" fmla="*/ 2563801 w 5054423"/>
              <a:gd name="connsiteY43" fmla="*/ 5353142 h 5813388"/>
              <a:gd name="connsiteX44" fmla="*/ 3126005 w 5054423"/>
              <a:gd name="connsiteY44" fmla="*/ 5189921 h 5813388"/>
              <a:gd name="connsiteX45" fmla="*/ 3225750 w 5054423"/>
              <a:gd name="connsiteY45" fmla="*/ 4931489 h 5813388"/>
              <a:gd name="connsiteX46" fmla="*/ 3107869 w 5054423"/>
              <a:gd name="connsiteY46" fmla="*/ 4718396 h 5813388"/>
              <a:gd name="connsiteX47" fmla="*/ 2604606 w 5054423"/>
              <a:gd name="connsiteY47" fmla="*/ 4378353 h 5813388"/>
              <a:gd name="connsiteX48" fmla="*/ 1969860 w 5054423"/>
              <a:gd name="connsiteY48" fmla="*/ 3961235 h 5813388"/>
              <a:gd name="connsiteX49" fmla="*/ 1425792 w 5054423"/>
              <a:gd name="connsiteY49" fmla="*/ 3448904 h 5813388"/>
              <a:gd name="connsiteX50" fmla="*/ 1194563 w 5054423"/>
              <a:gd name="connsiteY50" fmla="*/ 2814158 h 5813388"/>
              <a:gd name="connsiteX51" fmla="*/ 1425792 w 5054423"/>
              <a:gd name="connsiteY51" fmla="*/ 1925514 h 5813388"/>
              <a:gd name="connsiteX52" fmla="*/ 1997064 w 5054423"/>
              <a:gd name="connsiteY52" fmla="*/ 1154750 h 5813388"/>
              <a:gd name="connsiteX53" fmla="*/ 2722487 w 5054423"/>
              <a:gd name="connsiteY53" fmla="*/ 551742 h 5813388"/>
              <a:gd name="connsiteX54" fmla="*/ 3407106 w 5054423"/>
              <a:gd name="connsiteY54" fmla="*/ 166361 h 5813388"/>
              <a:gd name="connsiteX55" fmla="*/ 4041852 w 5054423"/>
              <a:gd name="connsiteY55" fmla="*/ 3140 h 5813388"/>
              <a:gd name="connsiteX56" fmla="*/ 4117654 w 5054423"/>
              <a:gd name="connsiteY56" fmla="*/ 22 h 581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054423" h="5813388">
                <a:moveTo>
                  <a:pt x="4117654" y="22"/>
                </a:moveTo>
                <a:cubicBezTo>
                  <a:pt x="4291547" y="1345"/>
                  <a:pt x="4444614" y="62836"/>
                  <a:pt x="4576853" y="184496"/>
                </a:cubicBezTo>
                <a:cubicBezTo>
                  <a:pt x="4691711" y="287264"/>
                  <a:pt x="4788435" y="408169"/>
                  <a:pt x="4867022" y="547208"/>
                </a:cubicBezTo>
                <a:cubicBezTo>
                  <a:pt x="4945610" y="686247"/>
                  <a:pt x="5000017" y="819242"/>
                  <a:pt x="5030243" y="946191"/>
                </a:cubicBezTo>
                <a:cubicBezTo>
                  <a:pt x="5054424" y="1036869"/>
                  <a:pt x="5060469" y="1126036"/>
                  <a:pt x="5048378" y="1213691"/>
                </a:cubicBezTo>
                <a:cubicBezTo>
                  <a:pt x="5036288" y="1301346"/>
                  <a:pt x="5015130" y="1384468"/>
                  <a:pt x="4984904" y="1463056"/>
                </a:cubicBezTo>
                <a:cubicBezTo>
                  <a:pt x="4954678" y="1541643"/>
                  <a:pt x="4919918" y="1614185"/>
                  <a:pt x="4880624" y="1680683"/>
                </a:cubicBezTo>
                <a:cubicBezTo>
                  <a:pt x="4841330" y="1747180"/>
                  <a:pt x="4803548" y="1804609"/>
                  <a:pt x="4767277" y="1852971"/>
                </a:cubicBezTo>
                <a:cubicBezTo>
                  <a:pt x="4706825" y="1931559"/>
                  <a:pt x="4646372" y="2017703"/>
                  <a:pt x="4585920" y="2111403"/>
                </a:cubicBezTo>
                <a:cubicBezTo>
                  <a:pt x="4525469" y="2205104"/>
                  <a:pt x="4468039" y="2297293"/>
                  <a:pt x="4413632" y="2387972"/>
                </a:cubicBezTo>
                <a:cubicBezTo>
                  <a:pt x="4359225" y="2478649"/>
                  <a:pt x="4307841" y="2566305"/>
                  <a:pt x="4259480" y="2650938"/>
                </a:cubicBezTo>
                <a:cubicBezTo>
                  <a:pt x="4211118" y="2735570"/>
                  <a:pt x="4171824" y="2805090"/>
                  <a:pt x="4141598" y="2859497"/>
                </a:cubicBezTo>
                <a:cubicBezTo>
                  <a:pt x="4117418" y="2901813"/>
                  <a:pt x="4090214" y="2929017"/>
                  <a:pt x="4059988" y="2941107"/>
                </a:cubicBezTo>
                <a:cubicBezTo>
                  <a:pt x="4029762" y="2953198"/>
                  <a:pt x="3990468" y="2935062"/>
                  <a:pt x="3942106" y="2886700"/>
                </a:cubicBezTo>
                <a:cubicBezTo>
                  <a:pt x="3857474" y="2802067"/>
                  <a:pt x="3797022" y="2687209"/>
                  <a:pt x="3760751" y="2542124"/>
                </a:cubicBezTo>
                <a:cubicBezTo>
                  <a:pt x="3724479" y="2397039"/>
                  <a:pt x="3754705" y="2218706"/>
                  <a:pt x="3851429" y="2007124"/>
                </a:cubicBezTo>
                <a:cubicBezTo>
                  <a:pt x="3899790" y="1898310"/>
                  <a:pt x="3970821" y="1774383"/>
                  <a:pt x="4064522" y="1635344"/>
                </a:cubicBezTo>
                <a:cubicBezTo>
                  <a:pt x="4158223" y="1496304"/>
                  <a:pt x="4247389" y="1358776"/>
                  <a:pt x="4332022" y="1222759"/>
                </a:cubicBezTo>
                <a:cubicBezTo>
                  <a:pt x="4416655" y="1086742"/>
                  <a:pt x="4480129" y="961304"/>
                  <a:pt x="4522446" y="846445"/>
                </a:cubicBezTo>
                <a:cubicBezTo>
                  <a:pt x="4564762" y="731587"/>
                  <a:pt x="4558717" y="646954"/>
                  <a:pt x="4504310" y="592547"/>
                </a:cubicBezTo>
                <a:cubicBezTo>
                  <a:pt x="4449903" y="538140"/>
                  <a:pt x="4350158" y="529072"/>
                  <a:pt x="4205073" y="565344"/>
                </a:cubicBezTo>
                <a:cubicBezTo>
                  <a:pt x="4059988" y="601615"/>
                  <a:pt x="3893745" y="669623"/>
                  <a:pt x="3706344" y="769369"/>
                </a:cubicBezTo>
                <a:cubicBezTo>
                  <a:pt x="3518943" y="869115"/>
                  <a:pt x="3320962" y="996064"/>
                  <a:pt x="3112403" y="1150217"/>
                </a:cubicBezTo>
                <a:cubicBezTo>
                  <a:pt x="2903843" y="1304369"/>
                  <a:pt x="2713420" y="1472123"/>
                  <a:pt x="2541132" y="1653480"/>
                </a:cubicBezTo>
                <a:cubicBezTo>
                  <a:pt x="2368843" y="1834835"/>
                  <a:pt x="2223758" y="2023748"/>
                  <a:pt x="2105877" y="2220217"/>
                </a:cubicBezTo>
                <a:cubicBezTo>
                  <a:pt x="1987996" y="2416686"/>
                  <a:pt x="1926032" y="2608621"/>
                  <a:pt x="1919987" y="2796022"/>
                </a:cubicBezTo>
                <a:cubicBezTo>
                  <a:pt x="1913942" y="2941107"/>
                  <a:pt x="1971372" y="3081658"/>
                  <a:pt x="2092276" y="3217675"/>
                </a:cubicBezTo>
                <a:cubicBezTo>
                  <a:pt x="2213179" y="3353692"/>
                  <a:pt x="2361287" y="3480641"/>
                  <a:pt x="2536598" y="3598523"/>
                </a:cubicBezTo>
                <a:cubicBezTo>
                  <a:pt x="2711908" y="3716404"/>
                  <a:pt x="2894776" y="3828241"/>
                  <a:pt x="3085199" y="3934031"/>
                </a:cubicBezTo>
                <a:cubicBezTo>
                  <a:pt x="3275623" y="4039822"/>
                  <a:pt x="3434310" y="4138057"/>
                  <a:pt x="3561259" y="4228735"/>
                </a:cubicBezTo>
                <a:cubicBezTo>
                  <a:pt x="3736570" y="4349639"/>
                  <a:pt x="3813646" y="4509837"/>
                  <a:pt x="3792488" y="4709328"/>
                </a:cubicBezTo>
                <a:cubicBezTo>
                  <a:pt x="3771330" y="4908820"/>
                  <a:pt x="3661005" y="5123424"/>
                  <a:pt x="3461513" y="5353142"/>
                </a:cubicBezTo>
                <a:cubicBezTo>
                  <a:pt x="3322474" y="5510317"/>
                  <a:pt x="3127516" y="5632733"/>
                  <a:pt x="2876640" y="5720388"/>
                </a:cubicBezTo>
                <a:cubicBezTo>
                  <a:pt x="2625764" y="5808044"/>
                  <a:pt x="2344663" y="5833736"/>
                  <a:pt x="2033335" y="5797465"/>
                </a:cubicBezTo>
                <a:cubicBezTo>
                  <a:pt x="1722007" y="5761193"/>
                  <a:pt x="1395566" y="5650868"/>
                  <a:pt x="1054012" y="5466489"/>
                </a:cubicBezTo>
                <a:cubicBezTo>
                  <a:pt x="712458" y="5282111"/>
                  <a:pt x="381484" y="4996475"/>
                  <a:pt x="61088" y="4609582"/>
                </a:cubicBezTo>
                <a:cubicBezTo>
                  <a:pt x="12727" y="4549130"/>
                  <a:pt x="-6920" y="4502280"/>
                  <a:pt x="2148" y="4469032"/>
                </a:cubicBezTo>
                <a:cubicBezTo>
                  <a:pt x="11215" y="4435783"/>
                  <a:pt x="36907" y="4413114"/>
                  <a:pt x="79224" y="4401023"/>
                </a:cubicBezTo>
                <a:cubicBezTo>
                  <a:pt x="230354" y="4352661"/>
                  <a:pt x="390552" y="4346616"/>
                  <a:pt x="559817" y="4382887"/>
                </a:cubicBezTo>
                <a:cubicBezTo>
                  <a:pt x="729083" y="4419159"/>
                  <a:pt x="874168" y="4488679"/>
                  <a:pt x="995072" y="4591447"/>
                </a:cubicBezTo>
                <a:cubicBezTo>
                  <a:pt x="1085750" y="4663990"/>
                  <a:pt x="1191541" y="4744088"/>
                  <a:pt x="1312445" y="4831744"/>
                </a:cubicBezTo>
                <a:cubicBezTo>
                  <a:pt x="1433349" y="4919399"/>
                  <a:pt x="1561809" y="5002521"/>
                  <a:pt x="1697826" y="5081108"/>
                </a:cubicBezTo>
                <a:cubicBezTo>
                  <a:pt x="1833843" y="5159696"/>
                  <a:pt x="1975906" y="5224681"/>
                  <a:pt x="2124013" y="5276066"/>
                </a:cubicBezTo>
                <a:cubicBezTo>
                  <a:pt x="2272120" y="5327450"/>
                  <a:pt x="2418716" y="5353142"/>
                  <a:pt x="2563801" y="5353142"/>
                </a:cubicBezTo>
                <a:cubicBezTo>
                  <a:pt x="2811654" y="5353142"/>
                  <a:pt x="2999055" y="5298735"/>
                  <a:pt x="3126005" y="5189921"/>
                </a:cubicBezTo>
                <a:cubicBezTo>
                  <a:pt x="3204592" y="5105289"/>
                  <a:pt x="3237841" y="5019145"/>
                  <a:pt x="3225750" y="4931489"/>
                </a:cubicBezTo>
                <a:cubicBezTo>
                  <a:pt x="3213660" y="4843834"/>
                  <a:pt x="3174366" y="4772803"/>
                  <a:pt x="3107869" y="4718396"/>
                </a:cubicBezTo>
                <a:cubicBezTo>
                  <a:pt x="2986965" y="4615627"/>
                  <a:pt x="2819210" y="4502280"/>
                  <a:pt x="2604606" y="4378353"/>
                </a:cubicBezTo>
                <a:cubicBezTo>
                  <a:pt x="2390002" y="4254427"/>
                  <a:pt x="2178420" y="4115388"/>
                  <a:pt x="1969860" y="3961235"/>
                </a:cubicBezTo>
                <a:cubicBezTo>
                  <a:pt x="1761301" y="3807082"/>
                  <a:pt x="1579945" y="3636305"/>
                  <a:pt x="1425792" y="3448904"/>
                </a:cubicBezTo>
                <a:cubicBezTo>
                  <a:pt x="1271640" y="3261503"/>
                  <a:pt x="1194563" y="3049921"/>
                  <a:pt x="1194563" y="2814158"/>
                </a:cubicBezTo>
                <a:cubicBezTo>
                  <a:pt x="1194563" y="2505853"/>
                  <a:pt x="1271640" y="2209638"/>
                  <a:pt x="1425792" y="1925514"/>
                </a:cubicBezTo>
                <a:cubicBezTo>
                  <a:pt x="1579945" y="1641389"/>
                  <a:pt x="1770369" y="1384468"/>
                  <a:pt x="1997064" y="1154750"/>
                </a:cubicBezTo>
                <a:cubicBezTo>
                  <a:pt x="2223758" y="925033"/>
                  <a:pt x="2465566" y="724030"/>
                  <a:pt x="2722487" y="551742"/>
                </a:cubicBezTo>
                <a:cubicBezTo>
                  <a:pt x="2979409" y="379453"/>
                  <a:pt x="3207615" y="250993"/>
                  <a:pt x="3407106" y="166361"/>
                </a:cubicBezTo>
                <a:cubicBezTo>
                  <a:pt x="3624734" y="75682"/>
                  <a:pt x="3836316" y="21276"/>
                  <a:pt x="4041852" y="3140"/>
                </a:cubicBezTo>
                <a:cubicBezTo>
                  <a:pt x="4067544" y="873"/>
                  <a:pt x="4092811" y="-166"/>
                  <a:pt x="4117654" y="22"/>
                </a:cubicBezTo>
                <a:close/>
              </a:path>
            </a:pathLst>
          </a:custGeom>
        </p:spPr>
        <p:txBody>
          <a:bodyPr wrap="square">
            <a:noAutofit/>
          </a:bodyPr>
          <a:lstStyle>
            <a:lvl1pPr marL="0" indent="0" algn="ctr">
              <a:buNone/>
              <a:defRPr sz="1200"/>
            </a:lvl1pPr>
          </a:lstStyle>
          <a:p>
            <a:endParaRPr lang="en-US"/>
          </a:p>
        </p:txBody>
      </p:sp>
    </p:spTree>
    <p:extLst>
      <p:ext uri="{BB962C8B-B14F-4D97-AF65-F5344CB8AC3E}">
        <p14:creationId xmlns:p14="http://schemas.microsoft.com/office/powerpoint/2010/main" val="3715329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57841" y="548667"/>
            <a:ext cx="6666759" cy="5796094"/>
          </a:xfrm>
          <a:custGeom>
            <a:avLst/>
            <a:gdLst>
              <a:gd name="connsiteX0" fmla="*/ 6561640 w 6666759"/>
              <a:gd name="connsiteY0" fmla="*/ 57 h 5796094"/>
              <a:gd name="connsiteX1" fmla="*/ 6576729 w 6666759"/>
              <a:gd name="connsiteY1" fmla="*/ 907 h 5796094"/>
              <a:gd name="connsiteX2" fmla="*/ 6653805 w 6666759"/>
              <a:gd name="connsiteY2" fmla="*/ 109721 h 5796094"/>
              <a:gd name="connsiteX3" fmla="*/ 6585797 w 6666759"/>
              <a:gd name="connsiteY3" fmla="*/ 653788 h 5796094"/>
              <a:gd name="connsiteX4" fmla="*/ 6127873 w 6666759"/>
              <a:gd name="connsiteY4" fmla="*/ 1424551 h 5796094"/>
              <a:gd name="connsiteX5" fmla="*/ 5520330 w 6666759"/>
              <a:gd name="connsiteY5" fmla="*/ 2213450 h 5796094"/>
              <a:gd name="connsiteX6" fmla="*/ 4740499 w 6666759"/>
              <a:gd name="connsiteY6" fmla="*/ 3229043 h 5796094"/>
              <a:gd name="connsiteX7" fmla="*/ 3879059 w 6666759"/>
              <a:gd name="connsiteY7" fmla="*/ 4398790 h 5796094"/>
              <a:gd name="connsiteX8" fmla="*/ 3026686 w 6666759"/>
              <a:gd name="connsiteY8" fmla="*/ 5650146 h 5796094"/>
              <a:gd name="connsiteX9" fmla="*/ 2908804 w 6666759"/>
              <a:gd name="connsiteY9" fmla="*/ 5754426 h 5796094"/>
              <a:gd name="connsiteX10" fmla="*/ 2754652 w 6666759"/>
              <a:gd name="connsiteY10" fmla="*/ 5695485 h 5796094"/>
              <a:gd name="connsiteX11" fmla="*/ 2446346 w 6666759"/>
              <a:gd name="connsiteY11" fmla="*/ 5205824 h 5796094"/>
              <a:gd name="connsiteX12" fmla="*/ 2473550 w 6666759"/>
              <a:gd name="connsiteY12" fmla="*/ 4444129 h 5796094"/>
              <a:gd name="connsiteX13" fmla="*/ 2609567 w 6666759"/>
              <a:gd name="connsiteY13" fmla="*/ 3886459 h 5796094"/>
              <a:gd name="connsiteX14" fmla="*/ 2790923 w 6666759"/>
              <a:gd name="connsiteY14" fmla="*/ 3251713 h 5796094"/>
              <a:gd name="connsiteX15" fmla="*/ 3004016 w 6666759"/>
              <a:gd name="connsiteY15" fmla="*/ 2580696 h 5796094"/>
              <a:gd name="connsiteX16" fmla="*/ 3226177 w 6666759"/>
              <a:gd name="connsiteY16" fmla="*/ 1923281 h 5796094"/>
              <a:gd name="connsiteX17" fmla="*/ 2577829 w 6666759"/>
              <a:gd name="connsiteY17" fmla="*/ 2789255 h 5796094"/>
              <a:gd name="connsiteX18" fmla="*/ 1888677 w 6666759"/>
              <a:gd name="connsiteY18" fmla="*/ 3750442 h 5796094"/>
              <a:gd name="connsiteX19" fmla="*/ 1208592 w 6666759"/>
              <a:gd name="connsiteY19" fmla="*/ 4738833 h 5796094"/>
              <a:gd name="connsiteX20" fmla="*/ 587447 w 6666759"/>
              <a:gd name="connsiteY20" fmla="*/ 5695485 h 5796094"/>
              <a:gd name="connsiteX21" fmla="*/ 474100 w 6666759"/>
              <a:gd name="connsiteY21" fmla="*/ 5790697 h 5796094"/>
              <a:gd name="connsiteX22" fmla="*/ 315413 w 6666759"/>
              <a:gd name="connsiteY22" fmla="*/ 5740824 h 5796094"/>
              <a:gd name="connsiteX23" fmla="*/ 20710 w 6666759"/>
              <a:gd name="connsiteY23" fmla="*/ 5246629 h 5796094"/>
              <a:gd name="connsiteX24" fmla="*/ 70583 w 6666759"/>
              <a:gd name="connsiteY24" fmla="*/ 4489468 h 5796094"/>
              <a:gd name="connsiteX25" fmla="*/ 378888 w 6666759"/>
              <a:gd name="connsiteY25" fmla="*/ 3351459 h 5796094"/>
              <a:gd name="connsiteX26" fmla="*/ 777871 w 6666759"/>
              <a:gd name="connsiteY26" fmla="*/ 2131840 h 5796094"/>
              <a:gd name="connsiteX27" fmla="*/ 1199524 w 6666759"/>
              <a:gd name="connsiteY27" fmla="*/ 1011966 h 5796094"/>
              <a:gd name="connsiteX28" fmla="*/ 1575838 w 6666759"/>
              <a:gd name="connsiteY28" fmla="*/ 173195 h 5796094"/>
              <a:gd name="connsiteX29" fmla="*/ 1802533 w 6666759"/>
              <a:gd name="connsiteY29" fmla="*/ 136923 h 5796094"/>
              <a:gd name="connsiteX30" fmla="*/ 1915880 w 6666759"/>
              <a:gd name="connsiteY30" fmla="*/ 617517 h 5796094"/>
              <a:gd name="connsiteX31" fmla="*/ 1711855 w 6666759"/>
              <a:gd name="connsiteY31" fmla="*/ 1424551 h 5796094"/>
              <a:gd name="connsiteX32" fmla="*/ 1176855 w 6666759"/>
              <a:gd name="connsiteY32" fmla="*/ 2889001 h 5796094"/>
              <a:gd name="connsiteX33" fmla="*/ 578380 w 6666759"/>
              <a:gd name="connsiteY33" fmla="*/ 4707095 h 5796094"/>
              <a:gd name="connsiteX34" fmla="*/ 1299270 w 6666759"/>
              <a:gd name="connsiteY34" fmla="*/ 3596290 h 5796094"/>
              <a:gd name="connsiteX35" fmla="*/ 2128973 w 6666759"/>
              <a:gd name="connsiteY35" fmla="*/ 2408408 h 5796094"/>
              <a:gd name="connsiteX36" fmla="*/ 2976813 w 6666759"/>
              <a:gd name="connsiteY36" fmla="*/ 1265865 h 5796094"/>
              <a:gd name="connsiteX37" fmla="*/ 3752110 w 6666759"/>
              <a:gd name="connsiteY37" fmla="*/ 291076 h 5796094"/>
              <a:gd name="connsiteX38" fmla="*/ 3860923 w 6666759"/>
              <a:gd name="connsiteY38" fmla="*/ 227602 h 5796094"/>
              <a:gd name="connsiteX39" fmla="*/ 3978805 w 6666759"/>
              <a:gd name="connsiteY39" fmla="*/ 300144 h 5796094"/>
              <a:gd name="connsiteX40" fmla="*/ 4083084 w 6666759"/>
              <a:gd name="connsiteY40" fmla="*/ 499636 h 5796094"/>
              <a:gd name="connsiteX41" fmla="*/ 4128423 w 6666759"/>
              <a:gd name="connsiteY41" fmla="*/ 730865 h 5796094"/>
              <a:gd name="connsiteX42" fmla="*/ 4096686 w 6666759"/>
              <a:gd name="connsiteY42" fmla="*/ 1043704 h 5796094"/>
              <a:gd name="connsiteX43" fmla="*/ 3978805 w 6666759"/>
              <a:gd name="connsiteY43" fmla="*/ 1478958 h 5796094"/>
              <a:gd name="connsiteX44" fmla="*/ 3493677 w 6666759"/>
              <a:gd name="connsiteY44" fmla="*/ 2943408 h 5796094"/>
              <a:gd name="connsiteX45" fmla="*/ 2963211 w 6666759"/>
              <a:gd name="connsiteY45" fmla="*/ 4752434 h 5796094"/>
              <a:gd name="connsiteX46" fmla="*/ 3480076 w 6666759"/>
              <a:gd name="connsiteY46" fmla="*/ 3945400 h 5796094"/>
              <a:gd name="connsiteX47" fmla="*/ 4092152 w 6666759"/>
              <a:gd name="connsiteY47" fmla="*/ 3061289 h 5796094"/>
              <a:gd name="connsiteX48" fmla="*/ 4745034 w 6666759"/>
              <a:gd name="connsiteY48" fmla="*/ 2168111 h 5796094"/>
              <a:gd name="connsiteX49" fmla="*/ 5384314 w 6666759"/>
              <a:gd name="connsiteY49" fmla="*/ 1329339 h 5796094"/>
              <a:gd name="connsiteX50" fmla="*/ 5964653 w 6666759"/>
              <a:gd name="connsiteY50" fmla="*/ 608449 h 5796094"/>
              <a:gd name="connsiteX51" fmla="*/ 6436178 w 6666759"/>
              <a:gd name="connsiteY51" fmla="*/ 73449 h 5796094"/>
              <a:gd name="connsiteX52" fmla="*/ 6561640 w 6666759"/>
              <a:gd name="connsiteY52" fmla="*/ 57 h 579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666759" h="5796094">
                <a:moveTo>
                  <a:pt x="6561640" y="57"/>
                </a:moveTo>
                <a:cubicBezTo>
                  <a:pt x="6566788" y="-132"/>
                  <a:pt x="6571817" y="151"/>
                  <a:pt x="6576729" y="907"/>
                </a:cubicBezTo>
                <a:cubicBezTo>
                  <a:pt x="6616023" y="6952"/>
                  <a:pt x="6641715" y="43223"/>
                  <a:pt x="6653805" y="109721"/>
                </a:cubicBezTo>
                <a:cubicBezTo>
                  <a:pt x="6684031" y="266895"/>
                  <a:pt x="6661362" y="448252"/>
                  <a:pt x="6585797" y="653788"/>
                </a:cubicBezTo>
                <a:cubicBezTo>
                  <a:pt x="6510232" y="859325"/>
                  <a:pt x="6357590" y="1116246"/>
                  <a:pt x="6127873" y="1424551"/>
                </a:cubicBezTo>
                <a:cubicBezTo>
                  <a:pt x="5964653" y="1642179"/>
                  <a:pt x="5762139" y="1905145"/>
                  <a:pt x="5520330" y="2213450"/>
                </a:cubicBezTo>
                <a:cubicBezTo>
                  <a:pt x="5278522" y="2521755"/>
                  <a:pt x="5018579" y="2860286"/>
                  <a:pt x="4740499" y="3229043"/>
                </a:cubicBezTo>
                <a:cubicBezTo>
                  <a:pt x="4462421" y="3597801"/>
                  <a:pt x="4175274" y="3987716"/>
                  <a:pt x="3879059" y="4398790"/>
                </a:cubicBezTo>
                <a:cubicBezTo>
                  <a:pt x="3582844" y="4809864"/>
                  <a:pt x="3298720" y="5226982"/>
                  <a:pt x="3026686" y="5650146"/>
                </a:cubicBezTo>
                <a:cubicBezTo>
                  <a:pt x="2990414" y="5704553"/>
                  <a:pt x="2951121" y="5739313"/>
                  <a:pt x="2908804" y="5754426"/>
                </a:cubicBezTo>
                <a:cubicBezTo>
                  <a:pt x="2866488" y="5769539"/>
                  <a:pt x="2815104" y="5749892"/>
                  <a:pt x="2754652" y="5695485"/>
                </a:cubicBezTo>
                <a:cubicBezTo>
                  <a:pt x="2597477" y="5556446"/>
                  <a:pt x="2494708" y="5393225"/>
                  <a:pt x="2446346" y="5205824"/>
                </a:cubicBezTo>
                <a:cubicBezTo>
                  <a:pt x="2397985" y="5018423"/>
                  <a:pt x="2407053" y="4764525"/>
                  <a:pt x="2473550" y="4444129"/>
                </a:cubicBezTo>
                <a:cubicBezTo>
                  <a:pt x="2509821" y="4274863"/>
                  <a:pt x="2555160" y="4088973"/>
                  <a:pt x="2609567" y="3886459"/>
                </a:cubicBezTo>
                <a:cubicBezTo>
                  <a:pt x="2663973" y="3683945"/>
                  <a:pt x="2724426" y="3472363"/>
                  <a:pt x="2790923" y="3251713"/>
                </a:cubicBezTo>
                <a:cubicBezTo>
                  <a:pt x="2857420" y="3031063"/>
                  <a:pt x="2928451" y="2807391"/>
                  <a:pt x="3004016" y="2580696"/>
                </a:cubicBezTo>
                <a:cubicBezTo>
                  <a:pt x="3079582" y="2354001"/>
                  <a:pt x="3153635" y="2134862"/>
                  <a:pt x="3226177" y="1923281"/>
                </a:cubicBezTo>
                <a:cubicBezTo>
                  <a:pt x="3020640" y="2189269"/>
                  <a:pt x="2804525" y="2477927"/>
                  <a:pt x="2577829" y="2789255"/>
                </a:cubicBezTo>
                <a:cubicBezTo>
                  <a:pt x="2351135" y="3100583"/>
                  <a:pt x="2121417" y="3420979"/>
                  <a:pt x="1888677" y="3750442"/>
                </a:cubicBezTo>
                <a:cubicBezTo>
                  <a:pt x="1655936" y="4079905"/>
                  <a:pt x="1429242" y="4409369"/>
                  <a:pt x="1208592" y="4738833"/>
                </a:cubicBezTo>
                <a:cubicBezTo>
                  <a:pt x="987942" y="5068296"/>
                  <a:pt x="780894" y="5387180"/>
                  <a:pt x="587447" y="5695485"/>
                </a:cubicBezTo>
                <a:cubicBezTo>
                  <a:pt x="557221" y="5743847"/>
                  <a:pt x="519439" y="5775584"/>
                  <a:pt x="474100" y="5790697"/>
                </a:cubicBezTo>
                <a:cubicBezTo>
                  <a:pt x="428761" y="5805810"/>
                  <a:pt x="375865" y="5789186"/>
                  <a:pt x="315413" y="5740824"/>
                </a:cubicBezTo>
                <a:cubicBezTo>
                  <a:pt x="158238" y="5601785"/>
                  <a:pt x="60004" y="5437053"/>
                  <a:pt x="20710" y="5246629"/>
                </a:cubicBezTo>
                <a:cubicBezTo>
                  <a:pt x="-18584" y="5056205"/>
                  <a:pt x="-1960" y="4803818"/>
                  <a:pt x="70583" y="4489468"/>
                </a:cubicBezTo>
                <a:cubicBezTo>
                  <a:pt x="149170" y="4144892"/>
                  <a:pt x="251939" y="3765555"/>
                  <a:pt x="378888" y="3351459"/>
                </a:cubicBezTo>
                <a:cubicBezTo>
                  <a:pt x="505837" y="2937363"/>
                  <a:pt x="638832" y="2530823"/>
                  <a:pt x="777871" y="2131840"/>
                </a:cubicBezTo>
                <a:cubicBezTo>
                  <a:pt x="916911" y="1732856"/>
                  <a:pt x="1057462" y="1359565"/>
                  <a:pt x="1199524" y="1011966"/>
                </a:cubicBezTo>
                <a:cubicBezTo>
                  <a:pt x="1341586" y="664367"/>
                  <a:pt x="1467024" y="384777"/>
                  <a:pt x="1575838" y="173195"/>
                </a:cubicBezTo>
                <a:cubicBezTo>
                  <a:pt x="1654426" y="28110"/>
                  <a:pt x="1729991" y="16020"/>
                  <a:pt x="1802533" y="136923"/>
                </a:cubicBezTo>
                <a:cubicBezTo>
                  <a:pt x="1881120" y="269918"/>
                  <a:pt x="1918903" y="430116"/>
                  <a:pt x="1915880" y="617517"/>
                </a:cubicBezTo>
                <a:cubicBezTo>
                  <a:pt x="1912858" y="804918"/>
                  <a:pt x="1844849" y="1073930"/>
                  <a:pt x="1711855" y="1424551"/>
                </a:cubicBezTo>
                <a:cubicBezTo>
                  <a:pt x="1560725" y="1835625"/>
                  <a:pt x="1382391" y="2323775"/>
                  <a:pt x="1176855" y="2889001"/>
                </a:cubicBezTo>
                <a:cubicBezTo>
                  <a:pt x="971318" y="3454227"/>
                  <a:pt x="771826" y="4060258"/>
                  <a:pt x="578380" y="4707095"/>
                </a:cubicBezTo>
                <a:cubicBezTo>
                  <a:pt x="789962" y="4362518"/>
                  <a:pt x="1030258" y="3992250"/>
                  <a:pt x="1299270" y="3596290"/>
                </a:cubicBezTo>
                <a:cubicBezTo>
                  <a:pt x="1568281" y="3200329"/>
                  <a:pt x="1844849" y="2804368"/>
                  <a:pt x="2128973" y="2408408"/>
                </a:cubicBezTo>
                <a:cubicBezTo>
                  <a:pt x="2413098" y="2012447"/>
                  <a:pt x="2695711" y="1631600"/>
                  <a:pt x="2976813" y="1265865"/>
                </a:cubicBezTo>
                <a:cubicBezTo>
                  <a:pt x="3257915" y="900130"/>
                  <a:pt x="3516347" y="575201"/>
                  <a:pt x="3752110" y="291076"/>
                </a:cubicBezTo>
                <a:cubicBezTo>
                  <a:pt x="3782336" y="254805"/>
                  <a:pt x="3818607" y="233647"/>
                  <a:pt x="3860923" y="227602"/>
                </a:cubicBezTo>
                <a:cubicBezTo>
                  <a:pt x="3903240" y="221556"/>
                  <a:pt x="3942533" y="245737"/>
                  <a:pt x="3978805" y="300144"/>
                </a:cubicBezTo>
                <a:cubicBezTo>
                  <a:pt x="4021121" y="366641"/>
                  <a:pt x="4055881" y="433139"/>
                  <a:pt x="4083084" y="499636"/>
                </a:cubicBezTo>
                <a:cubicBezTo>
                  <a:pt x="4110288" y="566133"/>
                  <a:pt x="4125401" y="643209"/>
                  <a:pt x="4128423" y="730865"/>
                </a:cubicBezTo>
                <a:cubicBezTo>
                  <a:pt x="4131446" y="818520"/>
                  <a:pt x="4120867" y="922800"/>
                  <a:pt x="4096686" y="1043704"/>
                </a:cubicBezTo>
                <a:cubicBezTo>
                  <a:pt x="4072505" y="1164608"/>
                  <a:pt x="4033212" y="1309692"/>
                  <a:pt x="3978805" y="1478958"/>
                </a:cubicBezTo>
                <a:cubicBezTo>
                  <a:pt x="3833720" y="1908167"/>
                  <a:pt x="3672011" y="2396317"/>
                  <a:pt x="3493677" y="2943408"/>
                </a:cubicBezTo>
                <a:cubicBezTo>
                  <a:pt x="3315344" y="3490498"/>
                  <a:pt x="3138522" y="4093507"/>
                  <a:pt x="2963211" y="4752434"/>
                </a:cubicBezTo>
                <a:cubicBezTo>
                  <a:pt x="3114341" y="4504581"/>
                  <a:pt x="3286629" y="4235569"/>
                  <a:pt x="3480076" y="3945400"/>
                </a:cubicBezTo>
                <a:cubicBezTo>
                  <a:pt x="3673522" y="3655230"/>
                  <a:pt x="3877548" y="3360527"/>
                  <a:pt x="4092152" y="3061289"/>
                </a:cubicBezTo>
                <a:cubicBezTo>
                  <a:pt x="4306757" y="2762052"/>
                  <a:pt x="4524384" y="2464325"/>
                  <a:pt x="4745034" y="2168111"/>
                </a:cubicBezTo>
                <a:cubicBezTo>
                  <a:pt x="4965683" y="1871896"/>
                  <a:pt x="5178776" y="1592305"/>
                  <a:pt x="5384314" y="1329339"/>
                </a:cubicBezTo>
                <a:cubicBezTo>
                  <a:pt x="5589851" y="1066373"/>
                  <a:pt x="5783297" y="826076"/>
                  <a:pt x="5964653" y="608449"/>
                </a:cubicBezTo>
                <a:cubicBezTo>
                  <a:pt x="6146008" y="390822"/>
                  <a:pt x="6303184" y="212489"/>
                  <a:pt x="6436178" y="73449"/>
                </a:cubicBezTo>
                <a:cubicBezTo>
                  <a:pt x="6483784" y="25843"/>
                  <a:pt x="6525605" y="1379"/>
                  <a:pt x="6561640" y="57"/>
                </a:cubicBezTo>
                <a:close/>
              </a:path>
            </a:pathLst>
          </a:custGeom>
        </p:spPr>
        <p:txBody>
          <a:bodyPr wrap="square">
            <a:noAutofit/>
          </a:bodyPr>
          <a:lstStyle>
            <a:lvl1pPr marL="0" indent="0" algn="ctr">
              <a:buNone/>
              <a:defRPr sz="1200"/>
            </a:lvl1pPr>
          </a:lstStyle>
          <a:p>
            <a:endParaRPr lang="en-US"/>
          </a:p>
        </p:txBody>
      </p:sp>
    </p:spTree>
    <p:extLst>
      <p:ext uri="{BB962C8B-B14F-4D97-AF65-F5344CB8AC3E}">
        <p14:creationId xmlns:p14="http://schemas.microsoft.com/office/powerpoint/2010/main" val="2663536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45130" y="502936"/>
            <a:ext cx="4724755" cy="5873236"/>
          </a:xfrm>
          <a:custGeom>
            <a:avLst/>
            <a:gdLst>
              <a:gd name="connsiteX0" fmla="*/ 3632575 w 4724755"/>
              <a:gd name="connsiteY0" fmla="*/ 467313 h 5873236"/>
              <a:gd name="connsiteX1" fmla="*/ 3323349 w 4724755"/>
              <a:gd name="connsiteY1" fmla="*/ 516548 h 5873236"/>
              <a:gd name="connsiteX2" fmla="*/ 2702205 w 4724755"/>
              <a:gd name="connsiteY2" fmla="*/ 824854 h 5873236"/>
              <a:gd name="connsiteX3" fmla="*/ 2003984 w 4724755"/>
              <a:gd name="connsiteY3" fmla="*/ 1409726 h 5873236"/>
              <a:gd name="connsiteX4" fmla="*/ 1323899 w 4724755"/>
              <a:gd name="connsiteY4" fmla="*/ 2271167 h 5873236"/>
              <a:gd name="connsiteX5" fmla="*/ 825170 w 4724755"/>
              <a:gd name="connsiteY5" fmla="*/ 3295829 h 5873236"/>
              <a:gd name="connsiteX6" fmla="*/ 625678 w 4724755"/>
              <a:gd name="connsiteY6" fmla="*/ 4252482 h 5873236"/>
              <a:gd name="connsiteX7" fmla="*/ 707289 w 4724755"/>
              <a:gd name="connsiteY7" fmla="*/ 5005109 h 5873236"/>
              <a:gd name="connsiteX8" fmla="*/ 1051865 w 4724755"/>
              <a:gd name="connsiteY8" fmla="*/ 5417694 h 5873236"/>
              <a:gd name="connsiteX9" fmla="*/ 1577798 w 4724755"/>
              <a:gd name="connsiteY9" fmla="*/ 5431296 h 5873236"/>
              <a:gd name="connsiteX10" fmla="*/ 2203475 w 4724755"/>
              <a:gd name="connsiteY10" fmla="*/ 5100321 h 5873236"/>
              <a:gd name="connsiteX11" fmla="*/ 2860891 w 4724755"/>
              <a:gd name="connsiteY11" fmla="*/ 4465575 h 5873236"/>
              <a:gd name="connsiteX12" fmla="*/ 3482035 w 4724755"/>
              <a:gd name="connsiteY12" fmla="*/ 3549727 h 5873236"/>
              <a:gd name="connsiteX13" fmla="*/ 3944493 w 4724755"/>
              <a:gd name="connsiteY13" fmla="*/ 2457057 h 5873236"/>
              <a:gd name="connsiteX14" fmla="*/ 4121315 w 4724755"/>
              <a:gd name="connsiteY14" fmla="*/ 1523074 h 5873236"/>
              <a:gd name="connsiteX15" fmla="*/ 4053307 w 4724755"/>
              <a:gd name="connsiteY15" fmla="*/ 838455 h 5873236"/>
              <a:gd name="connsiteX16" fmla="*/ 3772205 w 4724755"/>
              <a:gd name="connsiteY16" fmla="*/ 493879 h 5873236"/>
              <a:gd name="connsiteX17" fmla="*/ 3632575 w 4724755"/>
              <a:gd name="connsiteY17" fmla="*/ 467313 h 5873236"/>
              <a:gd name="connsiteX18" fmla="*/ 3275460 w 4724755"/>
              <a:gd name="connsiteY18" fmla="*/ 534 h 5873236"/>
              <a:gd name="connsiteX19" fmla="*/ 3441230 w 4724755"/>
              <a:gd name="connsiteY19" fmla="*/ 17819 h 5873236"/>
              <a:gd name="connsiteX20" fmla="*/ 3953561 w 4724755"/>
              <a:gd name="connsiteY20" fmla="*/ 276252 h 5873236"/>
              <a:gd name="connsiteX21" fmla="*/ 4552036 w 4724755"/>
              <a:gd name="connsiteY21" fmla="*/ 856591 h 5873236"/>
              <a:gd name="connsiteX22" fmla="*/ 4724324 w 4724755"/>
              <a:gd name="connsiteY22" fmla="*/ 1754303 h 5873236"/>
              <a:gd name="connsiteX23" fmla="*/ 4556570 w 4724755"/>
              <a:gd name="connsiteY23" fmla="*/ 2792566 h 5873236"/>
              <a:gd name="connsiteX24" fmla="*/ 4143985 w 4724755"/>
              <a:gd name="connsiteY24" fmla="*/ 3803626 h 5873236"/>
              <a:gd name="connsiteX25" fmla="*/ 3522841 w 4724755"/>
              <a:gd name="connsiteY25" fmla="*/ 4742143 h 5873236"/>
              <a:gd name="connsiteX26" fmla="*/ 2774747 w 4724755"/>
              <a:gd name="connsiteY26" fmla="*/ 5458499 h 5873236"/>
              <a:gd name="connsiteX27" fmla="*/ 1935975 w 4724755"/>
              <a:gd name="connsiteY27" fmla="*/ 5839347 h 5873236"/>
              <a:gd name="connsiteX28" fmla="*/ 1033729 w 4724755"/>
              <a:gd name="connsiteY28" fmla="*/ 5762271 h 5873236"/>
              <a:gd name="connsiteX29" fmla="*/ 235763 w 4724755"/>
              <a:gd name="connsiteY29" fmla="*/ 5091254 h 5873236"/>
              <a:gd name="connsiteX30" fmla="*/ 0 w 4724755"/>
              <a:gd name="connsiteY30" fmla="*/ 4066592 h 5873236"/>
              <a:gd name="connsiteX31" fmla="*/ 281102 w 4724755"/>
              <a:gd name="connsiteY31" fmla="*/ 2683752 h 5873236"/>
              <a:gd name="connsiteX32" fmla="*/ 974789 w 4724755"/>
              <a:gd name="connsiteY32" fmla="*/ 1495871 h 5873236"/>
              <a:gd name="connsiteX33" fmla="*/ 1863433 w 4724755"/>
              <a:gd name="connsiteY33" fmla="*/ 598159 h 5873236"/>
              <a:gd name="connsiteX34" fmla="*/ 2720340 w 4724755"/>
              <a:gd name="connsiteY34" fmla="*/ 94896 h 5873236"/>
              <a:gd name="connsiteX35" fmla="*/ 3275460 w 4724755"/>
              <a:gd name="connsiteY35" fmla="*/ 534 h 58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724755" h="5873236">
                <a:moveTo>
                  <a:pt x="3632575" y="467313"/>
                </a:moveTo>
                <a:cubicBezTo>
                  <a:pt x="3545439" y="464243"/>
                  <a:pt x="3442364" y="480655"/>
                  <a:pt x="3323349" y="516548"/>
                </a:cubicBezTo>
                <a:cubicBezTo>
                  <a:pt x="3132925" y="573978"/>
                  <a:pt x="2925877" y="676746"/>
                  <a:pt x="2702205" y="824854"/>
                </a:cubicBezTo>
                <a:cubicBezTo>
                  <a:pt x="2478532" y="972960"/>
                  <a:pt x="2245792" y="1167919"/>
                  <a:pt x="2003984" y="1409726"/>
                </a:cubicBezTo>
                <a:cubicBezTo>
                  <a:pt x="1762176" y="1651534"/>
                  <a:pt x="1535481" y="1938681"/>
                  <a:pt x="1323899" y="2271167"/>
                </a:cubicBezTo>
                <a:cubicBezTo>
                  <a:pt x="1106272" y="2609699"/>
                  <a:pt x="940029" y="2951253"/>
                  <a:pt x="825170" y="3295829"/>
                </a:cubicBezTo>
                <a:cubicBezTo>
                  <a:pt x="710311" y="3640406"/>
                  <a:pt x="643814" y="3959290"/>
                  <a:pt x="625678" y="4252482"/>
                </a:cubicBezTo>
                <a:cubicBezTo>
                  <a:pt x="607543" y="4545674"/>
                  <a:pt x="634746" y="4796550"/>
                  <a:pt x="707289" y="5005109"/>
                </a:cubicBezTo>
                <a:cubicBezTo>
                  <a:pt x="779831" y="5213669"/>
                  <a:pt x="894690" y="5351197"/>
                  <a:pt x="1051865" y="5417694"/>
                </a:cubicBezTo>
                <a:cubicBezTo>
                  <a:pt x="1202995" y="5484191"/>
                  <a:pt x="1378306" y="5488725"/>
                  <a:pt x="1577798" y="5431296"/>
                </a:cubicBezTo>
                <a:cubicBezTo>
                  <a:pt x="1777289" y="5373867"/>
                  <a:pt x="1985848" y="5263542"/>
                  <a:pt x="2203475" y="5100321"/>
                </a:cubicBezTo>
                <a:cubicBezTo>
                  <a:pt x="2421103" y="4937101"/>
                  <a:pt x="2640241" y="4725519"/>
                  <a:pt x="2860891" y="4465575"/>
                </a:cubicBezTo>
                <a:cubicBezTo>
                  <a:pt x="3081541" y="4205632"/>
                  <a:pt x="3288589" y="3900349"/>
                  <a:pt x="3482035" y="3549727"/>
                </a:cubicBezTo>
                <a:cubicBezTo>
                  <a:pt x="3687572" y="3168880"/>
                  <a:pt x="3841725" y="2804657"/>
                  <a:pt x="3944493" y="2457057"/>
                </a:cubicBezTo>
                <a:cubicBezTo>
                  <a:pt x="4047262" y="2109458"/>
                  <a:pt x="4106202" y="1798131"/>
                  <a:pt x="4121315" y="1523074"/>
                </a:cubicBezTo>
                <a:cubicBezTo>
                  <a:pt x="4136428" y="1248017"/>
                  <a:pt x="4113759" y="1019811"/>
                  <a:pt x="4053307" y="838455"/>
                </a:cubicBezTo>
                <a:cubicBezTo>
                  <a:pt x="3992855" y="657099"/>
                  <a:pt x="3899154" y="542240"/>
                  <a:pt x="3772205" y="493879"/>
                </a:cubicBezTo>
                <a:cubicBezTo>
                  <a:pt x="3731400" y="478010"/>
                  <a:pt x="3684857" y="469155"/>
                  <a:pt x="3632575" y="467313"/>
                </a:cubicBezTo>
                <a:close/>
                <a:moveTo>
                  <a:pt x="3275460" y="534"/>
                </a:moveTo>
                <a:cubicBezTo>
                  <a:pt x="3332322" y="2234"/>
                  <a:pt x="3387579" y="7996"/>
                  <a:pt x="3441230" y="17819"/>
                </a:cubicBezTo>
                <a:cubicBezTo>
                  <a:pt x="3655835" y="57113"/>
                  <a:pt x="3826612" y="143257"/>
                  <a:pt x="3953561" y="276252"/>
                </a:cubicBezTo>
                <a:cubicBezTo>
                  <a:pt x="4231640" y="397155"/>
                  <a:pt x="4431132" y="590602"/>
                  <a:pt x="4552036" y="856591"/>
                </a:cubicBezTo>
                <a:cubicBezTo>
                  <a:pt x="4672939" y="1122579"/>
                  <a:pt x="4730369" y="1421817"/>
                  <a:pt x="4724324" y="1754303"/>
                </a:cubicBezTo>
                <a:cubicBezTo>
                  <a:pt x="4718278" y="2086789"/>
                  <a:pt x="4662361" y="2432877"/>
                  <a:pt x="4556570" y="2792566"/>
                </a:cubicBezTo>
                <a:cubicBezTo>
                  <a:pt x="4450779" y="3152255"/>
                  <a:pt x="4313251" y="3489275"/>
                  <a:pt x="4143985" y="3803626"/>
                </a:cubicBezTo>
                <a:cubicBezTo>
                  <a:pt x="3962629" y="4142157"/>
                  <a:pt x="3755581" y="4454996"/>
                  <a:pt x="3522841" y="4742143"/>
                </a:cubicBezTo>
                <a:cubicBezTo>
                  <a:pt x="3290100" y="5029290"/>
                  <a:pt x="3040736" y="5268075"/>
                  <a:pt x="2774747" y="5458499"/>
                </a:cubicBezTo>
                <a:cubicBezTo>
                  <a:pt x="2508758" y="5648923"/>
                  <a:pt x="2229168" y="5775872"/>
                  <a:pt x="1935975" y="5839347"/>
                </a:cubicBezTo>
                <a:cubicBezTo>
                  <a:pt x="1642783" y="5902822"/>
                  <a:pt x="1342035" y="5877129"/>
                  <a:pt x="1033729" y="5762271"/>
                </a:cubicBezTo>
                <a:cubicBezTo>
                  <a:pt x="658927" y="5623231"/>
                  <a:pt x="392938" y="5399559"/>
                  <a:pt x="235763" y="5091254"/>
                </a:cubicBezTo>
                <a:cubicBezTo>
                  <a:pt x="78588" y="4782948"/>
                  <a:pt x="0" y="4441394"/>
                  <a:pt x="0" y="4066592"/>
                </a:cubicBezTo>
                <a:cubicBezTo>
                  <a:pt x="0" y="3582976"/>
                  <a:pt x="93701" y="3122030"/>
                  <a:pt x="281102" y="2683752"/>
                </a:cubicBezTo>
                <a:cubicBezTo>
                  <a:pt x="468503" y="2245475"/>
                  <a:pt x="699732" y="1849515"/>
                  <a:pt x="974789" y="1495871"/>
                </a:cubicBezTo>
                <a:cubicBezTo>
                  <a:pt x="1249845" y="1142226"/>
                  <a:pt x="1546060" y="842989"/>
                  <a:pt x="1863433" y="598159"/>
                </a:cubicBezTo>
                <a:cubicBezTo>
                  <a:pt x="2180806" y="353328"/>
                  <a:pt x="2466442" y="185573"/>
                  <a:pt x="2720340" y="94896"/>
                </a:cubicBezTo>
                <a:cubicBezTo>
                  <a:pt x="2919832" y="26887"/>
                  <a:pt x="3104872" y="-4567"/>
                  <a:pt x="3275460" y="534"/>
                </a:cubicBezTo>
                <a:close/>
              </a:path>
            </a:pathLst>
          </a:custGeom>
        </p:spPr>
        <p:txBody>
          <a:bodyPr wrap="square">
            <a:noAutofit/>
          </a:bodyPr>
          <a:lstStyle>
            <a:lvl1pPr marL="0" indent="0" algn="ctr">
              <a:buNone/>
              <a:defRPr sz="1200"/>
            </a:lvl1pPr>
          </a:lstStyle>
          <a:p>
            <a:endParaRPr lang="en-US"/>
          </a:p>
        </p:txBody>
      </p:sp>
    </p:spTree>
    <p:extLst>
      <p:ext uri="{BB962C8B-B14F-4D97-AF65-F5344CB8AC3E}">
        <p14:creationId xmlns:p14="http://schemas.microsoft.com/office/powerpoint/2010/main" val="25484475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22273" y="683881"/>
            <a:ext cx="4300404" cy="5685455"/>
          </a:xfrm>
          <a:custGeom>
            <a:avLst/>
            <a:gdLst>
              <a:gd name="connsiteX0" fmla="*/ 3379739 w 4300404"/>
              <a:gd name="connsiteY0" fmla="*/ 50 h 5685455"/>
              <a:gd name="connsiteX1" fmla="*/ 3429895 w 4300404"/>
              <a:gd name="connsiteY1" fmla="*/ 1396 h 5685455"/>
              <a:gd name="connsiteX2" fmla="*/ 3955828 w 4300404"/>
              <a:gd name="connsiteY2" fmla="*/ 105676 h 5685455"/>
              <a:gd name="connsiteX3" fmla="*/ 4291337 w 4300404"/>
              <a:gd name="connsiteY3" fmla="*/ 463854 h 5685455"/>
              <a:gd name="connsiteX4" fmla="*/ 4291337 w 4300404"/>
              <a:gd name="connsiteY4" fmla="*/ 563600 h 5685455"/>
              <a:gd name="connsiteX5" fmla="*/ 4182523 w 4300404"/>
              <a:gd name="connsiteY5" fmla="*/ 599871 h 5685455"/>
              <a:gd name="connsiteX6" fmla="*/ 3443497 w 4300404"/>
              <a:gd name="connsiteY6" fmla="*/ 613473 h 5685455"/>
              <a:gd name="connsiteX7" fmla="*/ 2640997 w 4300404"/>
              <a:gd name="connsiteY7" fmla="*/ 735888 h 5685455"/>
              <a:gd name="connsiteX8" fmla="*/ 2586590 w 4300404"/>
              <a:gd name="connsiteY8" fmla="*/ 1130337 h 5685455"/>
              <a:gd name="connsiteX9" fmla="*/ 2341759 w 4300404"/>
              <a:gd name="connsiteY9" fmla="*/ 1697075 h 5685455"/>
              <a:gd name="connsiteX10" fmla="*/ 1394174 w 4300404"/>
              <a:gd name="connsiteY10" fmla="*/ 3401821 h 5685455"/>
              <a:gd name="connsiteX11" fmla="*/ 319640 w 4300404"/>
              <a:gd name="connsiteY11" fmla="*/ 5614365 h 5685455"/>
              <a:gd name="connsiteX12" fmla="*/ 174555 w 4300404"/>
              <a:gd name="connsiteY12" fmla="*/ 5641568 h 5685455"/>
              <a:gd name="connsiteX13" fmla="*/ 20403 w 4300404"/>
              <a:gd name="connsiteY13" fmla="*/ 5346865 h 5685455"/>
              <a:gd name="connsiteX14" fmla="*/ 56674 w 4300404"/>
              <a:gd name="connsiteY14" fmla="*/ 4816398 h 5685455"/>
              <a:gd name="connsiteX15" fmla="*/ 346843 w 4300404"/>
              <a:gd name="connsiteY15" fmla="*/ 4059237 h 5685455"/>
              <a:gd name="connsiteX16" fmla="*/ 836505 w 4300404"/>
              <a:gd name="connsiteY16" fmla="*/ 3025508 h 5685455"/>
              <a:gd name="connsiteX17" fmla="*/ 1444047 w 4300404"/>
              <a:gd name="connsiteY17" fmla="*/ 1887499 h 5685455"/>
              <a:gd name="connsiteX18" fmla="*/ 2087861 w 4300404"/>
              <a:gd name="connsiteY18" fmla="*/ 826566 h 5685455"/>
              <a:gd name="connsiteX19" fmla="*/ 1797691 w 4300404"/>
              <a:gd name="connsiteY19" fmla="*/ 867371 h 5685455"/>
              <a:gd name="connsiteX20" fmla="*/ 1534725 w 4300404"/>
              <a:gd name="connsiteY20" fmla="*/ 890041 h 5685455"/>
              <a:gd name="connsiteX21" fmla="*/ 850106 w 4300404"/>
              <a:gd name="connsiteY21" fmla="*/ 767625 h 5685455"/>
              <a:gd name="connsiteX22" fmla="*/ 500996 w 4300404"/>
              <a:gd name="connsiteY22" fmla="*/ 373176 h 5685455"/>
              <a:gd name="connsiteX23" fmla="*/ 600742 w 4300404"/>
              <a:gd name="connsiteY23" fmla="*/ 255295 h 5685455"/>
              <a:gd name="connsiteX24" fmla="*/ 1308030 w 4300404"/>
              <a:gd name="connsiteY24" fmla="*/ 241693 h 5685455"/>
              <a:gd name="connsiteX25" fmla="*/ 2124132 w 4300404"/>
              <a:gd name="connsiteY25" fmla="*/ 146481 h 5685455"/>
              <a:gd name="connsiteX26" fmla="*/ 2885828 w 4300404"/>
              <a:gd name="connsiteY26" fmla="*/ 42201 h 5685455"/>
              <a:gd name="connsiteX27" fmla="*/ 3379739 w 4300404"/>
              <a:gd name="connsiteY27" fmla="*/ 50 h 56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00404" h="5685455">
                <a:moveTo>
                  <a:pt x="3379739" y="50"/>
                </a:moveTo>
                <a:cubicBezTo>
                  <a:pt x="3397308" y="192"/>
                  <a:pt x="3414027" y="641"/>
                  <a:pt x="3429895" y="1396"/>
                </a:cubicBezTo>
                <a:cubicBezTo>
                  <a:pt x="3623342" y="7442"/>
                  <a:pt x="3798653" y="42201"/>
                  <a:pt x="3955828" y="105676"/>
                </a:cubicBezTo>
                <a:cubicBezTo>
                  <a:pt x="4113003" y="169151"/>
                  <a:pt x="4224839" y="288543"/>
                  <a:pt x="4291337" y="463854"/>
                </a:cubicBezTo>
                <a:cubicBezTo>
                  <a:pt x="4303427" y="500125"/>
                  <a:pt x="4303427" y="533374"/>
                  <a:pt x="4291337" y="563600"/>
                </a:cubicBezTo>
                <a:cubicBezTo>
                  <a:pt x="4279246" y="593826"/>
                  <a:pt x="4242975" y="605916"/>
                  <a:pt x="4182523" y="599871"/>
                </a:cubicBezTo>
                <a:cubicBezTo>
                  <a:pt x="3958851" y="575690"/>
                  <a:pt x="3712509" y="580224"/>
                  <a:pt x="3443497" y="613473"/>
                </a:cubicBezTo>
                <a:cubicBezTo>
                  <a:pt x="3174486" y="646721"/>
                  <a:pt x="2906986" y="687527"/>
                  <a:pt x="2640997" y="735888"/>
                </a:cubicBezTo>
                <a:cubicBezTo>
                  <a:pt x="2647042" y="844702"/>
                  <a:pt x="2628906" y="976185"/>
                  <a:pt x="2586590" y="1130337"/>
                </a:cubicBezTo>
                <a:cubicBezTo>
                  <a:pt x="2544274" y="1284490"/>
                  <a:pt x="2462664" y="1473403"/>
                  <a:pt x="2341759" y="1697075"/>
                </a:cubicBezTo>
                <a:cubicBezTo>
                  <a:pt x="2069725" y="2192781"/>
                  <a:pt x="1753864" y="2761030"/>
                  <a:pt x="1394174" y="3401821"/>
                </a:cubicBezTo>
                <a:cubicBezTo>
                  <a:pt x="1034485" y="4042612"/>
                  <a:pt x="676307" y="4780127"/>
                  <a:pt x="319640" y="5614365"/>
                </a:cubicBezTo>
                <a:cubicBezTo>
                  <a:pt x="289414" y="5698997"/>
                  <a:pt x="241052" y="5708065"/>
                  <a:pt x="174555" y="5641568"/>
                </a:cubicBezTo>
                <a:cubicBezTo>
                  <a:pt x="108058" y="5581116"/>
                  <a:pt x="56674" y="5482881"/>
                  <a:pt x="20403" y="5346865"/>
                </a:cubicBezTo>
                <a:cubicBezTo>
                  <a:pt x="-15869" y="5210847"/>
                  <a:pt x="-3778" y="5034026"/>
                  <a:pt x="56674" y="4816398"/>
                </a:cubicBezTo>
                <a:cubicBezTo>
                  <a:pt x="111081" y="4628997"/>
                  <a:pt x="207804" y="4376610"/>
                  <a:pt x="346843" y="4059237"/>
                </a:cubicBezTo>
                <a:cubicBezTo>
                  <a:pt x="485883" y="3741864"/>
                  <a:pt x="649103" y="3397287"/>
                  <a:pt x="836505" y="3025508"/>
                </a:cubicBezTo>
                <a:cubicBezTo>
                  <a:pt x="1023906" y="2653728"/>
                  <a:pt x="1226420" y="2274392"/>
                  <a:pt x="1444047" y="1887499"/>
                </a:cubicBezTo>
                <a:cubicBezTo>
                  <a:pt x="1661674" y="1500606"/>
                  <a:pt x="1876279" y="1146962"/>
                  <a:pt x="2087861" y="826566"/>
                </a:cubicBezTo>
                <a:cubicBezTo>
                  <a:pt x="1985092" y="844702"/>
                  <a:pt x="1888370" y="858303"/>
                  <a:pt x="1797691" y="867371"/>
                </a:cubicBezTo>
                <a:cubicBezTo>
                  <a:pt x="1707014" y="876439"/>
                  <a:pt x="1619358" y="883995"/>
                  <a:pt x="1534725" y="890041"/>
                </a:cubicBezTo>
                <a:cubicBezTo>
                  <a:pt x="1262691" y="902131"/>
                  <a:pt x="1034485" y="861326"/>
                  <a:pt x="850106" y="767625"/>
                </a:cubicBezTo>
                <a:cubicBezTo>
                  <a:pt x="665728" y="673925"/>
                  <a:pt x="549358" y="542442"/>
                  <a:pt x="500996" y="373176"/>
                </a:cubicBezTo>
                <a:cubicBezTo>
                  <a:pt x="470770" y="282498"/>
                  <a:pt x="504019" y="243205"/>
                  <a:pt x="600742" y="255295"/>
                </a:cubicBezTo>
                <a:cubicBezTo>
                  <a:pt x="800234" y="273430"/>
                  <a:pt x="1035996" y="268896"/>
                  <a:pt x="1308030" y="241693"/>
                </a:cubicBezTo>
                <a:cubicBezTo>
                  <a:pt x="1580064" y="214490"/>
                  <a:pt x="1852098" y="182752"/>
                  <a:pt x="2124132" y="146481"/>
                </a:cubicBezTo>
                <a:cubicBezTo>
                  <a:pt x="2396166" y="110210"/>
                  <a:pt x="2650065" y="75451"/>
                  <a:pt x="2885828" y="42201"/>
                </a:cubicBezTo>
                <a:cubicBezTo>
                  <a:pt x="3092120" y="13109"/>
                  <a:pt x="3256757" y="-942"/>
                  <a:pt x="3379739" y="50"/>
                </a:cubicBezTo>
                <a:close/>
              </a:path>
            </a:pathLst>
          </a:custGeom>
        </p:spPr>
        <p:txBody>
          <a:bodyPr wrap="square">
            <a:noAutofit/>
          </a:bodyPr>
          <a:lstStyle>
            <a:lvl1pPr marL="0" indent="0" algn="ctr">
              <a:buNone/>
              <a:defRPr sz="1400"/>
            </a:lvl1pPr>
          </a:lstStyle>
          <a:p>
            <a:endParaRPr lang="en-US"/>
          </a:p>
        </p:txBody>
      </p:sp>
    </p:spTree>
    <p:extLst>
      <p:ext uri="{BB962C8B-B14F-4D97-AF65-F5344CB8AC3E}">
        <p14:creationId xmlns:p14="http://schemas.microsoft.com/office/powerpoint/2010/main" val="1777643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75850" y="688274"/>
            <a:ext cx="2286000" cy="228600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4" name="Picture Placeholder 2"/>
          <p:cNvSpPr>
            <a:spLocks noGrp="1"/>
          </p:cNvSpPr>
          <p:nvPr>
            <p:ph type="pic" sz="quarter" idx="12"/>
          </p:nvPr>
        </p:nvSpPr>
        <p:spPr>
          <a:xfrm>
            <a:off x="175850" y="3063239"/>
            <a:ext cx="2286000" cy="3124200"/>
          </a:xfrm>
          <a:prstGeom prst="rect">
            <a:avLst/>
          </a:prstGeom>
          <a:solidFill>
            <a:schemeClr val="bg1">
              <a:lumMod val="90000"/>
            </a:schemeClr>
          </a:solidFill>
        </p:spPr>
        <p:txBody>
          <a:bodyPr/>
          <a:lstStyle>
            <a:lvl1pPr marL="0" indent="0" algn="ctr" rtl="0">
              <a:buNone/>
              <a:defRPr sz="1400"/>
            </a:lvl1pPr>
          </a:lstStyle>
          <a:p>
            <a:endParaRPr lang="en-US" dirty="0"/>
          </a:p>
        </p:txBody>
      </p:sp>
      <p:sp>
        <p:nvSpPr>
          <p:cNvPr id="5" name="Picture Placeholder 2"/>
          <p:cNvSpPr>
            <a:spLocks noGrp="1"/>
          </p:cNvSpPr>
          <p:nvPr>
            <p:ph type="pic" sz="quarter" idx="13"/>
          </p:nvPr>
        </p:nvSpPr>
        <p:spPr>
          <a:xfrm>
            <a:off x="2553290" y="688274"/>
            <a:ext cx="2286000" cy="3124200"/>
          </a:xfrm>
          <a:prstGeom prst="rect">
            <a:avLst/>
          </a:prstGeom>
          <a:solidFill>
            <a:schemeClr val="bg1">
              <a:lumMod val="90000"/>
            </a:schemeClr>
          </a:solidFill>
        </p:spPr>
        <p:txBody>
          <a:bodyPr/>
          <a:lstStyle>
            <a:lvl1pPr marL="0" indent="0" algn="ctr" rtl="0">
              <a:buNone/>
              <a:defRPr sz="1400"/>
            </a:lvl1pPr>
          </a:lstStyle>
          <a:p>
            <a:endParaRPr lang="en-US" dirty="0"/>
          </a:p>
        </p:txBody>
      </p:sp>
      <p:sp>
        <p:nvSpPr>
          <p:cNvPr id="6" name="Picture Placeholder 2"/>
          <p:cNvSpPr>
            <a:spLocks noGrp="1"/>
          </p:cNvSpPr>
          <p:nvPr>
            <p:ph type="pic" sz="quarter" idx="14"/>
          </p:nvPr>
        </p:nvSpPr>
        <p:spPr>
          <a:xfrm>
            <a:off x="2553289" y="3901439"/>
            <a:ext cx="2286001" cy="228600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7" name="Picture Placeholder 2"/>
          <p:cNvSpPr>
            <a:spLocks noGrp="1"/>
          </p:cNvSpPr>
          <p:nvPr>
            <p:ph type="pic" sz="quarter" idx="15"/>
          </p:nvPr>
        </p:nvSpPr>
        <p:spPr>
          <a:xfrm>
            <a:off x="4930729" y="688274"/>
            <a:ext cx="2286000" cy="228600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8" name="Picture Placeholder 2"/>
          <p:cNvSpPr>
            <a:spLocks noGrp="1"/>
          </p:cNvSpPr>
          <p:nvPr>
            <p:ph type="pic" sz="quarter" idx="16"/>
          </p:nvPr>
        </p:nvSpPr>
        <p:spPr>
          <a:xfrm>
            <a:off x="4930729" y="3063239"/>
            <a:ext cx="2286000" cy="3124200"/>
          </a:xfrm>
          <a:prstGeom prst="rect">
            <a:avLst/>
          </a:prstGeom>
          <a:solidFill>
            <a:schemeClr val="bg1">
              <a:lumMod val="90000"/>
            </a:schemeClr>
          </a:solidFill>
        </p:spPr>
        <p:txBody>
          <a:bodyPr/>
          <a:lstStyle>
            <a:lvl1pPr marL="0" indent="0" algn="ctr" rtl="0">
              <a:buNone/>
              <a:defRPr sz="1400"/>
            </a:lvl1pPr>
          </a:lstStyle>
          <a:p>
            <a:endParaRPr lang="en-US" dirty="0"/>
          </a:p>
        </p:txBody>
      </p:sp>
      <p:sp>
        <p:nvSpPr>
          <p:cNvPr id="9" name="Picture Placeholder 2"/>
          <p:cNvSpPr>
            <a:spLocks noGrp="1"/>
          </p:cNvSpPr>
          <p:nvPr>
            <p:ph type="pic" sz="quarter" idx="17"/>
          </p:nvPr>
        </p:nvSpPr>
        <p:spPr>
          <a:xfrm>
            <a:off x="7308169" y="688274"/>
            <a:ext cx="2286000" cy="3124200"/>
          </a:xfrm>
          <a:prstGeom prst="rect">
            <a:avLst/>
          </a:prstGeom>
          <a:solidFill>
            <a:schemeClr val="bg1">
              <a:lumMod val="90000"/>
            </a:schemeClr>
          </a:solidFill>
        </p:spPr>
        <p:txBody>
          <a:bodyPr/>
          <a:lstStyle>
            <a:lvl1pPr marL="0" indent="0" algn="ctr" rtl="0">
              <a:buNone/>
              <a:defRPr sz="1400"/>
            </a:lvl1pPr>
          </a:lstStyle>
          <a:p>
            <a:endParaRPr lang="en-US" dirty="0"/>
          </a:p>
        </p:txBody>
      </p:sp>
      <p:sp>
        <p:nvSpPr>
          <p:cNvPr id="10" name="Picture Placeholder 2"/>
          <p:cNvSpPr>
            <a:spLocks noGrp="1"/>
          </p:cNvSpPr>
          <p:nvPr>
            <p:ph type="pic" sz="quarter" idx="18"/>
          </p:nvPr>
        </p:nvSpPr>
        <p:spPr>
          <a:xfrm>
            <a:off x="7308168" y="3901439"/>
            <a:ext cx="2286001" cy="228600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1" name="Picture Placeholder 2"/>
          <p:cNvSpPr>
            <a:spLocks noGrp="1"/>
          </p:cNvSpPr>
          <p:nvPr>
            <p:ph type="pic" sz="quarter" idx="19"/>
          </p:nvPr>
        </p:nvSpPr>
        <p:spPr>
          <a:xfrm>
            <a:off x="9685608" y="688274"/>
            <a:ext cx="2286000" cy="2286000"/>
          </a:xfrm>
          <a:prstGeom prst="rect">
            <a:avLst/>
          </a:prstGeom>
          <a:solidFill>
            <a:schemeClr val="bg1">
              <a:lumMod val="90000"/>
            </a:schemeClr>
          </a:solidFill>
        </p:spPr>
        <p:txBody>
          <a:bodyPr/>
          <a:lstStyle>
            <a:lvl1pPr marL="0" indent="0" algn="ctr" rtl="0">
              <a:buNone/>
              <a:defRPr sz="1400"/>
            </a:lvl1pPr>
          </a:lstStyle>
          <a:p>
            <a:endParaRPr lang="en-US"/>
          </a:p>
        </p:txBody>
      </p:sp>
      <p:sp>
        <p:nvSpPr>
          <p:cNvPr id="12" name="Picture Placeholder 2"/>
          <p:cNvSpPr>
            <a:spLocks noGrp="1"/>
          </p:cNvSpPr>
          <p:nvPr>
            <p:ph type="pic" sz="quarter" idx="20"/>
          </p:nvPr>
        </p:nvSpPr>
        <p:spPr>
          <a:xfrm>
            <a:off x="9685608" y="3063239"/>
            <a:ext cx="2286000" cy="3124200"/>
          </a:xfrm>
          <a:prstGeom prst="rect">
            <a:avLst/>
          </a:prstGeom>
          <a:solidFill>
            <a:schemeClr val="bg1">
              <a:lumMod val="90000"/>
            </a:schemeClr>
          </a:solidFill>
        </p:spPr>
        <p:txBody>
          <a:bodyPr/>
          <a:lstStyle>
            <a:lvl1pPr marL="0" indent="0" algn="ctr" rtl="0">
              <a:buNone/>
              <a:defRPr sz="1400"/>
            </a:lvl1pPr>
          </a:lstStyle>
          <a:p>
            <a:endParaRPr lang="en-US" dirty="0"/>
          </a:p>
        </p:txBody>
      </p:sp>
    </p:spTree>
    <p:extLst>
      <p:ext uri="{BB962C8B-B14F-4D97-AF65-F5344CB8AC3E}">
        <p14:creationId xmlns:p14="http://schemas.microsoft.com/office/powerpoint/2010/main" val="11272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05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2945" y="604863"/>
            <a:ext cx="5584580" cy="5648272"/>
          </a:xfrm>
          <a:custGeom>
            <a:avLst/>
            <a:gdLst>
              <a:gd name="connsiteX0" fmla="*/ 2648568 w 5584580"/>
              <a:gd name="connsiteY0" fmla="*/ 4974530 h 5648272"/>
              <a:gd name="connsiteX1" fmla="*/ 2647395 w 5584580"/>
              <a:gd name="connsiteY1" fmla="*/ 4975393 h 5648272"/>
              <a:gd name="connsiteX2" fmla="*/ 2647318 w 5584580"/>
              <a:gd name="connsiteY2" fmla="*/ 4976140 h 5648272"/>
              <a:gd name="connsiteX3" fmla="*/ 2644987 w 5584580"/>
              <a:gd name="connsiteY3" fmla="*/ 4979061 h 5648272"/>
              <a:gd name="connsiteX4" fmla="*/ 2649333 w 5584580"/>
              <a:gd name="connsiteY4" fmla="*/ 4981413 h 5648272"/>
              <a:gd name="connsiteX5" fmla="*/ 2654684 w 5584580"/>
              <a:gd name="connsiteY5" fmla="*/ 4992887 h 5648272"/>
              <a:gd name="connsiteX6" fmla="*/ 2632515 w 5584580"/>
              <a:gd name="connsiteY6" fmla="*/ 4997476 h 5648272"/>
              <a:gd name="connsiteX7" fmla="*/ 2630925 w 5584580"/>
              <a:gd name="connsiteY7" fmla="*/ 4997203 h 5648272"/>
              <a:gd name="connsiteX8" fmla="*/ 2625015 w 5584580"/>
              <a:gd name="connsiteY8" fmla="*/ 5005126 h 5648272"/>
              <a:gd name="connsiteX9" fmla="*/ 2619381 w 5584580"/>
              <a:gd name="connsiteY9" fmla="*/ 5027900 h 5648272"/>
              <a:gd name="connsiteX10" fmla="*/ 2663529 w 5584580"/>
              <a:gd name="connsiteY10" fmla="*/ 5035262 h 5648272"/>
              <a:gd name="connsiteX11" fmla="*/ 2670886 w 5584580"/>
              <a:gd name="connsiteY11" fmla="*/ 5005816 h 5648272"/>
              <a:gd name="connsiteX12" fmla="*/ 2700317 w 5584580"/>
              <a:gd name="connsiteY12" fmla="*/ 5035262 h 5648272"/>
              <a:gd name="connsiteX13" fmla="*/ 2737106 w 5584580"/>
              <a:gd name="connsiteY13" fmla="*/ 5027900 h 5648272"/>
              <a:gd name="connsiteX14" fmla="*/ 2740786 w 5584580"/>
              <a:gd name="connsiteY14" fmla="*/ 5039862 h 5648272"/>
              <a:gd name="connsiteX15" fmla="*/ 2741564 w 5584580"/>
              <a:gd name="connsiteY15" fmla="*/ 5043565 h 5648272"/>
              <a:gd name="connsiteX16" fmla="*/ 2748714 w 5584580"/>
              <a:gd name="connsiteY16" fmla="*/ 5047956 h 5648272"/>
              <a:gd name="connsiteX17" fmla="*/ 2757219 w 5584580"/>
              <a:gd name="connsiteY17" fmla="*/ 5053884 h 5648272"/>
              <a:gd name="connsiteX18" fmla="*/ 2765878 w 5584580"/>
              <a:gd name="connsiteY18" fmla="*/ 5054004 h 5648272"/>
              <a:gd name="connsiteX19" fmla="*/ 2766538 w 5584580"/>
              <a:gd name="connsiteY19" fmla="*/ 5053666 h 5648272"/>
              <a:gd name="connsiteX20" fmla="*/ 2775506 w 5584580"/>
              <a:gd name="connsiteY20" fmla="*/ 5049065 h 5648272"/>
              <a:gd name="connsiteX21" fmla="*/ 2776601 w 5584580"/>
              <a:gd name="connsiteY21" fmla="*/ 5049141 h 5648272"/>
              <a:gd name="connsiteX22" fmla="*/ 2772413 w 5584580"/>
              <a:gd name="connsiteY22" fmla="*/ 5044132 h 5648272"/>
              <a:gd name="connsiteX23" fmla="*/ 2764768 w 5584580"/>
              <a:gd name="connsiteY23" fmla="*/ 5029599 h 5648272"/>
              <a:gd name="connsiteX24" fmla="*/ 2795348 w 5584580"/>
              <a:gd name="connsiteY24" fmla="*/ 5041838 h 5648272"/>
              <a:gd name="connsiteX25" fmla="*/ 2783116 w 5584580"/>
              <a:gd name="connsiteY25" fmla="*/ 5023481 h 5648272"/>
              <a:gd name="connsiteX26" fmla="*/ 2850390 w 5584580"/>
              <a:gd name="connsiteY26" fmla="*/ 5011242 h 5648272"/>
              <a:gd name="connsiteX27" fmla="*/ 2807579 w 5584580"/>
              <a:gd name="connsiteY27" fmla="*/ 5017362 h 5648272"/>
              <a:gd name="connsiteX28" fmla="*/ 2801463 w 5584580"/>
              <a:gd name="connsiteY28" fmla="*/ 4986767 h 5648272"/>
              <a:gd name="connsiteX29" fmla="*/ 2752537 w 5584580"/>
              <a:gd name="connsiteY29" fmla="*/ 4999005 h 5648272"/>
              <a:gd name="connsiteX30" fmla="*/ 2721958 w 5584580"/>
              <a:gd name="connsiteY30" fmla="*/ 4986767 h 5648272"/>
              <a:gd name="connsiteX31" fmla="*/ 2691379 w 5584580"/>
              <a:gd name="connsiteY31" fmla="*/ 4999005 h 5648272"/>
              <a:gd name="connsiteX32" fmla="*/ 2648568 w 5584580"/>
              <a:gd name="connsiteY32" fmla="*/ 4974530 h 5648272"/>
              <a:gd name="connsiteX33" fmla="*/ 2685316 w 5584580"/>
              <a:gd name="connsiteY33" fmla="*/ 4424698 h 5648272"/>
              <a:gd name="connsiteX34" fmla="*/ 2684443 w 5584580"/>
              <a:gd name="connsiteY34" fmla="*/ 4425341 h 5648272"/>
              <a:gd name="connsiteX35" fmla="*/ 2684387 w 5584580"/>
              <a:gd name="connsiteY35" fmla="*/ 4425896 h 5648272"/>
              <a:gd name="connsiteX36" fmla="*/ 2682652 w 5584580"/>
              <a:gd name="connsiteY36" fmla="*/ 4428071 h 5648272"/>
              <a:gd name="connsiteX37" fmla="*/ 2685886 w 5584580"/>
              <a:gd name="connsiteY37" fmla="*/ 4429821 h 5648272"/>
              <a:gd name="connsiteX38" fmla="*/ 2689870 w 5584580"/>
              <a:gd name="connsiteY38" fmla="*/ 4438361 h 5648272"/>
              <a:gd name="connsiteX39" fmla="*/ 2673369 w 5584580"/>
              <a:gd name="connsiteY39" fmla="*/ 4441776 h 5648272"/>
              <a:gd name="connsiteX40" fmla="*/ 2672185 w 5584580"/>
              <a:gd name="connsiteY40" fmla="*/ 4441574 h 5648272"/>
              <a:gd name="connsiteX41" fmla="*/ 2667786 w 5584580"/>
              <a:gd name="connsiteY41" fmla="*/ 4447471 h 5648272"/>
              <a:gd name="connsiteX42" fmla="*/ 2663593 w 5584580"/>
              <a:gd name="connsiteY42" fmla="*/ 4464422 h 5648272"/>
              <a:gd name="connsiteX43" fmla="*/ 2696453 w 5584580"/>
              <a:gd name="connsiteY43" fmla="*/ 4469901 h 5648272"/>
              <a:gd name="connsiteX44" fmla="*/ 2701928 w 5584580"/>
              <a:gd name="connsiteY44" fmla="*/ 4447984 h 5648272"/>
              <a:gd name="connsiteX45" fmla="*/ 2723835 w 5584580"/>
              <a:gd name="connsiteY45" fmla="*/ 4469901 h 5648272"/>
              <a:gd name="connsiteX46" fmla="*/ 2751217 w 5584580"/>
              <a:gd name="connsiteY46" fmla="*/ 4464422 h 5648272"/>
              <a:gd name="connsiteX47" fmla="*/ 2753956 w 5584580"/>
              <a:gd name="connsiteY47" fmla="*/ 4473326 h 5648272"/>
              <a:gd name="connsiteX48" fmla="*/ 2754535 w 5584580"/>
              <a:gd name="connsiteY48" fmla="*/ 4476081 h 5648272"/>
              <a:gd name="connsiteX49" fmla="*/ 2759857 w 5584580"/>
              <a:gd name="connsiteY49" fmla="*/ 4479350 h 5648272"/>
              <a:gd name="connsiteX50" fmla="*/ 2766187 w 5584580"/>
              <a:gd name="connsiteY50" fmla="*/ 4483761 h 5648272"/>
              <a:gd name="connsiteX51" fmla="*/ 2772632 w 5584580"/>
              <a:gd name="connsiteY51" fmla="*/ 4483852 h 5648272"/>
              <a:gd name="connsiteX52" fmla="*/ 2773123 w 5584580"/>
              <a:gd name="connsiteY52" fmla="*/ 4483599 h 5648272"/>
              <a:gd name="connsiteX53" fmla="*/ 2779798 w 5584580"/>
              <a:gd name="connsiteY53" fmla="*/ 4480176 h 5648272"/>
              <a:gd name="connsiteX54" fmla="*/ 2780613 w 5584580"/>
              <a:gd name="connsiteY54" fmla="*/ 4480232 h 5648272"/>
              <a:gd name="connsiteX55" fmla="*/ 2777496 w 5584580"/>
              <a:gd name="connsiteY55" fmla="*/ 4476504 h 5648272"/>
              <a:gd name="connsiteX56" fmla="*/ 2771807 w 5584580"/>
              <a:gd name="connsiteY56" fmla="*/ 4465687 h 5648272"/>
              <a:gd name="connsiteX57" fmla="*/ 2794567 w 5584580"/>
              <a:gd name="connsiteY57" fmla="*/ 4474796 h 5648272"/>
              <a:gd name="connsiteX58" fmla="*/ 2785463 w 5584580"/>
              <a:gd name="connsiteY58" fmla="*/ 4461133 h 5648272"/>
              <a:gd name="connsiteX59" fmla="*/ 2835536 w 5584580"/>
              <a:gd name="connsiteY59" fmla="*/ 4452024 h 5648272"/>
              <a:gd name="connsiteX60" fmla="*/ 2803671 w 5584580"/>
              <a:gd name="connsiteY60" fmla="*/ 4456578 h 5648272"/>
              <a:gd name="connsiteX61" fmla="*/ 2799119 w 5584580"/>
              <a:gd name="connsiteY61" fmla="*/ 4433806 h 5648272"/>
              <a:gd name="connsiteX62" fmla="*/ 2762703 w 5584580"/>
              <a:gd name="connsiteY62" fmla="*/ 4442915 h 5648272"/>
              <a:gd name="connsiteX63" fmla="*/ 2739942 w 5584580"/>
              <a:gd name="connsiteY63" fmla="*/ 4433806 h 5648272"/>
              <a:gd name="connsiteX64" fmla="*/ 2717182 w 5584580"/>
              <a:gd name="connsiteY64" fmla="*/ 4442915 h 5648272"/>
              <a:gd name="connsiteX65" fmla="*/ 2685316 w 5584580"/>
              <a:gd name="connsiteY65" fmla="*/ 4424698 h 5648272"/>
              <a:gd name="connsiteX66" fmla="*/ 2712876 w 5584580"/>
              <a:gd name="connsiteY66" fmla="*/ 4012334 h 5648272"/>
              <a:gd name="connsiteX67" fmla="*/ 2712228 w 5584580"/>
              <a:gd name="connsiteY67" fmla="*/ 4012811 h 5648272"/>
              <a:gd name="connsiteX68" fmla="*/ 2712186 w 5584580"/>
              <a:gd name="connsiteY68" fmla="*/ 4013224 h 5648272"/>
              <a:gd name="connsiteX69" fmla="*/ 2710898 w 5584580"/>
              <a:gd name="connsiteY69" fmla="*/ 4014838 h 5648272"/>
              <a:gd name="connsiteX70" fmla="*/ 2713299 w 5584580"/>
              <a:gd name="connsiteY70" fmla="*/ 4016137 h 5648272"/>
              <a:gd name="connsiteX71" fmla="*/ 2716256 w 5584580"/>
              <a:gd name="connsiteY71" fmla="*/ 4022477 h 5648272"/>
              <a:gd name="connsiteX72" fmla="*/ 2704006 w 5584580"/>
              <a:gd name="connsiteY72" fmla="*/ 4025013 h 5648272"/>
              <a:gd name="connsiteX73" fmla="*/ 2703127 w 5584580"/>
              <a:gd name="connsiteY73" fmla="*/ 4024862 h 5648272"/>
              <a:gd name="connsiteX74" fmla="*/ 2699862 w 5584580"/>
              <a:gd name="connsiteY74" fmla="*/ 4029240 h 5648272"/>
              <a:gd name="connsiteX75" fmla="*/ 2696749 w 5584580"/>
              <a:gd name="connsiteY75" fmla="*/ 4041824 h 5648272"/>
              <a:gd name="connsiteX76" fmla="*/ 2721143 w 5584580"/>
              <a:gd name="connsiteY76" fmla="*/ 4045891 h 5648272"/>
              <a:gd name="connsiteX77" fmla="*/ 2725208 w 5584580"/>
              <a:gd name="connsiteY77" fmla="*/ 4029621 h 5648272"/>
              <a:gd name="connsiteX78" fmla="*/ 2741470 w 5584580"/>
              <a:gd name="connsiteY78" fmla="*/ 4045891 h 5648272"/>
              <a:gd name="connsiteX79" fmla="*/ 2761798 w 5584580"/>
              <a:gd name="connsiteY79" fmla="*/ 4041824 h 5648272"/>
              <a:gd name="connsiteX80" fmla="*/ 2763831 w 5584580"/>
              <a:gd name="connsiteY80" fmla="*/ 4048433 h 5648272"/>
              <a:gd name="connsiteX81" fmla="*/ 2764261 w 5584580"/>
              <a:gd name="connsiteY81" fmla="*/ 4050479 h 5648272"/>
              <a:gd name="connsiteX82" fmla="*/ 2768212 w 5584580"/>
              <a:gd name="connsiteY82" fmla="*/ 4052906 h 5648272"/>
              <a:gd name="connsiteX83" fmla="*/ 2772911 w 5584580"/>
              <a:gd name="connsiteY83" fmla="*/ 4056181 h 5648272"/>
              <a:gd name="connsiteX84" fmla="*/ 2777695 w 5584580"/>
              <a:gd name="connsiteY84" fmla="*/ 4056248 h 5648272"/>
              <a:gd name="connsiteX85" fmla="*/ 2778060 w 5584580"/>
              <a:gd name="connsiteY85" fmla="*/ 4056061 h 5648272"/>
              <a:gd name="connsiteX86" fmla="*/ 2783016 w 5584580"/>
              <a:gd name="connsiteY86" fmla="*/ 4053518 h 5648272"/>
              <a:gd name="connsiteX87" fmla="*/ 2783620 w 5584580"/>
              <a:gd name="connsiteY87" fmla="*/ 4053561 h 5648272"/>
              <a:gd name="connsiteX88" fmla="*/ 2781307 w 5584580"/>
              <a:gd name="connsiteY88" fmla="*/ 4050793 h 5648272"/>
              <a:gd name="connsiteX89" fmla="*/ 2777083 w 5584580"/>
              <a:gd name="connsiteY89" fmla="*/ 4042762 h 5648272"/>
              <a:gd name="connsiteX90" fmla="*/ 2793979 w 5584580"/>
              <a:gd name="connsiteY90" fmla="*/ 4049525 h 5648272"/>
              <a:gd name="connsiteX91" fmla="*/ 2787220 w 5584580"/>
              <a:gd name="connsiteY91" fmla="*/ 4039382 h 5648272"/>
              <a:gd name="connsiteX92" fmla="*/ 2824393 w 5584580"/>
              <a:gd name="connsiteY92" fmla="*/ 4032619 h 5648272"/>
              <a:gd name="connsiteX93" fmla="*/ 2800738 w 5584580"/>
              <a:gd name="connsiteY93" fmla="*/ 4036001 h 5648272"/>
              <a:gd name="connsiteX94" fmla="*/ 2797358 w 5584580"/>
              <a:gd name="connsiteY94" fmla="*/ 4019095 h 5648272"/>
              <a:gd name="connsiteX95" fmla="*/ 2770324 w 5584580"/>
              <a:gd name="connsiteY95" fmla="*/ 4025858 h 5648272"/>
              <a:gd name="connsiteX96" fmla="*/ 2753428 w 5584580"/>
              <a:gd name="connsiteY96" fmla="*/ 4019095 h 5648272"/>
              <a:gd name="connsiteX97" fmla="*/ 2736531 w 5584580"/>
              <a:gd name="connsiteY97" fmla="*/ 4025858 h 5648272"/>
              <a:gd name="connsiteX98" fmla="*/ 2712876 w 5584580"/>
              <a:gd name="connsiteY98" fmla="*/ 4012334 h 5648272"/>
              <a:gd name="connsiteX99" fmla="*/ 781207 w 5584580"/>
              <a:gd name="connsiteY99" fmla="*/ 3974438 h 5648272"/>
              <a:gd name="connsiteX100" fmla="*/ 789027 w 5584580"/>
              <a:gd name="connsiteY100" fmla="*/ 3987072 h 5648272"/>
              <a:gd name="connsiteX101" fmla="*/ 789368 w 5584580"/>
              <a:gd name="connsiteY101" fmla="*/ 3983276 h 5648272"/>
              <a:gd name="connsiteX102" fmla="*/ 783826 w 5584580"/>
              <a:gd name="connsiteY102" fmla="*/ 3975150 h 5648272"/>
              <a:gd name="connsiteX103" fmla="*/ 991899 w 5584580"/>
              <a:gd name="connsiteY103" fmla="*/ 3897966 h 5648272"/>
              <a:gd name="connsiteX104" fmla="*/ 984913 w 5584580"/>
              <a:gd name="connsiteY104" fmla="*/ 3898750 h 5648272"/>
              <a:gd name="connsiteX105" fmla="*/ 981824 w 5584580"/>
              <a:gd name="connsiteY105" fmla="*/ 3905930 h 5648272"/>
              <a:gd name="connsiteX106" fmla="*/ 975435 w 5584580"/>
              <a:gd name="connsiteY106" fmla="*/ 3904366 h 5648272"/>
              <a:gd name="connsiteX107" fmla="*/ 971232 w 5584580"/>
              <a:gd name="connsiteY107" fmla="*/ 3908953 h 5648272"/>
              <a:gd name="connsiteX108" fmla="*/ 978589 w 5584580"/>
              <a:gd name="connsiteY108" fmla="*/ 3912634 h 5648272"/>
              <a:gd name="connsiteX109" fmla="*/ 981717 w 5584580"/>
              <a:gd name="connsiteY109" fmla="*/ 3914199 h 5648272"/>
              <a:gd name="connsiteX110" fmla="*/ 991890 w 5584580"/>
              <a:gd name="connsiteY110" fmla="*/ 3898005 h 5648272"/>
              <a:gd name="connsiteX111" fmla="*/ 1204100 w 5584580"/>
              <a:gd name="connsiteY111" fmla="*/ 3829090 h 5648272"/>
              <a:gd name="connsiteX112" fmla="*/ 1204583 w 5584580"/>
              <a:gd name="connsiteY112" fmla="*/ 3831787 h 5648272"/>
              <a:gd name="connsiteX113" fmla="*/ 1205242 w 5584580"/>
              <a:gd name="connsiteY113" fmla="*/ 3830304 h 5648272"/>
              <a:gd name="connsiteX114" fmla="*/ 2733181 w 5584580"/>
              <a:gd name="connsiteY114" fmla="*/ 3708525 h 5648272"/>
              <a:gd name="connsiteX115" fmla="*/ 2732699 w 5584580"/>
              <a:gd name="connsiteY115" fmla="*/ 3708880 h 5648272"/>
              <a:gd name="connsiteX116" fmla="*/ 2732668 w 5584580"/>
              <a:gd name="connsiteY116" fmla="*/ 3709187 h 5648272"/>
              <a:gd name="connsiteX117" fmla="*/ 2731709 w 5584580"/>
              <a:gd name="connsiteY117" fmla="*/ 3710389 h 5648272"/>
              <a:gd name="connsiteX118" fmla="*/ 2733496 w 5584580"/>
              <a:gd name="connsiteY118" fmla="*/ 3711356 h 5648272"/>
              <a:gd name="connsiteX119" fmla="*/ 2735697 w 5584580"/>
              <a:gd name="connsiteY119" fmla="*/ 3716074 h 5648272"/>
              <a:gd name="connsiteX120" fmla="*/ 2726580 w 5584580"/>
              <a:gd name="connsiteY120" fmla="*/ 3717961 h 5648272"/>
              <a:gd name="connsiteX121" fmla="*/ 2725926 w 5584580"/>
              <a:gd name="connsiteY121" fmla="*/ 3717849 h 5648272"/>
              <a:gd name="connsiteX122" fmla="*/ 2723495 w 5584580"/>
              <a:gd name="connsiteY122" fmla="*/ 3721108 h 5648272"/>
              <a:gd name="connsiteX123" fmla="*/ 2721178 w 5584580"/>
              <a:gd name="connsiteY123" fmla="*/ 3730474 h 5648272"/>
              <a:gd name="connsiteX124" fmla="*/ 2739335 w 5584580"/>
              <a:gd name="connsiteY124" fmla="*/ 3733501 h 5648272"/>
              <a:gd name="connsiteX125" fmla="*/ 2742360 w 5584580"/>
              <a:gd name="connsiteY125" fmla="*/ 3721392 h 5648272"/>
              <a:gd name="connsiteX126" fmla="*/ 2754465 w 5584580"/>
              <a:gd name="connsiteY126" fmla="*/ 3733501 h 5648272"/>
              <a:gd name="connsiteX127" fmla="*/ 2769595 w 5584580"/>
              <a:gd name="connsiteY127" fmla="*/ 3730474 h 5648272"/>
              <a:gd name="connsiteX128" fmla="*/ 2771108 w 5584580"/>
              <a:gd name="connsiteY128" fmla="*/ 3735394 h 5648272"/>
              <a:gd name="connsiteX129" fmla="*/ 2771428 w 5584580"/>
              <a:gd name="connsiteY129" fmla="*/ 3736917 h 5648272"/>
              <a:gd name="connsiteX130" fmla="*/ 2774369 w 5584580"/>
              <a:gd name="connsiteY130" fmla="*/ 3738723 h 5648272"/>
              <a:gd name="connsiteX131" fmla="*/ 2777867 w 5584580"/>
              <a:gd name="connsiteY131" fmla="*/ 3741160 h 5648272"/>
              <a:gd name="connsiteX132" fmla="*/ 2781428 w 5584580"/>
              <a:gd name="connsiteY132" fmla="*/ 3741210 h 5648272"/>
              <a:gd name="connsiteX133" fmla="*/ 2781699 w 5584580"/>
              <a:gd name="connsiteY133" fmla="*/ 3741071 h 5648272"/>
              <a:gd name="connsiteX134" fmla="*/ 2785387 w 5584580"/>
              <a:gd name="connsiteY134" fmla="*/ 3739179 h 5648272"/>
              <a:gd name="connsiteX135" fmla="*/ 2785837 w 5584580"/>
              <a:gd name="connsiteY135" fmla="*/ 3739210 h 5648272"/>
              <a:gd name="connsiteX136" fmla="*/ 2784115 w 5584580"/>
              <a:gd name="connsiteY136" fmla="*/ 3737150 h 5648272"/>
              <a:gd name="connsiteX137" fmla="*/ 2780972 w 5584580"/>
              <a:gd name="connsiteY137" fmla="*/ 3731173 h 5648272"/>
              <a:gd name="connsiteX138" fmla="*/ 2793548 w 5584580"/>
              <a:gd name="connsiteY138" fmla="*/ 3736206 h 5648272"/>
              <a:gd name="connsiteX139" fmla="*/ 2788517 w 5584580"/>
              <a:gd name="connsiteY139" fmla="*/ 3728657 h 5648272"/>
              <a:gd name="connsiteX140" fmla="*/ 2816185 w 5584580"/>
              <a:gd name="connsiteY140" fmla="*/ 3723624 h 5648272"/>
              <a:gd name="connsiteX141" fmla="*/ 2798578 w 5584580"/>
              <a:gd name="connsiteY141" fmla="*/ 3726140 h 5648272"/>
              <a:gd name="connsiteX142" fmla="*/ 2796063 w 5584580"/>
              <a:gd name="connsiteY142" fmla="*/ 3713558 h 5648272"/>
              <a:gd name="connsiteX143" fmla="*/ 2775941 w 5584580"/>
              <a:gd name="connsiteY143" fmla="*/ 3718591 h 5648272"/>
              <a:gd name="connsiteX144" fmla="*/ 2763365 w 5584580"/>
              <a:gd name="connsiteY144" fmla="*/ 3713558 h 5648272"/>
              <a:gd name="connsiteX145" fmla="*/ 2750789 w 5584580"/>
              <a:gd name="connsiteY145" fmla="*/ 3718591 h 5648272"/>
              <a:gd name="connsiteX146" fmla="*/ 2733181 w 5584580"/>
              <a:gd name="connsiteY146" fmla="*/ 3708525 h 5648272"/>
              <a:gd name="connsiteX147" fmla="*/ 1295419 w 5584580"/>
              <a:gd name="connsiteY147" fmla="*/ 3680318 h 5648272"/>
              <a:gd name="connsiteX148" fmla="*/ 1301147 w 5584580"/>
              <a:gd name="connsiteY148" fmla="*/ 3689571 h 5648272"/>
              <a:gd name="connsiteX149" fmla="*/ 1301253 w 5584580"/>
              <a:gd name="connsiteY149" fmla="*/ 3689571 h 5648272"/>
              <a:gd name="connsiteX150" fmla="*/ 1301494 w 5584580"/>
              <a:gd name="connsiteY150" fmla="*/ 3686896 h 5648272"/>
              <a:gd name="connsiteX151" fmla="*/ 1297368 w 5584580"/>
              <a:gd name="connsiteY151" fmla="*/ 3680847 h 5648272"/>
              <a:gd name="connsiteX152" fmla="*/ 1454631 w 5584580"/>
              <a:gd name="connsiteY152" fmla="*/ 3623102 h 5648272"/>
              <a:gd name="connsiteX153" fmla="*/ 1452601 w 5584580"/>
              <a:gd name="connsiteY153" fmla="*/ 3623358 h 5648272"/>
              <a:gd name="connsiteX154" fmla="*/ 1447040 w 5584580"/>
              <a:gd name="connsiteY154" fmla="*/ 3623983 h 5648272"/>
              <a:gd name="connsiteX155" fmla="*/ 1444740 w 5584580"/>
              <a:gd name="connsiteY155" fmla="*/ 3629327 h 5648272"/>
              <a:gd name="connsiteX156" fmla="*/ 1439985 w 5584580"/>
              <a:gd name="connsiteY156" fmla="*/ 3628163 h 5648272"/>
              <a:gd name="connsiteX157" fmla="*/ 1436856 w 5584580"/>
              <a:gd name="connsiteY157" fmla="*/ 3631577 h 5648272"/>
              <a:gd name="connsiteX158" fmla="*/ 1442333 w 5584580"/>
              <a:gd name="connsiteY158" fmla="*/ 3634317 h 5648272"/>
              <a:gd name="connsiteX159" fmla="*/ 1445137 w 5584580"/>
              <a:gd name="connsiteY159" fmla="*/ 3635719 h 5648272"/>
              <a:gd name="connsiteX160" fmla="*/ 1447276 w 5584580"/>
              <a:gd name="connsiteY160" fmla="*/ 3634807 h 5648272"/>
              <a:gd name="connsiteX161" fmla="*/ 2864080 w 5584580"/>
              <a:gd name="connsiteY161" fmla="*/ 3580101 h 5648272"/>
              <a:gd name="connsiteX162" fmla="*/ 2864083 w 5584580"/>
              <a:gd name="connsiteY162" fmla="*/ 3580180 h 5648272"/>
              <a:gd name="connsiteX163" fmla="*/ 2863974 w 5584580"/>
              <a:gd name="connsiteY163" fmla="*/ 3580184 h 5648272"/>
              <a:gd name="connsiteX164" fmla="*/ 2863974 w 5584580"/>
              <a:gd name="connsiteY164" fmla="*/ 3577668 h 5648272"/>
              <a:gd name="connsiteX165" fmla="*/ 2866804 w 5584580"/>
              <a:gd name="connsiteY165" fmla="*/ 3577982 h 5648272"/>
              <a:gd name="connsiteX166" fmla="*/ 2864080 w 5584580"/>
              <a:gd name="connsiteY166" fmla="*/ 3580101 h 5648272"/>
              <a:gd name="connsiteX167" fmla="*/ 2940149 w 5584580"/>
              <a:gd name="connsiteY167" fmla="*/ 3567457 h 5648272"/>
              <a:gd name="connsiteX168" fmla="*/ 2939593 w 5584580"/>
              <a:gd name="connsiteY168" fmla="*/ 3567764 h 5648272"/>
              <a:gd name="connsiteX169" fmla="*/ 2939431 w 5584580"/>
              <a:gd name="connsiteY169" fmla="*/ 3567602 h 5648272"/>
              <a:gd name="connsiteX170" fmla="*/ 2944462 w 5584580"/>
              <a:gd name="connsiteY170" fmla="*/ 3565084 h 5648272"/>
              <a:gd name="connsiteX171" fmla="*/ 2945719 w 5584580"/>
              <a:gd name="connsiteY171" fmla="*/ 3566343 h 5648272"/>
              <a:gd name="connsiteX172" fmla="*/ 2940149 w 5584580"/>
              <a:gd name="connsiteY172" fmla="*/ 3567457 h 5648272"/>
              <a:gd name="connsiteX173" fmla="*/ 4861296 w 5584580"/>
              <a:gd name="connsiteY173" fmla="*/ 3490611 h 5648272"/>
              <a:gd name="connsiteX174" fmla="*/ 4859428 w 5584580"/>
              <a:gd name="connsiteY174" fmla="*/ 3496062 h 5648272"/>
              <a:gd name="connsiteX175" fmla="*/ 4850254 w 5584580"/>
              <a:gd name="connsiteY175" fmla="*/ 3518243 h 5648272"/>
              <a:gd name="connsiteX176" fmla="*/ 4849585 w 5584580"/>
              <a:gd name="connsiteY176" fmla="*/ 3525509 h 5648272"/>
              <a:gd name="connsiteX177" fmla="*/ 4852505 w 5584580"/>
              <a:gd name="connsiteY177" fmla="*/ 3528742 h 5648272"/>
              <a:gd name="connsiteX178" fmla="*/ 4858917 w 5584580"/>
              <a:gd name="connsiteY178" fmla="*/ 3507752 h 5648272"/>
              <a:gd name="connsiteX179" fmla="*/ 2253915 w 5584580"/>
              <a:gd name="connsiteY179" fmla="*/ 3488789 h 5648272"/>
              <a:gd name="connsiteX180" fmla="*/ 2254791 w 5584580"/>
              <a:gd name="connsiteY180" fmla="*/ 3490541 h 5648272"/>
              <a:gd name="connsiteX181" fmla="*/ 2255169 w 5584580"/>
              <a:gd name="connsiteY181" fmla="*/ 3491298 h 5648272"/>
              <a:gd name="connsiteX182" fmla="*/ 2257090 w 5584580"/>
              <a:gd name="connsiteY182" fmla="*/ 3492217 h 5648272"/>
              <a:gd name="connsiteX183" fmla="*/ 2257803 w 5584580"/>
              <a:gd name="connsiteY183" fmla="*/ 3492106 h 5648272"/>
              <a:gd name="connsiteX184" fmla="*/ 2254030 w 5584580"/>
              <a:gd name="connsiteY184" fmla="*/ 3488804 h 5648272"/>
              <a:gd name="connsiteX185" fmla="*/ 3192841 w 5584580"/>
              <a:gd name="connsiteY185" fmla="*/ 3466699 h 5648272"/>
              <a:gd name="connsiteX186" fmla="*/ 3193470 w 5584580"/>
              <a:gd name="connsiteY186" fmla="*/ 3466942 h 5648272"/>
              <a:gd name="connsiteX187" fmla="*/ 3193270 w 5584580"/>
              <a:gd name="connsiteY187" fmla="*/ 3467790 h 5648272"/>
              <a:gd name="connsiteX188" fmla="*/ 3190955 w 5584580"/>
              <a:gd name="connsiteY188" fmla="*/ 3461909 h 5648272"/>
              <a:gd name="connsiteX189" fmla="*/ 3192841 w 5584580"/>
              <a:gd name="connsiteY189" fmla="*/ 3466699 h 5648272"/>
              <a:gd name="connsiteX190" fmla="*/ 3189383 w 5584580"/>
              <a:gd name="connsiteY190" fmla="*/ 3465369 h 5648272"/>
              <a:gd name="connsiteX191" fmla="*/ 3190955 w 5584580"/>
              <a:gd name="connsiteY191" fmla="*/ 3461909 h 5648272"/>
              <a:gd name="connsiteX192" fmla="*/ 1681067 w 5584580"/>
              <a:gd name="connsiteY192" fmla="*/ 3459734 h 5648272"/>
              <a:gd name="connsiteX193" fmla="*/ 1685388 w 5584580"/>
              <a:gd name="connsiteY193" fmla="*/ 3466715 h 5648272"/>
              <a:gd name="connsiteX194" fmla="*/ 1685577 w 5584580"/>
              <a:gd name="connsiteY194" fmla="*/ 3464617 h 5648272"/>
              <a:gd name="connsiteX195" fmla="*/ 1682514 w 5584580"/>
              <a:gd name="connsiteY195" fmla="*/ 3460127 h 5648272"/>
              <a:gd name="connsiteX196" fmla="*/ 1797485 w 5584580"/>
              <a:gd name="connsiteY196" fmla="*/ 3417480 h 5648272"/>
              <a:gd name="connsiteX197" fmla="*/ 1793625 w 5584580"/>
              <a:gd name="connsiteY197" fmla="*/ 3417913 h 5648272"/>
              <a:gd name="connsiteX198" fmla="*/ 1791918 w 5584580"/>
              <a:gd name="connsiteY198" fmla="*/ 3421880 h 5648272"/>
              <a:gd name="connsiteX199" fmla="*/ 1788388 w 5584580"/>
              <a:gd name="connsiteY199" fmla="*/ 3421016 h 5648272"/>
              <a:gd name="connsiteX200" fmla="*/ 1786065 w 5584580"/>
              <a:gd name="connsiteY200" fmla="*/ 3423551 h 5648272"/>
              <a:gd name="connsiteX201" fmla="*/ 1790131 w 5584580"/>
              <a:gd name="connsiteY201" fmla="*/ 3425585 h 5648272"/>
              <a:gd name="connsiteX202" fmla="*/ 1791859 w 5584580"/>
              <a:gd name="connsiteY202" fmla="*/ 3426449 h 5648272"/>
              <a:gd name="connsiteX203" fmla="*/ 1797480 w 5584580"/>
              <a:gd name="connsiteY203" fmla="*/ 3417501 h 5648272"/>
              <a:gd name="connsiteX204" fmla="*/ 1914737 w 5584580"/>
              <a:gd name="connsiteY204" fmla="*/ 3379422 h 5648272"/>
              <a:gd name="connsiteX205" fmla="*/ 1915004 w 5584580"/>
              <a:gd name="connsiteY205" fmla="*/ 3380913 h 5648272"/>
              <a:gd name="connsiteX206" fmla="*/ 1915368 w 5584580"/>
              <a:gd name="connsiteY206" fmla="*/ 3380093 h 5648272"/>
              <a:gd name="connsiteX207" fmla="*/ 4906312 w 5584580"/>
              <a:gd name="connsiteY207" fmla="*/ 3346419 h 5648272"/>
              <a:gd name="connsiteX208" fmla="*/ 4905296 w 5584580"/>
              <a:gd name="connsiteY208" fmla="*/ 3349975 h 5648272"/>
              <a:gd name="connsiteX209" fmla="*/ 4903335 w 5584580"/>
              <a:gd name="connsiteY209" fmla="*/ 3356841 h 5648272"/>
              <a:gd name="connsiteX210" fmla="*/ 4907662 w 5584580"/>
              <a:gd name="connsiteY210" fmla="*/ 3356841 h 5648272"/>
              <a:gd name="connsiteX211" fmla="*/ 4332275 w 5584580"/>
              <a:gd name="connsiteY211" fmla="*/ 3320200 h 5648272"/>
              <a:gd name="connsiteX212" fmla="*/ 4330884 w 5584580"/>
              <a:gd name="connsiteY212" fmla="*/ 3324257 h 5648272"/>
              <a:gd name="connsiteX213" fmla="*/ 4324056 w 5584580"/>
              <a:gd name="connsiteY213" fmla="*/ 3340767 h 5648272"/>
              <a:gd name="connsiteX214" fmla="*/ 4323559 w 5584580"/>
              <a:gd name="connsiteY214" fmla="*/ 3346175 h 5648272"/>
              <a:gd name="connsiteX215" fmla="*/ 4325732 w 5584580"/>
              <a:gd name="connsiteY215" fmla="*/ 3348582 h 5648272"/>
              <a:gd name="connsiteX216" fmla="*/ 4330504 w 5584580"/>
              <a:gd name="connsiteY216" fmla="*/ 3332959 h 5648272"/>
              <a:gd name="connsiteX217" fmla="*/ 2099933 w 5584580"/>
              <a:gd name="connsiteY217" fmla="*/ 3317486 h 5648272"/>
              <a:gd name="connsiteX218" fmla="*/ 2098031 w 5584580"/>
              <a:gd name="connsiteY218" fmla="*/ 3319735 h 5648272"/>
              <a:gd name="connsiteX219" fmla="*/ 2100841 w 5584580"/>
              <a:gd name="connsiteY219" fmla="*/ 3321755 h 5648272"/>
              <a:gd name="connsiteX220" fmla="*/ 2106893 w 5584580"/>
              <a:gd name="connsiteY220" fmla="*/ 3342948 h 5648272"/>
              <a:gd name="connsiteX221" fmla="*/ 2106893 w 5584580"/>
              <a:gd name="connsiteY221" fmla="*/ 3336893 h 5648272"/>
              <a:gd name="connsiteX222" fmla="*/ 2111882 w 5584580"/>
              <a:gd name="connsiteY222" fmla="*/ 3340949 h 5648272"/>
              <a:gd name="connsiteX223" fmla="*/ 2114003 w 5584580"/>
              <a:gd name="connsiteY223" fmla="*/ 3339820 h 5648272"/>
              <a:gd name="connsiteX224" fmla="*/ 2114434 w 5584580"/>
              <a:gd name="connsiteY224" fmla="*/ 3336084 h 5648272"/>
              <a:gd name="connsiteX225" fmla="*/ 2106889 w 5584580"/>
              <a:gd name="connsiteY225" fmla="*/ 3336084 h 5648272"/>
              <a:gd name="connsiteX226" fmla="*/ 2101858 w 5584580"/>
              <a:gd name="connsiteY226" fmla="*/ 3318469 h 5648272"/>
              <a:gd name="connsiteX227" fmla="*/ 2099933 w 5584580"/>
              <a:gd name="connsiteY227" fmla="*/ 3317486 h 5648272"/>
              <a:gd name="connsiteX228" fmla="*/ 4901143 w 5584580"/>
              <a:gd name="connsiteY228" fmla="*/ 3303732 h 5648272"/>
              <a:gd name="connsiteX229" fmla="*/ 4893064 w 5584580"/>
              <a:gd name="connsiteY229" fmla="*/ 3304084 h 5648272"/>
              <a:gd name="connsiteX230" fmla="*/ 4902239 w 5584580"/>
              <a:gd name="connsiteY230" fmla="*/ 3318615 h 5648272"/>
              <a:gd name="connsiteX231" fmla="*/ 4902787 w 5584580"/>
              <a:gd name="connsiteY231" fmla="*/ 3319210 h 5648272"/>
              <a:gd name="connsiteX232" fmla="*/ 4901224 w 5584580"/>
              <a:gd name="connsiteY232" fmla="*/ 3307151 h 5648272"/>
              <a:gd name="connsiteX233" fmla="*/ 1965195 w 5584580"/>
              <a:gd name="connsiteY233" fmla="*/ 3297219 h 5648272"/>
              <a:gd name="connsiteX234" fmla="*/ 1968360 w 5584580"/>
              <a:gd name="connsiteY234" fmla="*/ 3302331 h 5648272"/>
              <a:gd name="connsiteX235" fmla="*/ 1968418 w 5584580"/>
              <a:gd name="connsiteY235" fmla="*/ 3302331 h 5648272"/>
              <a:gd name="connsiteX236" fmla="*/ 1968551 w 5584580"/>
              <a:gd name="connsiteY236" fmla="*/ 3300853 h 5648272"/>
              <a:gd name="connsiteX237" fmla="*/ 1966272 w 5584580"/>
              <a:gd name="connsiteY237" fmla="*/ 3297511 h 5648272"/>
              <a:gd name="connsiteX238" fmla="*/ 2058476 w 5584580"/>
              <a:gd name="connsiteY238" fmla="*/ 3261204 h 5648272"/>
              <a:gd name="connsiteX239" fmla="*/ 2052045 w 5584580"/>
              <a:gd name="connsiteY239" fmla="*/ 3265745 h 5648272"/>
              <a:gd name="connsiteX240" fmla="*/ 2048973 w 5584580"/>
              <a:gd name="connsiteY240" fmla="*/ 3266090 h 5648272"/>
              <a:gd name="connsiteX241" fmla="*/ 2047702 w 5584580"/>
              <a:gd name="connsiteY241" fmla="*/ 3269043 h 5648272"/>
              <a:gd name="connsiteX242" fmla="*/ 2045074 w 5584580"/>
              <a:gd name="connsiteY242" fmla="*/ 3268400 h 5648272"/>
              <a:gd name="connsiteX243" fmla="*/ 2043346 w 5584580"/>
              <a:gd name="connsiteY243" fmla="*/ 3270287 h 5648272"/>
              <a:gd name="connsiteX244" fmla="*/ 2046372 w 5584580"/>
              <a:gd name="connsiteY244" fmla="*/ 3271801 h 5648272"/>
              <a:gd name="connsiteX245" fmla="*/ 2047921 w 5584580"/>
              <a:gd name="connsiteY245" fmla="*/ 3272576 h 5648272"/>
              <a:gd name="connsiteX246" fmla="*/ 2051318 w 5584580"/>
              <a:gd name="connsiteY246" fmla="*/ 3271127 h 5648272"/>
              <a:gd name="connsiteX247" fmla="*/ 2053380 w 5584580"/>
              <a:gd name="connsiteY247" fmla="*/ 3271607 h 5648272"/>
              <a:gd name="connsiteX248" fmla="*/ 2054930 w 5584580"/>
              <a:gd name="connsiteY248" fmla="*/ 3269057 h 5648272"/>
              <a:gd name="connsiteX249" fmla="*/ 2057724 w 5584580"/>
              <a:gd name="connsiteY249" fmla="*/ 3267641 h 5648272"/>
              <a:gd name="connsiteX250" fmla="*/ 2056585 w 5584580"/>
              <a:gd name="connsiteY250" fmla="*/ 3265622 h 5648272"/>
              <a:gd name="connsiteX251" fmla="*/ 2060387 w 5584580"/>
              <a:gd name="connsiteY251" fmla="*/ 3264709 h 5648272"/>
              <a:gd name="connsiteX252" fmla="*/ 2064326 w 5584580"/>
              <a:gd name="connsiteY252" fmla="*/ 3258073 h 5648272"/>
              <a:gd name="connsiteX253" fmla="*/ 2063148 w 5584580"/>
              <a:gd name="connsiteY253" fmla="*/ 3258808 h 5648272"/>
              <a:gd name="connsiteX254" fmla="*/ 2065287 w 5584580"/>
              <a:gd name="connsiteY254" fmla="*/ 3262912 h 5648272"/>
              <a:gd name="connsiteX255" fmla="*/ 2066134 w 5584580"/>
              <a:gd name="connsiteY255" fmla="*/ 3262084 h 5648272"/>
              <a:gd name="connsiteX256" fmla="*/ 2066645 w 5584580"/>
              <a:gd name="connsiteY256" fmla="*/ 3258073 h 5648272"/>
              <a:gd name="connsiteX257" fmla="*/ 2064326 w 5584580"/>
              <a:gd name="connsiteY257" fmla="*/ 3258073 h 5648272"/>
              <a:gd name="connsiteX258" fmla="*/ 536996 w 5584580"/>
              <a:gd name="connsiteY258" fmla="*/ 3240792 h 5648272"/>
              <a:gd name="connsiteX259" fmla="*/ 527389 w 5584580"/>
              <a:gd name="connsiteY259" fmla="*/ 3242000 h 5648272"/>
              <a:gd name="connsiteX260" fmla="*/ 531841 w 5584580"/>
              <a:gd name="connsiteY260" fmla="*/ 3257492 h 5648272"/>
              <a:gd name="connsiteX261" fmla="*/ 544736 w 5584580"/>
              <a:gd name="connsiteY261" fmla="*/ 3273490 h 5648272"/>
              <a:gd name="connsiteX262" fmla="*/ 536996 w 5584580"/>
              <a:gd name="connsiteY262" fmla="*/ 3240792 h 5648272"/>
              <a:gd name="connsiteX263" fmla="*/ 2042333 w 5584580"/>
              <a:gd name="connsiteY263" fmla="*/ 3226875 h 5648272"/>
              <a:gd name="connsiteX264" fmla="*/ 2043346 w 5584580"/>
              <a:gd name="connsiteY264" fmla="*/ 3230929 h 5648272"/>
              <a:gd name="connsiteX265" fmla="*/ 2044647 w 5584580"/>
              <a:gd name="connsiteY265" fmla="*/ 3232881 h 5648272"/>
              <a:gd name="connsiteX266" fmla="*/ 2044008 w 5584580"/>
              <a:gd name="connsiteY266" fmla="*/ 3227875 h 5648272"/>
              <a:gd name="connsiteX267" fmla="*/ 4365781 w 5584580"/>
              <a:gd name="connsiteY267" fmla="*/ 3212877 h 5648272"/>
              <a:gd name="connsiteX268" fmla="*/ 4365025 w 5584580"/>
              <a:gd name="connsiteY268" fmla="*/ 3215524 h 5648272"/>
              <a:gd name="connsiteX269" fmla="*/ 4363565 w 5584580"/>
              <a:gd name="connsiteY269" fmla="*/ 3220634 h 5648272"/>
              <a:gd name="connsiteX270" fmla="*/ 4366786 w 5584580"/>
              <a:gd name="connsiteY270" fmla="*/ 3220634 h 5648272"/>
              <a:gd name="connsiteX271" fmla="*/ 3935517 w 5584580"/>
              <a:gd name="connsiteY271" fmla="*/ 3192396 h 5648272"/>
              <a:gd name="connsiteX272" fmla="*/ 3934485 w 5584580"/>
              <a:gd name="connsiteY272" fmla="*/ 3195408 h 5648272"/>
              <a:gd name="connsiteX273" fmla="*/ 3929416 w 5584580"/>
              <a:gd name="connsiteY273" fmla="*/ 3207664 h 5648272"/>
              <a:gd name="connsiteX274" fmla="*/ 3929046 w 5584580"/>
              <a:gd name="connsiteY274" fmla="*/ 3211679 h 5648272"/>
              <a:gd name="connsiteX275" fmla="*/ 3930660 w 5584580"/>
              <a:gd name="connsiteY275" fmla="*/ 3213465 h 5648272"/>
              <a:gd name="connsiteX276" fmla="*/ 3934202 w 5584580"/>
              <a:gd name="connsiteY276" fmla="*/ 3201868 h 5648272"/>
              <a:gd name="connsiteX277" fmla="*/ 4361933 w 5584580"/>
              <a:gd name="connsiteY277" fmla="*/ 3181105 h 5648272"/>
              <a:gd name="connsiteX278" fmla="*/ 4355921 w 5584580"/>
              <a:gd name="connsiteY278" fmla="*/ 3181366 h 5648272"/>
              <a:gd name="connsiteX279" fmla="*/ 4362749 w 5584580"/>
              <a:gd name="connsiteY279" fmla="*/ 3192182 h 5648272"/>
              <a:gd name="connsiteX280" fmla="*/ 4363157 w 5584580"/>
              <a:gd name="connsiteY280" fmla="*/ 3192625 h 5648272"/>
              <a:gd name="connsiteX281" fmla="*/ 4361994 w 5584580"/>
              <a:gd name="connsiteY281" fmla="*/ 3183650 h 5648272"/>
              <a:gd name="connsiteX282" fmla="*/ 1119223 w 5584580"/>
              <a:gd name="connsiteY282" fmla="*/ 3139792 h 5648272"/>
              <a:gd name="connsiteX283" fmla="*/ 1122280 w 5584580"/>
              <a:gd name="connsiteY283" fmla="*/ 3150848 h 5648272"/>
              <a:gd name="connsiteX284" fmla="*/ 1124452 w 5584580"/>
              <a:gd name="connsiteY284" fmla="*/ 3144984 h 5648272"/>
              <a:gd name="connsiteX285" fmla="*/ 3960390 w 5584580"/>
              <a:gd name="connsiteY285" fmla="*/ 3112723 h 5648272"/>
              <a:gd name="connsiteX286" fmla="*/ 3959829 w 5584580"/>
              <a:gd name="connsiteY286" fmla="*/ 3114688 h 5648272"/>
              <a:gd name="connsiteX287" fmla="*/ 3958745 w 5584580"/>
              <a:gd name="connsiteY287" fmla="*/ 3118482 h 5648272"/>
              <a:gd name="connsiteX288" fmla="*/ 3961136 w 5584580"/>
              <a:gd name="connsiteY288" fmla="*/ 3118482 h 5648272"/>
              <a:gd name="connsiteX289" fmla="*/ 3643207 w 5584580"/>
              <a:gd name="connsiteY289" fmla="*/ 3098236 h 5648272"/>
              <a:gd name="connsiteX290" fmla="*/ 3642438 w 5584580"/>
              <a:gd name="connsiteY290" fmla="*/ 3100478 h 5648272"/>
              <a:gd name="connsiteX291" fmla="*/ 3638665 w 5584580"/>
              <a:gd name="connsiteY291" fmla="*/ 3109600 h 5648272"/>
              <a:gd name="connsiteX292" fmla="*/ 3638391 w 5584580"/>
              <a:gd name="connsiteY292" fmla="*/ 3112588 h 5648272"/>
              <a:gd name="connsiteX293" fmla="*/ 3639592 w 5584580"/>
              <a:gd name="connsiteY293" fmla="*/ 3113918 h 5648272"/>
              <a:gd name="connsiteX294" fmla="*/ 3642228 w 5584580"/>
              <a:gd name="connsiteY294" fmla="*/ 3105285 h 5648272"/>
              <a:gd name="connsiteX295" fmla="*/ 3957534 w 5584580"/>
              <a:gd name="connsiteY295" fmla="*/ 3089136 h 5648272"/>
              <a:gd name="connsiteX296" fmla="*/ 3953071 w 5584580"/>
              <a:gd name="connsiteY296" fmla="*/ 3089331 h 5648272"/>
              <a:gd name="connsiteX297" fmla="*/ 3958140 w 5584580"/>
              <a:gd name="connsiteY297" fmla="*/ 3097360 h 5648272"/>
              <a:gd name="connsiteX298" fmla="*/ 3958443 w 5584580"/>
              <a:gd name="connsiteY298" fmla="*/ 3097689 h 5648272"/>
              <a:gd name="connsiteX299" fmla="*/ 3957579 w 5584580"/>
              <a:gd name="connsiteY299" fmla="*/ 3091026 h 5648272"/>
              <a:gd name="connsiteX300" fmla="*/ 1546129 w 5584580"/>
              <a:gd name="connsiteY300" fmla="*/ 3054359 h 5648272"/>
              <a:gd name="connsiteX301" fmla="*/ 1545717 w 5584580"/>
              <a:gd name="connsiteY301" fmla="*/ 3054410 h 5648272"/>
              <a:gd name="connsiteX302" fmla="*/ 1550573 w 5584580"/>
              <a:gd name="connsiteY302" fmla="*/ 3071974 h 5648272"/>
              <a:gd name="connsiteX303" fmla="*/ 1554148 w 5584580"/>
              <a:gd name="connsiteY303" fmla="*/ 3062322 h 5648272"/>
              <a:gd name="connsiteX304" fmla="*/ 1546129 w 5584580"/>
              <a:gd name="connsiteY304" fmla="*/ 3054359 h 5648272"/>
              <a:gd name="connsiteX305" fmla="*/ 3661721 w 5584580"/>
              <a:gd name="connsiteY305" fmla="*/ 3038934 h 5648272"/>
              <a:gd name="connsiteX306" fmla="*/ 3661303 w 5584580"/>
              <a:gd name="connsiteY306" fmla="*/ 3040397 h 5648272"/>
              <a:gd name="connsiteX307" fmla="*/ 3660496 w 5584580"/>
              <a:gd name="connsiteY307" fmla="*/ 3043220 h 5648272"/>
              <a:gd name="connsiteX308" fmla="*/ 3662276 w 5584580"/>
              <a:gd name="connsiteY308" fmla="*/ 3043220 h 5648272"/>
              <a:gd name="connsiteX309" fmla="*/ 3659595 w 5584580"/>
              <a:gd name="connsiteY309" fmla="*/ 3021379 h 5648272"/>
              <a:gd name="connsiteX310" fmla="*/ 3656272 w 5584580"/>
              <a:gd name="connsiteY310" fmla="*/ 3021523 h 5648272"/>
              <a:gd name="connsiteX311" fmla="*/ 3660046 w 5584580"/>
              <a:gd name="connsiteY311" fmla="*/ 3027499 h 5648272"/>
              <a:gd name="connsiteX312" fmla="*/ 3660271 w 5584580"/>
              <a:gd name="connsiteY312" fmla="*/ 3027744 h 5648272"/>
              <a:gd name="connsiteX313" fmla="*/ 3659628 w 5584580"/>
              <a:gd name="connsiteY313" fmla="*/ 3022785 h 5648272"/>
              <a:gd name="connsiteX314" fmla="*/ 1867838 w 5584580"/>
              <a:gd name="connsiteY314" fmla="*/ 2998551 h 5648272"/>
              <a:gd name="connsiteX315" fmla="*/ 1869527 w 5584580"/>
              <a:gd name="connsiteY315" fmla="*/ 3004660 h 5648272"/>
              <a:gd name="connsiteX316" fmla="*/ 1870727 w 5584580"/>
              <a:gd name="connsiteY316" fmla="*/ 3001420 h 5648272"/>
              <a:gd name="connsiteX317" fmla="*/ 487203 w 5584580"/>
              <a:gd name="connsiteY317" fmla="*/ 2977193 h 5648272"/>
              <a:gd name="connsiteX318" fmla="*/ 482857 w 5584580"/>
              <a:gd name="connsiteY318" fmla="*/ 2979565 h 5648272"/>
              <a:gd name="connsiteX319" fmla="*/ 478258 w 5584580"/>
              <a:gd name="connsiteY319" fmla="*/ 2996128 h 5648272"/>
              <a:gd name="connsiteX320" fmla="*/ 485616 w 5584580"/>
              <a:gd name="connsiteY320" fmla="*/ 3055020 h 5648272"/>
              <a:gd name="connsiteX321" fmla="*/ 490742 w 5584580"/>
              <a:gd name="connsiteY321" fmla="*/ 3068699 h 5648272"/>
              <a:gd name="connsiteX322" fmla="*/ 490459 w 5584580"/>
              <a:gd name="connsiteY322" fmla="*/ 3065448 h 5648272"/>
              <a:gd name="connsiteX323" fmla="*/ 489694 w 5584580"/>
              <a:gd name="connsiteY323" fmla="*/ 3004260 h 5648272"/>
              <a:gd name="connsiteX324" fmla="*/ 707080 w 5584580"/>
              <a:gd name="connsiteY324" fmla="*/ 2976724 h 5648272"/>
              <a:gd name="connsiteX325" fmla="*/ 703747 w 5584580"/>
              <a:gd name="connsiteY325" fmla="*/ 2987433 h 5648272"/>
              <a:gd name="connsiteX326" fmla="*/ 704703 w 5584580"/>
              <a:gd name="connsiteY326" fmla="*/ 2996802 h 5648272"/>
              <a:gd name="connsiteX327" fmla="*/ 709985 w 5584580"/>
              <a:gd name="connsiteY327" fmla="*/ 2997430 h 5648272"/>
              <a:gd name="connsiteX328" fmla="*/ 711868 w 5584580"/>
              <a:gd name="connsiteY328" fmla="*/ 2994287 h 5648272"/>
              <a:gd name="connsiteX329" fmla="*/ 682903 w 5584580"/>
              <a:gd name="connsiteY329" fmla="*/ 2965049 h 5648272"/>
              <a:gd name="connsiteX330" fmla="*/ 676919 w 5584580"/>
              <a:gd name="connsiteY330" fmla="*/ 2966682 h 5648272"/>
              <a:gd name="connsiteX331" fmla="*/ 680598 w 5584580"/>
              <a:gd name="connsiteY331" fmla="*/ 2978644 h 5648272"/>
              <a:gd name="connsiteX332" fmla="*/ 683251 w 5584580"/>
              <a:gd name="connsiteY332" fmla="*/ 2979507 h 5648272"/>
              <a:gd name="connsiteX333" fmla="*/ 683106 w 5584580"/>
              <a:gd name="connsiteY333" fmla="*/ 2978255 h 5648272"/>
              <a:gd name="connsiteX334" fmla="*/ 685400 w 5584580"/>
              <a:gd name="connsiteY334" fmla="*/ 2967547 h 5648272"/>
              <a:gd name="connsiteX335" fmla="*/ 599951 w 5584580"/>
              <a:gd name="connsiteY335" fmla="*/ 2961237 h 5648272"/>
              <a:gd name="connsiteX336" fmla="*/ 599778 w 5584580"/>
              <a:gd name="connsiteY336" fmla="*/ 2961427 h 5648272"/>
              <a:gd name="connsiteX337" fmla="*/ 600023 w 5584580"/>
              <a:gd name="connsiteY337" fmla="*/ 2961989 h 5648272"/>
              <a:gd name="connsiteX338" fmla="*/ 1240246 w 5584580"/>
              <a:gd name="connsiteY338" fmla="*/ 2937709 h 5648272"/>
              <a:gd name="connsiteX339" fmla="*/ 1237765 w 5584580"/>
              <a:gd name="connsiteY339" fmla="*/ 2945680 h 5648272"/>
              <a:gd name="connsiteX340" fmla="*/ 1238476 w 5584580"/>
              <a:gd name="connsiteY340" fmla="*/ 2952653 h 5648272"/>
              <a:gd name="connsiteX341" fmla="*/ 1242407 w 5584580"/>
              <a:gd name="connsiteY341" fmla="*/ 2953120 h 5648272"/>
              <a:gd name="connsiteX342" fmla="*/ 1243809 w 5584580"/>
              <a:gd name="connsiteY342" fmla="*/ 2950781 h 5648272"/>
              <a:gd name="connsiteX343" fmla="*/ 1222250 w 5584580"/>
              <a:gd name="connsiteY343" fmla="*/ 2929019 h 5648272"/>
              <a:gd name="connsiteX344" fmla="*/ 1217796 w 5584580"/>
              <a:gd name="connsiteY344" fmla="*/ 2930234 h 5648272"/>
              <a:gd name="connsiteX345" fmla="*/ 1220535 w 5584580"/>
              <a:gd name="connsiteY345" fmla="*/ 2939138 h 5648272"/>
              <a:gd name="connsiteX346" fmla="*/ 1222509 w 5584580"/>
              <a:gd name="connsiteY346" fmla="*/ 2939780 h 5648272"/>
              <a:gd name="connsiteX347" fmla="*/ 1222402 w 5584580"/>
              <a:gd name="connsiteY347" fmla="*/ 2938847 h 5648272"/>
              <a:gd name="connsiteX348" fmla="*/ 1224109 w 5584580"/>
              <a:gd name="connsiteY348" fmla="*/ 2930878 h 5648272"/>
              <a:gd name="connsiteX349" fmla="*/ 1160508 w 5584580"/>
              <a:gd name="connsiteY349" fmla="*/ 2926181 h 5648272"/>
              <a:gd name="connsiteX350" fmla="*/ 1160380 w 5584580"/>
              <a:gd name="connsiteY350" fmla="*/ 2926323 h 5648272"/>
              <a:gd name="connsiteX351" fmla="*/ 1160562 w 5584580"/>
              <a:gd name="connsiteY351" fmla="*/ 2926741 h 5648272"/>
              <a:gd name="connsiteX352" fmla="*/ 674671 w 5584580"/>
              <a:gd name="connsiteY352" fmla="*/ 2919011 h 5648272"/>
              <a:gd name="connsiteX353" fmla="*/ 664847 w 5584580"/>
              <a:gd name="connsiteY353" fmla="*/ 2925274 h 5648272"/>
              <a:gd name="connsiteX354" fmla="*/ 662204 w 5584580"/>
              <a:gd name="connsiteY354" fmla="*/ 2944598 h 5648272"/>
              <a:gd name="connsiteX355" fmla="*/ 684276 w 5584580"/>
              <a:gd name="connsiteY355" fmla="*/ 2929874 h 5648272"/>
              <a:gd name="connsiteX356" fmla="*/ 684329 w 5584580"/>
              <a:gd name="connsiteY356" fmla="*/ 2935717 h 5648272"/>
              <a:gd name="connsiteX357" fmla="*/ 686928 w 5584580"/>
              <a:gd name="connsiteY357" fmla="*/ 2939248 h 5648272"/>
              <a:gd name="connsiteX358" fmla="*/ 690051 w 5584580"/>
              <a:gd name="connsiteY358" fmla="*/ 2950182 h 5648272"/>
              <a:gd name="connsiteX359" fmla="*/ 690715 w 5584580"/>
              <a:gd name="connsiteY359" fmla="*/ 2951039 h 5648272"/>
              <a:gd name="connsiteX360" fmla="*/ 695658 w 5584580"/>
              <a:gd name="connsiteY360" fmla="*/ 2957825 h 5648272"/>
              <a:gd name="connsiteX361" fmla="*/ 695572 w 5584580"/>
              <a:gd name="connsiteY361" fmla="*/ 2958016 h 5648272"/>
              <a:gd name="connsiteX362" fmla="*/ 700689 w 5584580"/>
              <a:gd name="connsiteY362" fmla="*/ 2961427 h 5648272"/>
              <a:gd name="connsiteX363" fmla="*/ 708760 w 5584580"/>
              <a:gd name="connsiteY363" fmla="*/ 2966811 h 5648272"/>
              <a:gd name="connsiteX364" fmla="*/ 711868 w 5584580"/>
              <a:gd name="connsiteY364" fmla="*/ 2957481 h 5648272"/>
              <a:gd name="connsiteX365" fmla="*/ 715421 w 5584580"/>
              <a:gd name="connsiteY365" fmla="*/ 2956295 h 5648272"/>
              <a:gd name="connsiteX366" fmla="*/ 715213 w 5584580"/>
              <a:gd name="connsiteY366" fmla="*/ 2949860 h 5648272"/>
              <a:gd name="connsiteX367" fmla="*/ 715233 w 5584580"/>
              <a:gd name="connsiteY367" fmla="*/ 2949743 h 5648272"/>
              <a:gd name="connsiteX368" fmla="*/ 698993 w 5584580"/>
              <a:gd name="connsiteY368" fmla="*/ 2951959 h 5648272"/>
              <a:gd name="connsiteX369" fmla="*/ 698993 w 5584580"/>
              <a:gd name="connsiteY369" fmla="*/ 2931373 h 5648272"/>
              <a:gd name="connsiteX370" fmla="*/ 696388 w 5584580"/>
              <a:gd name="connsiteY370" fmla="*/ 2931503 h 5648272"/>
              <a:gd name="connsiteX371" fmla="*/ 683202 w 5584580"/>
              <a:gd name="connsiteY371" fmla="*/ 2921369 h 5648272"/>
              <a:gd name="connsiteX372" fmla="*/ 1640109 w 5584580"/>
              <a:gd name="connsiteY372" fmla="*/ 2908448 h 5648272"/>
              <a:gd name="connsiteX373" fmla="*/ 1638267 w 5584580"/>
              <a:gd name="connsiteY373" fmla="*/ 2914365 h 5648272"/>
              <a:gd name="connsiteX374" fmla="*/ 1638795 w 5584580"/>
              <a:gd name="connsiteY374" fmla="*/ 2919542 h 5648272"/>
              <a:gd name="connsiteX375" fmla="*/ 1641714 w 5584580"/>
              <a:gd name="connsiteY375" fmla="*/ 2919889 h 5648272"/>
              <a:gd name="connsiteX376" fmla="*/ 1642754 w 5584580"/>
              <a:gd name="connsiteY376" fmla="*/ 2918153 h 5648272"/>
              <a:gd name="connsiteX377" fmla="*/ 1626749 w 5584580"/>
              <a:gd name="connsiteY377" fmla="*/ 2901997 h 5648272"/>
              <a:gd name="connsiteX378" fmla="*/ 1623443 w 5584580"/>
              <a:gd name="connsiteY378" fmla="*/ 2902900 h 5648272"/>
              <a:gd name="connsiteX379" fmla="*/ 1625476 w 5584580"/>
              <a:gd name="connsiteY379" fmla="*/ 2909509 h 5648272"/>
              <a:gd name="connsiteX380" fmla="*/ 1626942 w 5584580"/>
              <a:gd name="connsiteY380" fmla="*/ 2909986 h 5648272"/>
              <a:gd name="connsiteX381" fmla="*/ 1626862 w 5584580"/>
              <a:gd name="connsiteY381" fmla="*/ 2909294 h 5648272"/>
              <a:gd name="connsiteX382" fmla="*/ 1628129 w 5584580"/>
              <a:gd name="connsiteY382" fmla="*/ 2903378 h 5648272"/>
              <a:gd name="connsiteX383" fmla="*/ 1580914 w 5584580"/>
              <a:gd name="connsiteY383" fmla="*/ 2899891 h 5648272"/>
              <a:gd name="connsiteX384" fmla="*/ 1580819 w 5584580"/>
              <a:gd name="connsiteY384" fmla="*/ 2899996 h 5648272"/>
              <a:gd name="connsiteX385" fmla="*/ 1580955 w 5584580"/>
              <a:gd name="connsiteY385" fmla="*/ 2900306 h 5648272"/>
              <a:gd name="connsiteX386" fmla="*/ 1216123 w 5584580"/>
              <a:gd name="connsiteY386" fmla="*/ 2894752 h 5648272"/>
              <a:gd name="connsiteX387" fmla="*/ 1208811 w 5584580"/>
              <a:gd name="connsiteY387" fmla="*/ 2899414 h 5648272"/>
              <a:gd name="connsiteX388" fmla="*/ 1206843 w 5584580"/>
              <a:gd name="connsiteY388" fmla="*/ 2913797 h 5648272"/>
              <a:gd name="connsiteX389" fmla="*/ 1223272 w 5584580"/>
              <a:gd name="connsiteY389" fmla="*/ 2902838 h 5648272"/>
              <a:gd name="connsiteX390" fmla="*/ 1223312 w 5584580"/>
              <a:gd name="connsiteY390" fmla="*/ 2907186 h 5648272"/>
              <a:gd name="connsiteX391" fmla="*/ 1225246 w 5584580"/>
              <a:gd name="connsiteY391" fmla="*/ 2909814 h 5648272"/>
              <a:gd name="connsiteX392" fmla="*/ 1227571 w 5584580"/>
              <a:gd name="connsiteY392" fmla="*/ 2917953 h 5648272"/>
              <a:gd name="connsiteX393" fmla="*/ 1228065 w 5584580"/>
              <a:gd name="connsiteY393" fmla="*/ 2918592 h 5648272"/>
              <a:gd name="connsiteX394" fmla="*/ 1231744 w 5584580"/>
              <a:gd name="connsiteY394" fmla="*/ 2923642 h 5648272"/>
              <a:gd name="connsiteX395" fmla="*/ 1231681 w 5584580"/>
              <a:gd name="connsiteY395" fmla="*/ 2923783 h 5648272"/>
              <a:gd name="connsiteX396" fmla="*/ 1235488 w 5584580"/>
              <a:gd name="connsiteY396" fmla="*/ 2926323 h 5648272"/>
              <a:gd name="connsiteX397" fmla="*/ 1241496 w 5584580"/>
              <a:gd name="connsiteY397" fmla="*/ 2930331 h 5648272"/>
              <a:gd name="connsiteX398" fmla="*/ 1243809 w 5584580"/>
              <a:gd name="connsiteY398" fmla="*/ 2923385 h 5648272"/>
              <a:gd name="connsiteX399" fmla="*/ 1246454 w 5584580"/>
              <a:gd name="connsiteY399" fmla="*/ 2922503 h 5648272"/>
              <a:gd name="connsiteX400" fmla="*/ 1246299 w 5584580"/>
              <a:gd name="connsiteY400" fmla="*/ 2917714 h 5648272"/>
              <a:gd name="connsiteX401" fmla="*/ 1246313 w 5584580"/>
              <a:gd name="connsiteY401" fmla="*/ 2917627 h 5648272"/>
              <a:gd name="connsiteX402" fmla="*/ 1234226 w 5584580"/>
              <a:gd name="connsiteY402" fmla="*/ 2919275 h 5648272"/>
              <a:gd name="connsiteX403" fmla="*/ 1234226 w 5584580"/>
              <a:gd name="connsiteY403" fmla="*/ 2903953 h 5648272"/>
              <a:gd name="connsiteX404" fmla="*/ 1232288 w 5584580"/>
              <a:gd name="connsiteY404" fmla="*/ 2904050 h 5648272"/>
              <a:gd name="connsiteX405" fmla="*/ 1222473 w 5584580"/>
              <a:gd name="connsiteY405" fmla="*/ 2896507 h 5648272"/>
              <a:gd name="connsiteX406" fmla="*/ 1934709 w 5584580"/>
              <a:gd name="connsiteY406" fmla="*/ 2886890 h 5648272"/>
              <a:gd name="connsiteX407" fmla="*/ 1933338 w 5584580"/>
              <a:gd name="connsiteY407" fmla="*/ 2891295 h 5648272"/>
              <a:gd name="connsiteX408" fmla="*/ 1933731 w 5584580"/>
              <a:gd name="connsiteY408" fmla="*/ 2895148 h 5648272"/>
              <a:gd name="connsiteX409" fmla="*/ 1935903 w 5584580"/>
              <a:gd name="connsiteY409" fmla="*/ 2895406 h 5648272"/>
              <a:gd name="connsiteX410" fmla="*/ 1936678 w 5584580"/>
              <a:gd name="connsiteY410" fmla="*/ 2894113 h 5648272"/>
              <a:gd name="connsiteX411" fmla="*/ 1924765 w 5584580"/>
              <a:gd name="connsiteY411" fmla="*/ 2882089 h 5648272"/>
              <a:gd name="connsiteX412" fmla="*/ 1922304 w 5584580"/>
              <a:gd name="connsiteY412" fmla="*/ 2882760 h 5648272"/>
              <a:gd name="connsiteX413" fmla="*/ 1923818 w 5584580"/>
              <a:gd name="connsiteY413" fmla="*/ 2887680 h 5648272"/>
              <a:gd name="connsiteX414" fmla="*/ 1924908 w 5584580"/>
              <a:gd name="connsiteY414" fmla="*/ 2888035 h 5648272"/>
              <a:gd name="connsiteX415" fmla="*/ 1924849 w 5584580"/>
              <a:gd name="connsiteY415" fmla="*/ 2887520 h 5648272"/>
              <a:gd name="connsiteX416" fmla="*/ 1925792 w 5584580"/>
              <a:gd name="connsiteY416" fmla="*/ 2883116 h 5648272"/>
              <a:gd name="connsiteX417" fmla="*/ 722094 w 5584580"/>
              <a:gd name="connsiteY417" fmla="*/ 2881883 h 5648272"/>
              <a:gd name="connsiteX418" fmla="*/ 714353 w 5584580"/>
              <a:gd name="connsiteY418" fmla="*/ 2918022 h 5648272"/>
              <a:gd name="connsiteX419" fmla="*/ 711875 w 5584580"/>
              <a:gd name="connsiteY419" fmla="*/ 2925091 h 5648272"/>
              <a:gd name="connsiteX420" fmla="*/ 718878 w 5584580"/>
              <a:gd name="connsiteY420" fmla="*/ 2926492 h 5648272"/>
              <a:gd name="connsiteX421" fmla="*/ 719036 w 5584580"/>
              <a:gd name="connsiteY421" fmla="*/ 2925480 h 5648272"/>
              <a:gd name="connsiteX422" fmla="*/ 722094 w 5584580"/>
              <a:gd name="connsiteY422" fmla="*/ 2881883 h 5648272"/>
              <a:gd name="connsiteX423" fmla="*/ 1890650 w 5584580"/>
              <a:gd name="connsiteY423" fmla="*/ 2880521 h 5648272"/>
              <a:gd name="connsiteX424" fmla="*/ 1890579 w 5584580"/>
              <a:gd name="connsiteY424" fmla="*/ 2880599 h 5648272"/>
              <a:gd name="connsiteX425" fmla="*/ 1890680 w 5584580"/>
              <a:gd name="connsiteY425" fmla="*/ 2880830 h 5648272"/>
              <a:gd name="connsiteX426" fmla="*/ 1622201 w 5584580"/>
              <a:gd name="connsiteY426" fmla="*/ 2876559 h 5648272"/>
              <a:gd name="connsiteX427" fmla="*/ 1616773 w 5584580"/>
              <a:gd name="connsiteY427" fmla="*/ 2880019 h 5648272"/>
              <a:gd name="connsiteX428" fmla="*/ 1615312 w 5584580"/>
              <a:gd name="connsiteY428" fmla="*/ 2890697 h 5648272"/>
              <a:gd name="connsiteX429" fmla="*/ 1627508 w 5584580"/>
              <a:gd name="connsiteY429" fmla="*/ 2882562 h 5648272"/>
              <a:gd name="connsiteX430" fmla="*/ 1627537 w 5584580"/>
              <a:gd name="connsiteY430" fmla="*/ 2885790 h 5648272"/>
              <a:gd name="connsiteX431" fmla="*/ 1628974 w 5584580"/>
              <a:gd name="connsiteY431" fmla="*/ 2887741 h 5648272"/>
              <a:gd name="connsiteX432" fmla="*/ 1630699 w 5584580"/>
              <a:gd name="connsiteY432" fmla="*/ 2893782 h 5648272"/>
              <a:gd name="connsiteX433" fmla="*/ 1631066 w 5584580"/>
              <a:gd name="connsiteY433" fmla="*/ 2894256 h 5648272"/>
              <a:gd name="connsiteX434" fmla="*/ 1633797 w 5584580"/>
              <a:gd name="connsiteY434" fmla="*/ 2898006 h 5648272"/>
              <a:gd name="connsiteX435" fmla="*/ 1633750 w 5584580"/>
              <a:gd name="connsiteY435" fmla="*/ 2898111 h 5648272"/>
              <a:gd name="connsiteX436" fmla="*/ 1636577 w 5584580"/>
              <a:gd name="connsiteY436" fmla="*/ 2899996 h 5648272"/>
              <a:gd name="connsiteX437" fmla="*/ 1641037 w 5584580"/>
              <a:gd name="connsiteY437" fmla="*/ 2902971 h 5648272"/>
              <a:gd name="connsiteX438" fmla="*/ 1642754 w 5584580"/>
              <a:gd name="connsiteY438" fmla="*/ 2897815 h 5648272"/>
              <a:gd name="connsiteX439" fmla="*/ 1644717 w 5584580"/>
              <a:gd name="connsiteY439" fmla="*/ 2897160 h 5648272"/>
              <a:gd name="connsiteX440" fmla="*/ 1644603 w 5584580"/>
              <a:gd name="connsiteY440" fmla="*/ 2893605 h 5648272"/>
              <a:gd name="connsiteX441" fmla="*/ 1644613 w 5584580"/>
              <a:gd name="connsiteY441" fmla="*/ 2893540 h 5648272"/>
              <a:gd name="connsiteX442" fmla="*/ 1635640 w 5584580"/>
              <a:gd name="connsiteY442" fmla="*/ 2894764 h 5648272"/>
              <a:gd name="connsiteX443" fmla="*/ 1635640 w 5584580"/>
              <a:gd name="connsiteY443" fmla="*/ 2883390 h 5648272"/>
              <a:gd name="connsiteX444" fmla="*/ 1634201 w 5584580"/>
              <a:gd name="connsiteY444" fmla="*/ 2883461 h 5648272"/>
              <a:gd name="connsiteX445" fmla="*/ 1626915 w 5584580"/>
              <a:gd name="connsiteY445" fmla="*/ 2877862 h 5648272"/>
              <a:gd name="connsiteX446" fmla="*/ 2074366 w 5584580"/>
              <a:gd name="connsiteY446" fmla="*/ 2872664 h 5648272"/>
              <a:gd name="connsiteX447" fmla="*/ 2074466 w 5584580"/>
              <a:gd name="connsiteY447" fmla="*/ 2872696 h 5648272"/>
              <a:gd name="connsiteX448" fmla="*/ 2074190 w 5584580"/>
              <a:gd name="connsiteY448" fmla="*/ 2873050 h 5648272"/>
              <a:gd name="connsiteX449" fmla="*/ 1251421 w 5584580"/>
              <a:gd name="connsiteY449" fmla="*/ 2867117 h 5648272"/>
              <a:gd name="connsiteX450" fmla="*/ 1245659 w 5584580"/>
              <a:gd name="connsiteY450" fmla="*/ 2894016 h 5648272"/>
              <a:gd name="connsiteX451" fmla="*/ 1243815 w 5584580"/>
              <a:gd name="connsiteY451" fmla="*/ 2899278 h 5648272"/>
              <a:gd name="connsiteX452" fmla="*/ 1249027 w 5584580"/>
              <a:gd name="connsiteY452" fmla="*/ 2900320 h 5648272"/>
              <a:gd name="connsiteX453" fmla="*/ 1249145 w 5584580"/>
              <a:gd name="connsiteY453" fmla="*/ 2899566 h 5648272"/>
              <a:gd name="connsiteX454" fmla="*/ 1251421 w 5584580"/>
              <a:gd name="connsiteY454" fmla="*/ 2867117 h 5648272"/>
              <a:gd name="connsiteX455" fmla="*/ 1921380 w 5584580"/>
              <a:gd name="connsiteY455" fmla="*/ 2863155 h 5648272"/>
              <a:gd name="connsiteX456" fmla="*/ 1917340 w 5584580"/>
              <a:gd name="connsiteY456" fmla="*/ 2865731 h 5648272"/>
              <a:gd name="connsiteX457" fmla="*/ 1916252 w 5584580"/>
              <a:gd name="connsiteY457" fmla="*/ 2873678 h 5648272"/>
              <a:gd name="connsiteX458" fmla="*/ 1925330 w 5584580"/>
              <a:gd name="connsiteY458" fmla="*/ 2867622 h 5648272"/>
              <a:gd name="connsiteX459" fmla="*/ 1925352 w 5584580"/>
              <a:gd name="connsiteY459" fmla="*/ 2870025 h 5648272"/>
              <a:gd name="connsiteX460" fmla="*/ 1926421 w 5584580"/>
              <a:gd name="connsiteY460" fmla="*/ 2871477 h 5648272"/>
              <a:gd name="connsiteX461" fmla="*/ 1927705 w 5584580"/>
              <a:gd name="connsiteY461" fmla="*/ 2875974 h 5648272"/>
              <a:gd name="connsiteX462" fmla="*/ 1927978 w 5584580"/>
              <a:gd name="connsiteY462" fmla="*/ 2876327 h 5648272"/>
              <a:gd name="connsiteX463" fmla="*/ 1930011 w 5584580"/>
              <a:gd name="connsiteY463" fmla="*/ 2879118 h 5648272"/>
              <a:gd name="connsiteX464" fmla="*/ 1929976 w 5584580"/>
              <a:gd name="connsiteY464" fmla="*/ 2879196 h 5648272"/>
              <a:gd name="connsiteX465" fmla="*/ 1932080 w 5584580"/>
              <a:gd name="connsiteY465" fmla="*/ 2880599 h 5648272"/>
              <a:gd name="connsiteX466" fmla="*/ 1935400 w 5584580"/>
              <a:gd name="connsiteY466" fmla="*/ 2882814 h 5648272"/>
              <a:gd name="connsiteX467" fmla="*/ 1936678 w 5584580"/>
              <a:gd name="connsiteY467" fmla="*/ 2878976 h 5648272"/>
              <a:gd name="connsiteX468" fmla="*/ 1938139 w 5584580"/>
              <a:gd name="connsiteY468" fmla="*/ 2878488 h 5648272"/>
              <a:gd name="connsiteX469" fmla="*/ 1938054 w 5584580"/>
              <a:gd name="connsiteY469" fmla="*/ 2875842 h 5648272"/>
              <a:gd name="connsiteX470" fmla="*/ 1938062 w 5584580"/>
              <a:gd name="connsiteY470" fmla="*/ 2875794 h 5648272"/>
              <a:gd name="connsiteX471" fmla="*/ 1931383 w 5584580"/>
              <a:gd name="connsiteY471" fmla="*/ 2876705 h 5648272"/>
              <a:gd name="connsiteX472" fmla="*/ 1931383 w 5584580"/>
              <a:gd name="connsiteY472" fmla="*/ 2868239 h 5648272"/>
              <a:gd name="connsiteX473" fmla="*/ 1930312 w 5584580"/>
              <a:gd name="connsiteY473" fmla="*/ 2868293 h 5648272"/>
              <a:gd name="connsiteX474" fmla="*/ 1924889 w 5584580"/>
              <a:gd name="connsiteY474" fmla="*/ 2864124 h 5648272"/>
              <a:gd name="connsiteX475" fmla="*/ 1648405 w 5584580"/>
              <a:gd name="connsiteY475" fmla="*/ 2856044 h 5648272"/>
              <a:gd name="connsiteX476" fmla="*/ 1644127 w 5584580"/>
              <a:gd name="connsiteY476" fmla="*/ 2876013 h 5648272"/>
              <a:gd name="connsiteX477" fmla="*/ 1642758 w 5584580"/>
              <a:gd name="connsiteY477" fmla="*/ 2879919 h 5648272"/>
              <a:gd name="connsiteX478" fmla="*/ 1646627 w 5584580"/>
              <a:gd name="connsiteY478" fmla="*/ 2880693 h 5648272"/>
              <a:gd name="connsiteX479" fmla="*/ 1646715 w 5584580"/>
              <a:gd name="connsiteY479" fmla="*/ 2880133 h 5648272"/>
              <a:gd name="connsiteX480" fmla="*/ 1648405 w 5584580"/>
              <a:gd name="connsiteY480" fmla="*/ 2856044 h 5648272"/>
              <a:gd name="connsiteX481" fmla="*/ 1940884 w 5584580"/>
              <a:gd name="connsiteY481" fmla="*/ 2847885 h 5648272"/>
              <a:gd name="connsiteX482" fmla="*/ 1937700 w 5584580"/>
              <a:gd name="connsiteY482" fmla="*/ 2862748 h 5648272"/>
              <a:gd name="connsiteX483" fmla="*/ 1936681 w 5584580"/>
              <a:gd name="connsiteY483" fmla="*/ 2865656 h 5648272"/>
              <a:gd name="connsiteX484" fmla="*/ 1939561 w 5584580"/>
              <a:gd name="connsiteY484" fmla="*/ 2866232 h 5648272"/>
              <a:gd name="connsiteX485" fmla="*/ 1939626 w 5584580"/>
              <a:gd name="connsiteY485" fmla="*/ 2865815 h 5648272"/>
              <a:gd name="connsiteX486" fmla="*/ 1940884 w 5584580"/>
              <a:gd name="connsiteY486" fmla="*/ 2847885 h 5648272"/>
              <a:gd name="connsiteX487" fmla="*/ 1841499 w 5584580"/>
              <a:gd name="connsiteY487" fmla="*/ 2818998 h 5648272"/>
              <a:gd name="connsiteX488" fmla="*/ 1837575 w 5584580"/>
              <a:gd name="connsiteY488" fmla="*/ 2822209 h 5648272"/>
              <a:gd name="connsiteX489" fmla="*/ 1840601 w 5584580"/>
              <a:gd name="connsiteY489" fmla="*/ 2828265 h 5648272"/>
              <a:gd name="connsiteX490" fmla="*/ 1840601 w 5584580"/>
              <a:gd name="connsiteY490" fmla="*/ 2870650 h 5648272"/>
              <a:gd name="connsiteX491" fmla="*/ 1840828 w 5584580"/>
              <a:gd name="connsiteY491" fmla="*/ 2871558 h 5648272"/>
              <a:gd name="connsiteX492" fmla="*/ 1843074 w 5584580"/>
              <a:gd name="connsiteY492" fmla="*/ 2872006 h 5648272"/>
              <a:gd name="connsiteX493" fmla="*/ 1842789 w 5584580"/>
              <a:gd name="connsiteY493" fmla="*/ 2850402 h 5648272"/>
              <a:gd name="connsiteX494" fmla="*/ 1842475 w 5584580"/>
              <a:gd name="connsiteY494" fmla="*/ 2828068 h 5648272"/>
              <a:gd name="connsiteX495" fmla="*/ 1514879 w 5584580"/>
              <a:gd name="connsiteY495" fmla="*/ 2817233 h 5648272"/>
              <a:gd name="connsiteX496" fmla="*/ 1509607 w 5584580"/>
              <a:gd name="connsiteY496" fmla="*/ 2821548 h 5648272"/>
              <a:gd name="connsiteX497" fmla="*/ 1513673 w 5584580"/>
              <a:gd name="connsiteY497" fmla="*/ 2829683 h 5648272"/>
              <a:gd name="connsiteX498" fmla="*/ 1513673 w 5584580"/>
              <a:gd name="connsiteY498" fmla="*/ 2886630 h 5648272"/>
              <a:gd name="connsiteX499" fmla="*/ 1514198 w 5584580"/>
              <a:gd name="connsiteY499" fmla="*/ 2888729 h 5648272"/>
              <a:gd name="connsiteX500" fmla="*/ 1517006 w 5584580"/>
              <a:gd name="connsiteY500" fmla="*/ 2889291 h 5648272"/>
              <a:gd name="connsiteX501" fmla="*/ 1516613 w 5584580"/>
              <a:gd name="connsiteY501" fmla="*/ 2859425 h 5648272"/>
              <a:gd name="connsiteX502" fmla="*/ 1516191 w 5584580"/>
              <a:gd name="connsiteY502" fmla="*/ 2829419 h 5648272"/>
              <a:gd name="connsiteX503" fmla="*/ 1071554 w 5584580"/>
              <a:gd name="connsiteY503" fmla="*/ 2814837 h 5648272"/>
              <a:gd name="connsiteX504" fmla="*/ 1064454 w 5584580"/>
              <a:gd name="connsiteY504" fmla="*/ 2820649 h 5648272"/>
              <a:gd name="connsiteX505" fmla="*/ 1069931 w 5584580"/>
              <a:gd name="connsiteY505" fmla="*/ 2831608 h 5648272"/>
              <a:gd name="connsiteX506" fmla="*/ 1069931 w 5584580"/>
              <a:gd name="connsiteY506" fmla="*/ 2908318 h 5648272"/>
              <a:gd name="connsiteX507" fmla="*/ 1070342 w 5584580"/>
              <a:gd name="connsiteY507" fmla="*/ 2909959 h 5648272"/>
              <a:gd name="connsiteX508" fmla="*/ 1074405 w 5584580"/>
              <a:gd name="connsiteY508" fmla="*/ 2910772 h 5648272"/>
              <a:gd name="connsiteX509" fmla="*/ 1073890 w 5584580"/>
              <a:gd name="connsiteY509" fmla="*/ 2871672 h 5648272"/>
              <a:gd name="connsiteX510" fmla="*/ 1073322 w 5584580"/>
              <a:gd name="connsiteY510" fmla="*/ 2831252 h 5648272"/>
              <a:gd name="connsiteX511" fmla="*/ 480440 w 5584580"/>
              <a:gd name="connsiteY511" fmla="*/ 2811643 h 5648272"/>
              <a:gd name="connsiteX512" fmla="*/ 470900 w 5584580"/>
              <a:gd name="connsiteY512" fmla="*/ 2819452 h 5648272"/>
              <a:gd name="connsiteX513" fmla="*/ 478258 w 5584580"/>
              <a:gd name="connsiteY513" fmla="*/ 2834175 h 5648272"/>
              <a:gd name="connsiteX514" fmla="*/ 478258 w 5584580"/>
              <a:gd name="connsiteY514" fmla="*/ 2937237 h 5648272"/>
              <a:gd name="connsiteX515" fmla="*/ 482857 w 5584580"/>
              <a:gd name="connsiteY515" fmla="*/ 2955640 h 5648272"/>
              <a:gd name="connsiteX516" fmla="*/ 485693 w 5584580"/>
              <a:gd name="connsiteY516" fmla="*/ 2960800 h 5648272"/>
              <a:gd name="connsiteX517" fmla="*/ 484342 w 5584580"/>
              <a:gd name="connsiteY517" fmla="*/ 2946131 h 5648272"/>
              <a:gd name="connsiteX518" fmla="*/ 483579 w 5584580"/>
              <a:gd name="connsiteY518" fmla="*/ 2888002 h 5648272"/>
              <a:gd name="connsiteX519" fmla="*/ 482814 w 5584580"/>
              <a:gd name="connsiteY519" fmla="*/ 2833698 h 5648272"/>
              <a:gd name="connsiteX520" fmla="*/ 1923309 w 5584580"/>
              <a:gd name="connsiteY520" fmla="*/ 2787617 h 5648272"/>
              <a:gd name="connsiteX521" fmla="*/ 1919278 w 5584580"/>
              <a:gd name="connsiteY521" fmla="*/ 2793069 h 5648272"/>
              <a:gd name="connsiteX522" fmla="*/ 1913226 w 5584580"/>
              <a:gd name="connsiteY522" fmla="*/ 2804044 h 5648272"/>
              <a:gd name="connsiteX523" fmla="*/ 1919278 w 5584580"/>
              <a:gd name="connsiteY523" fmla="*/ 2804044 h 5648272"/>
              <a:gd name="connsiteX524" fmla="*/ 1913226 w 5584580"/>
              <a:gd name="connsiteY524" fmla="*/ 2831292 h 5648272"/>
              <a:gd name="connsiteX525" fmla="*/ 1918522 w 5584580"/>
              <a:gd name="connsiteY525" fmla="*/ 2834320 h 5648272"/>
              <a:gd name="connsiteX526" fmla="*/ 1919111 w 5584580"/>
              <a:gd name="connsiteY526" fmla="*/ 2836678 h 5648272"/>
              <a:gd name="connsiteX527" fmla="*/ 1919505 w 5584580"/>
              <a:gd name="connsiteY527" fmla="*/ 2828382 h 5648272"/>
              <a:gd name="connsiteX528" fmla="*/ 1925792 w 5584580"/>
              <a:gd name="connsiteY528" fmla="*/ 2797556 h 5648272"/>
              <a:gd name="connsiteX529" fmla="*/ 1624792 w 5584580"/>
              <a:gd name="connsiteY529" fmla="*/ 2775072 h 5648272"/>
              <a:gd name="connsiteX530" fmla="*/ 1619378 w 5584580"/>
              <a:gd name="connsiteY530" fmla="*/ 2782397 h 5648272"/>
              <a:gd name="connsiteX531" fmla="*/ 1611246 w 5584580"/>
              <a:gd name="connsiteY531" fmla="*/ 2797142 h 5648272"/>
              <a:gd name="connsiteX532" fmla="*/ 1619378 w 5584580"/>
              <a:gd name="connsiteY532" fmla="*/ 2797142 h 5648272"/>
              <a:gd name="connsiteX533" fmla="*/ 1611246 w 5584580"/>
              <a:gd name="connsiteY533" fmla="*/ 2833751 h 5648272"/>
              <a:gd name="connsiteX534" fmla="*/ 1618361 w 5584580"/>
              <a:gd name="connsiteY534" fmla="*/ 2837819 h 5648272"/>
              <a:gd name="connsiteX535" fmla="*/ 1619152 w 5584580"/>
              <a:gd name="connsiteY535" fmla="*/ 2840987 h 5648272"/>
              <a:gd name="connsiteX536" fmla="*/ 1619681 w 5584580"/>
              <a:gd name="connsiteY536" fmla="*/ 2829841 h 5648272"/>
              <a:gd name="connsiteX537" fmla="*/ 1628129 w 5584580"/>
              <a:gd name="connsiteY537" fmla="*/ 2788425 h 5648272"/>
              <a:gd name="connsiteX538" fmla="*/ 1219614 w 5584580"/>
              <a:gd name="connsiteY538" fmla="*/ 2758044 h 5648272"/>
              <a:gd name="connsiteX539" fmla="*/ 1212319 w 5584580"/>
              <a:gd name="connsiteY539" fmla="*/ 2767911 h 5648272"/>
              <a:gd name="connsiteX540" fmla="*/ 1201366 w 5584580"/>
              <a:gd name="connsiteY540" fmla="*/ 2787774 h 5648272"/>
              <a:gd name="connsiteX541" fmla="*/ 1212319 w 5584580"/>
              <a:gd name="connsiteY541" fmla="*/ 2787774 h 5648272"/>
              <a:gd name="connsiteX542" fmla="*/ 1201366 w 5584580"/>
              <a:gd name="connsiteY542" fmla="*/ 2837087 h 5648272"/>
              <a:gd name="connsiteX543" fmla="*/ 1210951 w 5584580"/>
              <a:gd name="connsiteY543" fmla="*/ 2842567 h 5648272"/>
              <a:gd name="connsiteX544" fmla="*/ 1212017 w 5584580"/>
              <a:gd name="connsiteY544" fmla="*/ 2846834 h 5648272"/>
              <a:gd name="connsiteX545" fmla="*/ 1212729 w 5584580"/>
              <a:gd name="connsiteY545" fmla="*/ 2831821 h 5648272"/>
              <a:gd name="connsiteX546" fmla="*/ 1224109 w 5584580"/>
              <a:gd name="connsiteY546" fmla="*/ 2776031 h 5648272"/>
              <a:gd name="connsiteX547" fmla="*/ 1923277 w 5584580"/>
              <a:gd name="connsiteY547" fmla="*/ 2749742 h 5648272"/>
              <a:gd name="connsiteX548" fmla="*/ 1910701 w 5584580"/>
              <a:gd name="connsiteY548" fmla="*/ 2759808 h 5648272"/>
              <a:gd name="connsiteX549" fmla="*/ 1909090 w 5584580"/>
              <a:gd name="connsiteY549" fmla="*/ 2757564 h 5648272"/>
              <a:gd name="connsiteX550" fmla="*/ 1909065 w 5584580"/>
              <a:gd name="connsiteY550" fmla="*/ 2757874 h 5648272"/>
              <a:gd name="connsiteX551" fmla="*/ 1910200 w 5584580"/>
              <a:gd name="connsiteY551" fmla="*/ 2767714 h 5648272"/>
              <a:gd name="connsiteX552" fmla="*/ 1919278 w 5584580"/>
              <a:gd name="connsiteY552" fmla="*/ 2758631 h 5648272"/>
              <a:gd name="connsiteX553" fmla="*/ 1920776 w 5584580"/>
              <a:gd name="connsiteY553" fmla="*/ 2767026 h 5648272"/>
              <a:gd name="connsiteX554" fmla="*/ 679361 w 5584580"/>
              <a:gd name="connsiteY554" fmla="*/ 2735340 h 5648272"/>
              <a:gd name="connsiteX555" fmla="*/ 669561 w 5584580"/>
              <a:gd name="connsiteY555" fmla="*/ 2748598 h 5648272"/>
              <a:gd name="connsiteX556" fmla="*/ 654845 w 5584580"/>
              <a:gd name="connsiteY556" fmla="*/ 2775283 h 5648272"/>
              <a:gd name="connsiteX557" fmla="*/ 669561 w 5584580"/>
              <a:gd name="connsiteY557" fmla="*/ 2775283 h 5648272"/>
              <a:gd name="connsiteX558" fmla="*/ 654845 w 5584580"/>
              <a:gd name="connsiteY558" fmla="*/ 2841536 h 5648272"/>
              <a:gd name="connsiteX559" fmla="*/ 667722 w 5584580"/>
              <a:gd name="connsiteY559" fmla="*/ 2848899 h 5648272"/>
              <a:gd name="connsiteX560" fmla="*/ 669154 w 5584580"/>
              <a:gd name="connsiteY560" fmla="*/ 2854633 h 5648272"/>
              <a:gd name="connsiteX561" fmla="*/ 670110 w 5584580"/>
              <a:gd name="connsiteY561" fmla="*/ 2834461 h 5648272"/>
              <a:gd name="connsiteX562" fmla="*/ 685400 w 5584580"/>
              <a:gd name="connsiteY562" fmla="*/ 2759506 h 5648272"/>
              <a:gd name="connsiteX563" fmla="*/ 1746794 w 5584580"/>
              <a:gd name="connsiteY563" fmla="*/ 2734410 h 5648272"/>
              <a:gd name="connsiteX564" fmla="*/ 1731664 w 5584580"/>
              <a:gd name="connsiteY564" fmla="*/ 2746520 h 5648272"/>
              <a:gd name="connsiteX565" fmla="*/ 1728638 w 5584580"/>
              <a:gd name="connsiteY565" fmla="*/ 2737438 h 5648272"/>
              <a:gd name="connsiteX566" fmla="*/ 1728049 w 5584580"/>
              <a:gd name="connsiteY566" fmla="*/ 2735670 h 5648272"/>
              <a:gd name="connsiteX567" fmla="*/ 1726128 w 5584580"/>
              <a:gd name="connsiteY567" fmla="*/ 2737710 h 5648272"/>
              <a:gd name="connsiteX568" fmla="*/ 1736266 w 5584580"/>
              <a:gd name="connsiteY568" fmla="*/ 2788425 h 5648272"/>
              <a:gd name="connsiteX569" fmla="*/ 1732886 w 5584580"/>
              <a:gd name="connsiteY569" fmla="*/ 2798567 h 5648272"/>
              <a:gd name="connsiteX570" fmla="*/ 1732886 w 5584580"/>
              <a:gd name="connsiteY570" fmla="*/ 2812091 h 5648272"/>
              <a:gd name="connsiteX571" fmla="*/ 1726128 w 5584580"/>
              <a:gd name="connsiteY571" fmla="*/ 2822234 h 5648272"/>
              <a:gd name="connsiteX572" fmla="*/ 1729507 w 5584580"/>
              <a:gd name="connsiteY572" fmla="*/ 2828996 h 5648272"/>
              <a:gd name="connsiteX573" fmla="*/ 1729507 w 5584580"/>
              <a:gd name="connsiteY573" fmla="*/ 2876330 h 5648272"/>
              <a:gd name="connsiteX574" fmla="*/ 1736266 w 5584580"/>
              <a:gd name="connsiteY574" fmla="*/ 2893235 h 5648272"/>
              <a:gd name="connsiteX575" fmla="*/ 1729507 w 5584580"/>
              <a:gd name="connsiteY575" fmla="*/ 2903378 h 5648272"/>
              <a:gd name="connsiteX576" fmla="*/ 1732886 w 5584580"/>
              <a:gd name="connsiteY576" fmla="*/ 2930425 h 5648272"/>
              <a:gd name="connsiteX577" fmla="*/ 1743025 w 5584580"/>
              <a:gd name="connsiteY577" fmla="*/ 2950711 h 5648272"/>
              <a:gd name="connsiteX578" fmla="*/ 1739645 w 5584580"/>
              <a:gd name="connsiteY578" fmla="*/ 2964235 h 5648272"/>
              <a:gd name="connsiteX579" fmla="*/ 1756541 w 5584580"/>
              <a:gd name="connsiteY579" fmla="*/ 3031854 h 5648272"/>
              <a:gd name="connsiteX580" fmla="*/ 1756541 w 5584580"/>
              <a:gd name="connsiteY580" fmla="*/ 3041997 h 5648272"/>
              <a:gd name="connsiteX581" fmla="*/ 1773437 w 5584580"/>
              <a:gd name="connsiteY581" fmla="*/ 3092711 h 5648272"/>
              <a:gd name="connsiteX582" fmla="*/ 1766679 w 5584580"/>
              <a:gd name="connsiteY582" fmla="*/ 3102855 h 5648272"/>
              <a:gd name="connsiteX583" fmla="*/ 1786955 w 5584580"/>
              <a:gd name="connsiteY583" fmla="*/ 3146807 h 5648272"/>
              <a:gd name="connsiteX584" fmla="*/ 1780196 w 5584580"/>
              <a:gd name="connsiteY584" fmla="*/ 3156950 h 5648272"/>
              <a:gd name="connsiteX585" fmla="*/ 1790334 w 5584580"/>
              <a:gd name="connsiteY585" fmla="*/ 3156950 h 5648272"/>
              <a:gd name="connsiteX586" fmla="*/ 1803852 w 5584580"/>
              <a:gd name="connsiteY586" fmla="*/ 3204283 h 5648272"/>
              <a:gd name="connsiteX587" fmla="*/ 1817368 w 5584580"/>
              <a:gd name="connsiteY587" fmla="*/ 3224569 h 5648272"/>
              <a:gd name="connsiteX588" fmla="*/ 1803852 w 5584580"/>
              <a:gd name="connsiteY588" fmla="*/ 3238093 h 5648272"/>
              <a:gd name="connsiteX589" fmla="*/ 1817368 w 5584580"/>
              <a:gd name="connsiteY589" fmla="*/ 3241474 h 5648272"/>
              <a:gd name="connsiteX590" fmla="*/ 1824127 w 5584580"/>
              <a:gd name="connsiteY590" fmla="*/ 3268521 h 5648272"/>
              <a:gd name="connsiteX591" fmla="*/ 1837644 w 5584580"/>
              <a:gd name="connsiteY591" fmla="*/ 3268521 h 5648272"/>
              <a:gd name="connsiteX592" fmla="*/ 1861299 w 5584580"/>
              <a:gd name="connsiteY592" fmla="*/ 3322617 h 5648272"/>
              <a:gd name="connsiteX593" fmla="*/ 1864678 w 5584580"/>
              <a:gd name="connsiteY593" fmla="*/ 3346284 h 5648272"/>
              <a:gd name="connsiteX594" fmla="*/ 1891712 w 5584580"/>
              <a:gd name="connsiteY594" fmla="*/ 3403760 h 5648272"/>
              <a:gd name="connsiteX595" fmla="*/ 1905230 w 5584580"/>
              <a:gd name="connsiteY595" fmla="*/ 3403760 h 5648272"/>
              <a:gd name="connsiteX596" fmla="*/ 1935643 w 5584580"/>
              <a:gd name="connsiteY596" fmla="*/ 3451093 h 5648272"/>
              <a:gd name="connsiteX597" fmla="*/ 1955919 w 5584580"/>
              <a:gd name="connsiteY597" fmla="*/ 3464617 h 5648272"/>
              <a:gd name="connsiteX598" fmla="*/ 1959298 w 5584580"/>
              <a:gd name="connsiteY598" fmla="*/ 3454475 h 5648272"/>
              <a:gd name="connsiteX599" fmla="*/ 1949160 w 5584580"/>
              <a:gd name="connsiteY599" fmla="*/ 3451093 h 5648272"/>
              <a:gd name="connsiteX600" fmla="*/ 1949160 w 5584580"/>
              <a:gd name="connsiteY600" fmla="*/ 3440951 h 5648272"/>
              <a:gd name="connsiteX601" fmla="*/ 1935643 w 5584580"/>
              <a:gd name="connsiteY601" fmla="*/ 3434189 h 5648272"/>
              <a:gd name="connsiteX602" fmla="*/ 1928884 w 5584580"/>
              <a:gd name="connsiteY602" fmla="*/ 3417284 h 5648272"/>
              <a:gd name="connsiteX603" fmla="*/ 1911988 w 5584580"/>
              <a:gd name="connsiteY603" fmla="*/ 3390236 h 5648272"/>
              <a:gd name="connsiteX604" fmla="*/ 1913373 w 5584580"/>
              <a:gd name="connsiteY604" fmla="*/ 3385041 h 5648272"/>
              <a:gd name="connsiteX605" fmla="*/ 1910200 w 5584580"/>
              <a:gd name="connsiteY605" fmla="*/ 3376251 h 5648272"/>
              <a:gd name="connsiteX606" fmla="*/ 1895070 w 5584580"/>
              <a:gd name="connsiteY606" fmla="*/ 3364141 h 5648272"/>
              <a:gd name="connsiteX607" fmla="*/ 1901795 w 5584580"/>
              <a:gd name="connsiteY607" fmla="*/ 3363106 h 5648272"/>
              <a:gd name="connsiteX608" fmla="*/ 1897543 w 5584580"/>
              <a:gd name="connsiteY608" fmla="*/ 3356724 h 5648272"/>
              <a:gd name="connsiteX609" fmla="*/ 1896489 w 5584580"/>
              <a:gd name="connsiteY609" fmla="*/ 3359174 h 5648272"/>
              <a:gd name="connsiteX610" fmla="*/ 1892044 w 5584580"/>
              <a:gd name="connsiteY610" fmla="*/ 3358086 h 5648272"/>
              <a:gd name="connsiteX611" fmla="*/ 1891288 w 5584580"/>
              <a:gd name="connsiteY611" fmla="*/ 3351652 h 5648272"/>
              <a:gd name="connsiteX612" fmla="*/ 1894368 w 5584580"/>
              <a:gd name="connsiteY612" fmla="*/ 3351961 h 5648272"/>
              <a:gd name="connsiteX613" fmla="*/ 1888333 w 5584580"/>
              <a:gd name="connsiteY613" fmla="*/ 3342903 h 5648272"/>
              <a:gd name="connsiteX614" fmla="*/ 1881152 w 5584580"/>
              <a:gd name="connsiteY614" fmla="*/ 3325576 h 5648272"/>
              <a:gd name="connsiteX615" fmla="*/ 1873373 w 5584580"/>
              <a:gd name="connsiteY615" fmla="*/ 3309670 h 5648272"/>
              <a:gd name="connsiteX616" fmla="*/ 1867836 w 5584580"/>
              <a:gd name="connsiteY616" fmla="*/ 3312673 h 5648272"/>
              <a:gd name="connsiteX617" fmla="*/ 1855731 w 5584580"/>
              <a:gd name="connsiteY617" fmla="*/ 3285425 h 5648272"/>
              <a:gd name="connsiteX618" fmla="*/ 1843627 w 5584580"/>
              <a:gd name="connsiteY618" fmla="*/ 3267259 h 5648272"/>
              <a:gd name="connsiteX619" fmla="*/ 1828497 w 5584580"/>
              <a:gd name="connsiteY619" fmla="*/ 3236984 h 5648272"/>
              <a:gd name="connsiteX620" fmla="*/ 1822445 w 5584580"/>
              <a:gd name="connsiteY620" fmla="*/ 3212764 h 5648272"/>
              <a:gd name="connsiteX621" fmla="*/ 1816393 w 5584580"/>
              <a:gd name="connsiteY621" fmla="*/ 3209736 h 5648272"/>
              <a:gd name="connsiteX622" fmla="*/ 1789159 w 5584580"/>
              <a:gd name="connsiteY622" fmla="*/ 3118909 h 5648272"/>
              <a:gd name="connsiteX623" fmla="*/ 1780081 w 5584580"/>
              <a:gd name="connsiteY623" fmla="*/ 3115881 h 5648272"/>
              <a:gd name="connsiteX624" fmla="*/ 1780081 w 5584580"/>
              <a:gd name="connsiteY624" fmla="*/ 3097716 h 5648272"/>
              <a:gd name="connsiteX625" fmla="*/ 1795211 w 5584580"/>
              <a:gd name="connsiteY625" fmla="*/ 3103771 h 5648272"/>
              <a:gd name="connsiteX626" fmla="*/ 1798237 w 5584580"/>
              <a:gd name="connsiteY626" fmla="*/ 3131019 h 5648272"/>
              <a:gd name="connsiteX627" fmla="*/ 1798237 w 5584580"/>
              <a:gd name="connsiteY627" fmla="*/ 3112854 h 5648272"/>
              <a:gd name="connsiteX628" fmla="*/ 1801641 w 5584580"/>
              <a:gd name="connsiteY628" fmla="*/ 3109827 h 5648272"/>
              <a:gd name="connsiteX629" fmla="*/ 1802947 w 5584580"/>
              <a:gd name="connsiteY629" fmla="*/ 3109130 h 5648272"/>
              <a:gd name="connsiteX630" fmla="*/ 1799714 w 5584580"/>
              <a:gd name="connsiteY630" fmla="*/ 3094520 h 5648272"/>
              <a:gd name="connsiteX631" fmla="*/ 1799183 w 5584580"/>
              <a:gd name="connsiteY631" fmla="*/ 3097575 h 5648272"/>
              <a:gd name="connsiteX632" fmla="*/ 1795211 w 5584580"/>
              <a:gd name="connsiteY632" fmla="*/ 3097716 h 5648272"/>
              <a:gd name="connsiteX633" fmla="*/ 1777055 w 5584580"/>
              <a:gd name="connsiteY633" fmla="*/ 3091662 h 5648272"/>
              <a:gd name="connsiteX634" fmla="*/ 1777055 w 5584580"/>
              <a:gd name="connsiteY634" fmla="*/ 3067441 h 5648272"/>
              <a:gd name="connsiteX635" fmla="*/ 1761924 w 5584580"/>
              <a:gd name="connsiteY635" fmla="*/ 3006890 h 5648272"/>
              <a:gd name="connsiteX636" fmla="*/ 1746794 w 5584580"/>
              <a:gd name="connsiteY636" fmla="*/ 2922118 h 5648272"/>
              <a:gd name="connsiteX637" fmla="*/ 1749820 w 5584580"/>
              <a:gd name="connsiteY637" fmla="*/ 2910008 h 5648272"/>
              <a:gd name="connsiteX638" fmla="*/ 1749820 w 5584580"/>
              <a:gd name="connsiteY638" fmla="*/ 2894870 h 5648272"/>
              <a:gd name="connsiteX639" fmla="*/ 1743768 w 5584580"/>
              <a:gd name="connsiteY639" fmla="*/ 2879733 h 5648272"/>
              <a:gd name="connsiteX640" fmla="*/ 1752846 w 5584580"/>
              <a:gd name="connsiteY640" fmla="*/ 2888816 h 5648272"/>
              <a:gd name="connsiteX641" fmla="*/ 1761924 w 5584580"/>
              <a:gd name="connsiteY641" fmla="*/ 2894870 h 5648272"/>
              <a:gd name="connsiteX642" fmla="*/ 1764951 w 5584580"/>
              <a:gd name="connsiteY642" fmla="*/ 2910008 h 5648272"/>
              <a:gd name="connsiteX643" fmla="*/ 1764951 w 5584580"/>
              <a:gd name="connsiteY643" fmla="*/ 2900926 h 5648272"/>
              <a:gd name="connsiteX644" fmla="*/ 1774029 w 5584580"/>
              <a:gd name="connsiteY644" fmla="*/ 2888816 h 5648272"/>
              <a:gd name="connsiteX645" fmla="*/ 1764951 w 5584580"/>
              <a:gd name="connsiteY645" fmla="*/ 2897898 h 5648272"/>
              <a:gd name="connsiteX646" fmla="*/ 1767977 w 5584580"/>
              <a:gd name="connsiteY646" fmla="*/ 2852485 h 5648272"/>
              <a:gd name="connsiteX647" fmla="*/ 1761924 w 5584580"/>
              <a:gd name="connsiteY647" fmla="*/ 2876705 h 5648272"/>
              <a:gd name="connsiteX648" fmla="*/ 1743768 w 5584580"/>
              <a:gd name="connsiteY648" fmla="*/ 2870650 h 5648272"/>
              <a:gd name="connsiteX649" fmla="*/ 1749820 w 5584580"/>
              <a:gd name="connsiteY649" fmla="*/ 2791934 h 5648272"/>
              <a:gd name="connsiteX650" fmla="*/ 1746794 w 5584580"/>
              <a:gd name="connsiteY650" fmla="*/ 2734410 h 5648272"/>
              <a:gd name="connsiteX651" fmla="*/ 1624750 w 5584580"/>
              <a:gd name="connsiteY651" fmla="*/ 2724186 h 5648272"/>
              <a:gd name="connsiteX652" fmla="*/ 1607854 w 5584580"/>
              <a:gd name="connsiteY652" fmla="*/ 2737710 h 5648272"/>
              <a:gd name="connsiteX653" fmla="*/ 1605689 w 5584580"/>
              <a:gd name="connsiteY653" fmla="*/ 2734695 h 5648272"/>
              <a:gd name="connsiteX654" fmla="*/ 1605656 w 5584580"/>
              <a:gd name="connsiteY654" fmla="*/ 2735112 h 5648272"/>
              <a:gd name="connsiteX655" fmla="*/ 1607181 w 5584580"/>
              <a:gd name="connsiteY655" fmla="*/ 2748331 h 5648272"/>
              <a:gd name="connsiteX656" fmla="*/ 1619378 w 5584580"/>
              <a:gd name="connsiteY656" fmla="*/ 2736128 h 5648272"/>
              <a:gd name="connsiteX657" fmla="*/ 1621391 w 5584580"/>
              <a:gd name="connsiteY657" fmla="*/ 2747407 h 5648272"/>
              <a:gd name="connsiteX658" fmla="*/ 1361399 w 5584580"/>
              <a:gd name="connsiteY658" fmla="*/ 2702106 h 5648272"/>
              <a:gd name="connsiteX659" fmla="*/ 1356118 w 5584580"/>
              <a:gd name="connsiteY659" fmla="*/ 2707716 h 5648272"/>
              <a:gd name="connsiteX660" fmla="*/ 1369774 w 5584580"/>
              <a:gd name="connsiteY660" fmla="*/ 2776031 h 5648272"/>
              <a:gd name="connsiteX661" fmla="*/ 1365222 w 5584580"/>
              <a:gd name="connsiteY661" fmla="*/ 2789693 h 5648272"/>
              <a:gd name="connsiteX662" fmla="*/ 1365222 w 5584580"/>
              <a:gd name="connsiteY662" fmla="*/ 2807911 h 5648272"/>
              <a:gd name="connsiteX663" fmla="*/ 1362377 w 5584580"/>
              <a:gd name="connsiteY663" fmla="*/ 2816450 h 5648272"/>
              <a:gd name="connsiteX664" fmla="*/ 1356511 w 5584580"/>
              <a:gd name="connsiteY664" fmla="*/ 2821251 h 5648272"/>
              <a:gd name="connsiteX665" fmla="*/ 1356395 w 5584580"/>
              <a:gd name="connsiteY665" fmla="*/ 2822128 h 5648272"/>
              <a:gd name="connsiteX666" fmla="*/ 1360670 w 5584580"/>
              <a:gd name="connsiteY666" fmla="*/ 2830682 h 5648272"/>
              <a:gd name="connsiteX667" fmla="*/ 1360670 w 5584580"/>
              <a:gd name="connsiteY667" fmla="*/ 2894444 h 5648272"/>
              <a:gd name="connsiteX668" fmla="*/ 1369774 w 5584580"/>
              <a:gd name="connsiteY668" fmla="*/ 2917214 h 5648272"/>
              <a:gd name="connsiteX669" fmla="*/ 1360670 w 5584580"/>
              <a:gd name="connsiteY669" fmla="*/ 2930878 h 5648272"/>
              <a:gd name="connsiteX670" fmla="*/ 1365222 w 5584580"/>
              <a:gd name="connsiteY670" fmla="*/ 2967313 h 5648272"/>
              <a:gd name="connsiteX671" fmla="*/ 1378879 w 5584580"/>
              <a:gd name="connsiteY671" fmla="*/ 2994639 h 5648272"/>
              <a:gd name="connsiteX672" fmla="*/ 1374326 w 5584580"/>
              <a:gd name="connsiteY672" fmla="*/ 3012856 h 5648272"/>
              <a:gd name="connsiteX673" fmla="*/ 1397086 w 5584580"/>
              <a:gd name="connsiteY673" fmla="*/ 3103943 h 5648272"/>
              <a:gd name="connsiteX674" fmla="*/ 1397086 w 5584580"/>
              <a:gd name="connsiteY674" fmla="*/ 3117605 h 5648272"/>
              <a:gd name="connsiteX675" fmla="*/ 1419846 w 5584580"/>
              <a:gd name="connsiteY675" fmla="*/ 3185920 h 5648272"/>
              <a:gd name="connsiteX676" fmla="*/ 1410743 w 5584580"/>
              <a:gd name="connsiteY676" fmla="*/ 3199583 h 5648272"/>
              <a:gd name="connsiteX677" fmla="*/ 1438055 w 5584580"/>
              <a:gd name="connsiteY677" fmla="*/ 3258789 h 5648272"/>
              <a:gd name="connsiteX678" fmla="*/ 1428951 w 5584580"/>
              <a:gd name="connsiteY678" fmla="*/ 3272453 h 5648272"/>
              <a:gd name="connsiteX679" fmla="*/ 1442607 w 5584580"/>
              <a:gd name="connsiteY679" fmla="*/ 3272453 h 5648272"/>
              <a:gd name="connsiteX680" fmla="*/ 1460816 w 5584580"/>
              <a:gd name="connsiteY680" fmla="*/ 3336213 h 5648272"/>
              <a:gd name="connsiteX681" fmla="*/ 1479023 w 5584580"/>
              <a:gd name="connsiteY681" fmla="*/ 3363539 h 5648272"/>
              <a:gd name="connsiteX682" fmla="*/ 1473334 w 5584580"/>
              <a:gd name="connsiteY682" fmla="*/ 3374355 h 5648272"/>
              <a:gd name="connsiteX683" fmla="*/ 1463640 w 5584580"/>
              <a:gd name="connsiteY683" fmla="*/ 3380086 h 5648272"/>
              <a:gd name="connsiteX684" fmla="*/ 1465141 w 5584580"/>
              <a:gd name="connsiteY684" fmla="*/ 3386180 h 5648272"/>
              <a:gd name="connsiteX685" fmla="*/ 1465077 w 5584580"/>
              <a:gd name="connsiteY685" fmla="*/ 3389442 h 5648272"/>
              <a:gd name="connsiteX686" fmla="*/ 1468212 w 5584580"/>
              <a:gd name="connsiteY686" fmla="*/ 3389157 h 5648272"/>
              <a:gd name="connsiteX687" fmla="*/ 1479023 w 5584580"/>
              <a:gd name="connsiteY687" fmla="*/ 3386312 h 5648272"/>
              <a:gd name="connsiteX688" fmla="*/ 1488128 w 5584580"/>
              <a:gd name="connsiteY688" fmla="*/ 3422745 h 5648272"/>
              <a:gd name="connsiteX689" fmla="*/ 1506336 w 5584580"/>
              <a:gd name="connsiteY689" fmla="*/ 3422745 h 5648272"/>
              <a:gd name="connsiteX690" fmla="*/ 1538200 w 5584580"/>
              <a:gd name="connsiteY690" fmla="*/ 3495614 h 5648272"/>
              <a:gd name="connsiteX691" fmla="*/ 1542752 w 5584580"/>
              <a:gd name="connsiteY691" fmla="*/ 3527495 h 5648272"/>
              <a:gd name="connsiteX692" fmla="*/ 1579169 w 5584580"/>
              <a:gd name="connsiteY692" fmla="*/ 3604918 h 5648272"/>
              <a:gd name="connsiteX693" fmla="*/ 1597377 w 5584580"/>
              <a:gd name="connsiteY693" fmla="*/ 3604918 h 5648272"/>
              <a:gd name="connsiteX694" fmla="*/ 1638345 w 5584580"/>
              <a:gd name="connsiteY694" fmla="*/ 3668678 h 5648272"/>
              <a:gd name="connsiteX695" fmla="*/ 1665658 w 5584580"/>
              <a:gd name="connsiteY695" fmla="*/ 3686896 h 5648272"/>
              <a:gd name="connsiteX696" fmla="*/ 1670210 w 5584580"/>
              <a:gd name="connsiteY696" fmla="*/ 3673234 h 5648272"/>
              <a:gd name="connsiteX697" fmla="*/ 1656554 w 5584580"/>
              <a:gd name="connsiteY697" fmla="*/ 3668678 h 5648272"/>
              <a:gd name="connsiteX698" fmla="*/ 1656554 w 5584580"/>
              <a:gd name="connsiteY698" fmla="*/ 3655016 h 5648272"/>
              <a:gd name="connsiteX699" fmla="*/ 1638345 w 5584580"/>
              <a:gd name="connsiteY699" fmla="*/ 3645907 h 5648272"/>
              <a:gd name="connsiteX700" fmla="*/ 1629241 w 5584580"/>
              <a:gd name="connsiteY700" fmla="*/ 3623136 h 5648272"/>
              <a:gd name="connsiteX701" fmla="*/ 1606481 w 5584580"/>
              <a:gd name="connsiteY701" fmla="*/ 3586701 h 5648272"/>
              <a:gd name="connsiteX702" fmla="*/ 1608757 w 5584580"/>
              <a:gd name="connsiteY702" fmla="*/ 3578162 h 5648272"/>
              <a:gd name="connsiteX703" fmla="*/ 1610326 w 5584580"/>
              <a:gd name="connsiteY703" fmla="*/ 3574630 h 5648272"/>
              <a:gd name="connsiteX704" fmla="*/ 1608696 w 5584580"/>
              <a:gd name="connsiteY704" fmla="*/ 3570115 h 5648272"/>
              <a:gd name="connsiteX705" fmla="*/ 1604110 w 5584580"/>
              <a:gd name="connsiteY705" fmla="*/ 3564380 h 5648272"/>
              <a:gd name="connsiteX706" fmla="*/ 1597017 w 5584580"/>
              <a:gd name="connsiteY706" fmla="*/ 3560832 h 5648272"/>
              <a:gd name="connsiteX707" fmla="*/ 1586853 w 5584580"/>
              <a:gd name="connsiteY707" fmla="*/ 3549646 h 5648272"/>
              <a:gd name="connsiteX708" fmla="*/ 1591894 w 5584580"/>
              <a:gd name="connsiteY708" fmla="*/ 3548870 h 5648272"/>
              <a:gd name="connsiteX709" fmla="*/ 1587810 w 5584580"/>
              <a:gd name="connsiteY709" fmla="*/ 3542740 h 5648272"/>
              <a:gd name="connsiteX710" fmla="*/ 1582788 w 5584580"/>
              <a:gd name="connsiteY710" fmla="*/ 3541510 h 5648272"/>
              <a:gd name="connsiteX711" fmla="*/ 1581887 w 5584580"/>
              <a:gd name="connsiteY711" fmla="*/ 3533852 h 5648272"/>
              <a:gd name="connsiteX712" fmla="*/ 1574616 w 5584580"/>
              <a:gd name="connsiteY712" fmla="*/ 3522940 h 5648272"/>
              <a:gd name="connsiteX713" fmla="*/ 1554331 w 5584580"/>
              <a:gd name="connsiteY713" fmla="*/ 3478291 h 5648272"/>
              <a:gd name="connsiteX714" fmla="*/ 1550263 w 5584580"/>
              <a:gd name="connsiteY714" fmla="*/ 3480497 h 5648272"/>
              <a:gd name="connsiteX715" fmla="*/ 1534001 w 5584580"/>
              <a:gd name="connsiteY715" fmla="*/ 3443889 h 5648272"/>
              <a:gd name="connsiteX716" fmla="*/ 1517739 w 5584580"/>
              <a:gd name="connsiteY716" fmla="*/ 3419483 h 5648272"/>
              <a:gd name="connsiteX717" fmla="*/ 1497411 w 5584580"/>
              <a:gd name="connsiteY717" fmla="*/ 3378807 h 5648272"/>
              <a:gd name="connsiteX718" fmla="*/ 1489280 w 5584580"/>
              <a:gd name="connsiteY718" fmla="*/ 3346267 h 5648272"/>
              <a:gd name="connsiteX719" fmla="*/ 1481149 w 5584580"/>
              <a:gd name="connsiteY719" fmla="*/ 3342199 h 5648272"/>
              <a:gd name="connsiteX720" fmla="*/ 1444559 w 5584580"/>
              <a:gd name="connsiteY720" fmla="*/ 3220171 h 5648272"/>
              <a:gd name="connsiteX721" fmla="*/ 1432362 w 5584580"/>
              <a:gd name="connsiteY721" fmla="*/ 3216104 h 5648272"/>
              <a:gd name="connsiteX722" fmla="*/ 1432362 w 5584580"/>
              <a:gd name="connsiteY722" fmla="*/ 3191698 h 5648272"/>
              <a:gd name="connsiteX723" fmla="*/ 1452690 w 5584580"/>
              <a:gd name="connsiteY723" fmla="*/ 3199834 h 5648272"/>
              <a:gd name="connsiteX724" fmla="*/ 1456755 w 5584580"/>
              <a:gd name="connsiteY724" fmla="*/ 3236442 h 5648272"/>
              <a:gd name="connsiteX725" fmla="*/ 1456755 w 5584580"/>
              <a:gd name="connsiteY725" fmla="*/ 3212036 h 5648272"/>
              <a:gd name="connsiteX726" fmla="*/ 1459869 w 5584580"/>
              <a:gd name="connsiteY726" fmla="*/ 3209267 h 5648272"/>
              <a:gd name="connsiteX727" fmla="*/ 1455955 w 5584580"/>
              <a:gd name="connsiteY727" fmla="*/ 3191582 h 5648272"/>
              <a:gd name="connsiteX728" fmla="*/ 1452690 w 5584580"/>
              <a:gd name="connsiteY728" fmla="*/ 3191698 h 5648272"/>
              <a:gd name="connsiteX729" fmla="*/ 1428297 w 5584580"/>
              <a:gd name="connsiteY729" fmla="*/ 3183563 h 5648272"/>
              <a:gd name="connsiteX730" fmla="*/ 1428297 w 5584580"/>
              <a:gd name="connsiteY730" fmla="*/ 3151022 h 5648272"/>
              <a:gd name="connsiteX731" fmla="*/ 1407969 w 5584580"/>
              <a:gd name="connsiteY731" fmla="*/ 3069670 h 5648272"/>
              <a:gd name="connsiteX732" fmla="*/ 1387641 w 5584580"/>
              <a:gd name="connsiteY732" fmla="*/ 2955778 h 5648272"/>
              <a:gd name="connsiteX733" fmla="*/ 1391707 w 5584580"/>
              <a:gd name="connsiteY733" fmla="*/ 2939508 h 5648272"/>
              <a:gd name="connsiteX734" fmla="*/ 1391707 w 5584580"/>
              <a:gd name="connsiteY734" fmla="*/ 2919170 h 5648272"/>
              <a:gd name="connsiteX735" fmla="*/ 1383575 w 5584580"/>
              <a:gd name="connsiteY735" fmla="*/ 2898832 h 5648272"/>
              <a:gd name="connsiteX736" fmla="*/ 1395772 w 5584580"/>
              <a:gd name="connsiteY736" fmla="*/ 2911035 h 5648272"/>
              <a:gd name="connsiteX737" fmla="*/ 1407969 w 5584580"/>
              <a:gd name="connsiteY737" fmla="*/ 2919170 h 5648272"/>
              <a:gd name="connsiteX738" fmla="*/ 1412035 w 5584580"/>
              <a:gd name="connsiteY738" fmla="*/ 2939508 h 5648272"/>
              <a:gd name="connsiteX739" fmla="*/ 1412035 w 5584580"/>
              <a:gd name="connsiteY739" fmla="*/ 2927305 h 5648272"/>
              <a:gd name="connsiteX740" fmla="*/ 1424231 w 5584580"/>
              <a:gd name="connsiteY740" fmla="*/ 2911035 h 5648272"/>
              <a:gd name="connsiteX741" fmla="*/ 1412035 w 5584580"/>
              <a:gd name="connsiteY741" fmla="*/ 2923238 h 5648272"/>
              <a:gd name="connsiteX742" fmla="*/ 1416100 w 5584580"/>
              <a:gd name="connsiteY742" fmla="*/ 2862224 h 5648272"/>
              <a:gd name="connsiteX743" fmla="*/ 1407969 w 5584580"/>
              <a:gd name="connsiteY743" fmla="*/ 2894764 h 5648272"/>
              <a:gd name="connsiteX744" fmla="*/ 1383575 w 5584580"/>
              <a:gd name="connsiteY744" fmla="*/ 2886630 h 5648272"/>
              <a:gd name="connsiteX745" fmla="*/ 1391707 w 5584580"/>
              <a:gd name="connsiteY745" fmla="*/ 2780872 h 5648272"/>
              <a:gd name="connsiteX746" fmla="*/ 1387641 w 5584580"/>
              <a:gd name="connsiteY746" fmla="*/ 2703588 h 5648272"/>
              <a:gd name="connsiteX747" fmla="*/ 1367313 w 5584580"/>
              <a:gd name="connsiteY747" fmla="*/ 2719858 h 5648272"/>
              <a:gd name="connsiteX748" fmla="*/ 1363248 w 5584580"/>
              <a:gd name="connsiteY748" fmla="*/ 2707655 h 5648272"/>
              <a:gd name="connsiteX749" fmla="*/ 1219557 w 5584580"/>
              <a:gd name="connsiteY749" fmla="*/ 2689498 h 5648272"/>
              <a:gd name="connsiteX750" fmla="*/ 1196797 w 5584580"/>
              <a:gd name="connsiteY750" fmla="*/ 2707716 h 5648272"/>
              <a:gd name="connsiteX751" fmla="*/ 1193880 w 5584580"/>
              <a:gd name="connsiteY751" fmla="*/ 2703654 h 5648272"/>
              <a:gd name="connsiteX752" fmla="*/ 1193836 w 5584580"/>
              <a:gd name="connsiteY752" fmla="*/ 2704215 h 5648272"/>
              <a:gd name="connsiteX753" fmla="*/ 1195890 w 5584580"/>
              <a:gd name="connsiteY753" fmla="*/ 2722023 h 5648272"/>
              <a:gd name="connsiteX754" fmla="*/ 1212319 w 5584580"/>
              <a:gd name="connsiteY754" fmla="*/ 2705585 h 5648272"/>
              <a:gd name="connsiteX755" fmla="*/ 1215031 w 5584580"/>
              <a:gd name="connsiteY755" fmla="*/ 2720778 h 5648272"/>
              <a:gd name="connsiteX756" fmla="*/ 900158 w 5584580"/>
              <a:gd name="connsiteY756" fmla="*/ 2661751 h 5648272"/>
              <a:gd name="connsiteX757" fmla="*/ 872777 w 5584580"/>
              <a:gd name="connsiteY757" fmla="*/ 2683668 h 5648272"/>
              <a:gd name="connsiteX758" fmla="*/ 867301 w 5584580"/>
              <a:gd name="connsiteY758" fmla="*/ 2667231 h 5648272"/>
              <a:gd name="connsiteX759" fmla="*/ 866235 w 5584580"/>
              <a:gd name="connsiteY759" fmla="*/ 2664030 h 5648272"/>
              <a:gd name="connsiteX760" fmla="*/ 862757 w 5584580"/>
              <a:gd name="connsiteY760" fmla="*/ 2667723 h 5648272"/>
              <a:gd name="connsiteX761" fmla="*/ 881104 w 5584580"/>
              <a:gd name="connsiteY761" fmla="*/ 2759506 h 5648272"/>
              <a:gd name="connsiteX762" fmla="*/ 874988 w 5584580"/>
              <a:gd name="connsiteY762" fmla="*/ 2777862 h 5648272"/>
              <a:gd name="connsiteX763" fmla="*/ 874988 w 5584580"/>
              <a:gd name="connsiteY763" fmla="*/ 2802338 h 5648272"/>
              <a:gd name="connsiteX764" fmla="*/ 862757 w 5584580"/>
              <a:gd name="connsiteY764" fmla="*/ 2820695 h 5648272"/>
              <a:gd name="connsiteX765" fmla="*/ 868873 w 5584580"/>
              <a:gd name="connsiteY765" fmla="*/ 2832932 h 5648272"/>
              <a:gd name="connsiteX766" fmla="*/ 868873 w 5584580"/>
              <a:gd name="connsiteY766" fmla="*/ 2918596 h 5648272"/>
              <a:gd name="connsiteX767" fmla="*/ 881104 w 5584580"/>
              <a:gd name="connsiteY767" fmla="*/ 2949190 h 5648272"/>
              <a:gd name="connsiteX768" fmla="*/ 868873 w 5584580"/>
              <a:gd name="connsiteY768" fmla="*/ 2967547 h 5648272"/>
              <a:gd name="connsiteX769" fmla="*/ 874988 w 5584580"/>
              <a:gd name="connsiteY769" fmla="*/ 3016498 h 5648272"/>
              <a:gd name="connsiteX770" fmla="*/ 893337 w 5584580"/>
              <a:gd name="connsiteY770" fmla="*/ 3053211 h 5648272"/>
              <a:gd name="connsiteX771" fmla="*/ 887221 w 5584580"/>
              <a:gd name="connsiteY771" fmla="*/ 3077686 h 5648272"/>
              <a:gd name="connsiteX772" fmla="*/ 917799 w 5584580"/>
              <a:gd name="connsiteY772" fmla="*/ 3200063 h 5648272"/>
              <a:gd name="connsiteX773" fmla="*/ 917799 w 5584580"/>
              <a:gd name="connsiteY773" fmla="*/ 3218419 h 5648272"/>
              <a:gd name="connsiteX774" fmla="*/ 948378 w 5584580"/>
              <a:gd name="connsiteY774" fmla="*/ 3310202 h 5648272"/>
              <a:gd name="connsiteX775" fmla="*/ 936147 w 5584580"/>
              <a:gd name="connsiteY775" fmla="*/ 3328559 h 5648272"/>
              <a:gd name="connsiteX776" fmla="*/ 972841 w 5584580"/>
              <a:gd name="connsiteY776" fmla="*/ 3408104 h 5648272"/>
              <a:gd name="connsiteX777" fmla="*/ 960610 w 5584580"/>
              <a:gd name="connsiteY777" fmla="*/ 3426461 h 5648272"/>
              <a:gd name="connsiteX778" fmla="*/ 978957 w 5584580"/>
              <a:gd name="connsiteY778" fmla="*/ 3426461 h 5648272"/>
              <a:gd name="connsiteX779" fmla="*/ 1003421 w 5584580"/>
              <a:gd name="connsiteY779" fmla="*/ 3512125 h 5648272"/>
              <a:gd name="connsiteX780" fmla="*/ 1027883 w 5584580"/>
              <a:gd name="connsiteY780" fmla="*/ 3548837 h 5648272"/>
              <a:gd name="connsiteX781" fmla="*/ 1003421 w 5584580"/>
              <a:gd name="connsiteY781" fmla="*/ 3573313 h 5648272"/>
              <a:gd name="connsiteX782" fmla="*/ 1027883 w 5584580"/>
              <a:gd name="connsiteY782" fmla="*/ 3579432 h 5648272"/>
              <a:gd name="connsiteX783" fmla="*/ 1040116 w 5584580"/>
              <a:gd name="connsiteY783" fmla="*/ 3628382 h 5648272"/>
              <a:gd name="connsiteX784" fmla="*/ 1064578 w 5584580"/>
              <a:gd name="connsiteY784" fmla="*/ 3628382 h 5648272"/>
              <a:gd name="connsiteX785" fmla="*/ 1107389 w 5584580"/>
              <a:gd name="connsiteY785" fmla="*/ 3726284 h 5648272"/>
              <a:gd name="connsiteX786" fmla="*/ 1113505 w 5584580"/>
              <a:gd name="connsiteY786" fmla="*/ 3769116 h 5648272"/>
              <a:gd name="connsiteX787" fmla="*/ 1162431 w 5584580"/>
              <a:gd name="connsiteY787" fmla="*/ 3873137 h 5648272"/>
              <a:gd name="connsiteX788" fmla="*/ 1186895 w 5584580"/>
              <a:gd name="connsiteY788" fmla="*/ 3873137 h 5648272"/>
              <a:gd name="connsiteX789" fmla="*/ 1241936 w 5584580"/>
              <a:gd name="connsiteY789" fmla="*/ 3958800 h 5648272"/>
              <a:gd name="connsiteX790" fmla="*/ 1278631 w 5584580"/>
              <a:gd name="connsiteY790" fmla="*/ 3983276 h 5648272"/>
              <a:gd name="connsiteX791" fmla="*/ 1284748 w 5584580"/>
              <a:gd name="connsiteY791" fmla="*/ 3964920 h 5648272"/>
              <a:gd name="connsiteX792" fmla="*/ 1266400 w 5584580"/>
              <a:gd name="connsiteY792" fmla="*/ 3958800 h 5648272"/>
              <a:gd name="connsiteX793" fmla="*/ 1266400 w 5584580"/>
              <a:gd name="connsiteY793" fmla="*/ 3940444 h 5648272"/>
              <a:gd name="connsiteX794" fmla="*/ 1241936 w 5584580"/>
              <a:gd name="connsiteY794" fmla="*/ 3928206 h 5648272"/>
              <a:gd name="connsiteX795" fmla="*/ 1229704 w 5584580"/>
              <a:gd name="connsiteY795" fmla="*/ 3897612 h 5648272"/>
              <a:gd name="connsiteX796" fmla="*/ 1199126 w 5584580"/>
              <a:gd name="connsiteY796" fmla="*/ 3848661 h 5648272"/>
              <a:gd name="connsiteX797" fmla="*/ 1201632 w 5584580"/>
              <a:gd name="connsiteY797" fmla="*/ 3839259 h 5648272"/>
              <a:gd name="connsiteX798" fmla="*/ 1195890 w 5584580"/>
              <a:gd name="connsiteY798" fmla="*/ 3823351 h 5648272"/>
              <a:gd name="connsiteX799" fmla="*/ 1168508 w 5584580"/>
              <a:gd name="connsiteY799" fmla="*/ 3801434 h 5648272"/>
              <a:gd name="connsiteX800" fmla="*/ 1180678 w 5584580"/>
              <a:gd name="connsiteY800" fmla="*/ 3799560 h 5648272"/>
              <a:gd name="connsiteX801" fmla="*/ 1172982 w 5584580"/>
              <a:gd name="connsiteY801" fmla="*/ 3788010 h 5648272"/>
              <a:gd name="connsiteX802" fmla="*/ 1171075 w 5584580"/>
              <a:gd name="connsiteY802" fmla="*/ 3792444 h 5648272"/>
              <a:gd name="connsiteX803" fmla="*/ 1163031 w 5584580"/>
              <a:gd name="connsiteY803" fmla="*/ 3790475 h 5648272"/>
              <a:gd name="connsiteX804" fmla="*/ 1161663 w 5584580"/>
              <a:gd name="connsiteY804" fmla="*/ 3778831 h 5648272"/>
              <a:gd name="connsiteX805" fmla="*/ 1167238 w 5584580"/>
              <a:gd name="connsiteY805" fmla="*/ 3779390 h 5648272"/>
              <a:gd name="connsiteX806" fmla="*/ 1156315 w 5584580"/>
              <a:gd name="connsiteY806" fmla="*/ 3762998 h 5648272"/>
              <a:gd name="connsiteX807" fmla="*/ 1143319 w 5584580"/>
              <a:gd name="connsiteY807" fmla="*/ 3731639 h 5648272"/>
              <a:gd name="connsiteX808" fmla="*/ 1129240 w 5584580"/>
              <a:gd name="connsiteY808" fmla="*/ 3702853 h 5648272"/>
              <a:gd name="connsiteX809" fmla="*/ 1119220 w 5584580"/>
              <a:gd name="connsiteY809" fmla="*/ 3708287 h 5648272"/>
              <a:gd name="connsiteX810" fmla="*/ 1097313 w 5584580"/>
              <a:gd name="connsiteY810" fmla="*/ 3658974 h 5648272"/>
              <a:gd name="connsiteX811" fmla="*/ 1075407 w 5584580"/>
              <a:gd name="connsiteY811" fmla="*/ 3626098 h 5648272"/>
              <a:gd name="connsiteX812" fmla="*/ 1048025 w 5584580"/>
              <a:gd name="connsiteY812" fmla="*/ 3571305 h 5648272"/>
              <a:gd name="connsiteX813" fmla="*/ 1037072 w 5584580"/>
              <a:gd name="connsiteY813" fmla="*/ 3527472 h 5648272"/>
              <a:gd name="connsiteX814" fmla="*/ 1026119 w 5584580"/>
              <a:gd name="connsiteY814" fmla="*/ 3521992 h 5648272"/>
              <a:gd name="connsiteX815" fmla="*/ 976831 w 5584580"/>
              <a:gd name="connsiteY815" fmla="*/ 3357614 h 5648272"/>
              <a:gd name="connsiteX816" fmla="*/ 960400 w 5584580"/>
              <a:gd name="connsiteY816" fmla="*/ 3352135 h 5648272"/>
              <a:gd name="connsiteX817" fmla="*/ 960400 w 5584580"/>
              <a:gd name="connsiteY817" fmla="*/ 3319260 h 5648272"/>
              <a:gd name="connsiteX818" fmla="*/ 987783 w 5584580"/>
              <a:gd name="connsiteY818" fmla="*/ 3330219 h 5648272"/>
              <a:gd name="connsiteX819" fmla="*/ 993259 w 5584580"/>
              <a:gd name="connsiteY819" fmla="*/ 3379532 h 5648272"/>
              <a:gd name="connsiteX820" fmla="*/ 993259 w 5584580"/>
              <a:gd name="connsiteY820" fmla="*/ 3346656 h 5648272"/>
              <a:gd name="connsiteX821" fmla="*/ 999421 w 5584580"/>
              <a:gd name="connsiteY821" fmla="*/ 3341178 h 5648272"/>
              <a:gd name="connsiteX822" fmla="*/ 1001784 w 5584580"/>
              <a:gd name="connsiteY822" fmla="*/ 3339916 h 5648272"/>
              <a:gd name="connsiteX823" fmla="*/ 995932 w 5584580"/>
              <a:gd name="connsiteY823" fmla="*/ 3313475 h 5648272"/>
              <a:gd name="connsiteX824" fmla="*/ 994971 w 5584580"/>
              <a:gd name="connsiteY824" fmla="*/ 3319004 h 5648272"/>
              <a:gd name="connsiteX825" fmla="*/ 987783 w 5584580"/>
              <a:gd name="connsiteY825" fmla="*/ 3319260 h 5648272"/>
              <a:gd name="connsiteX826" fmla="*/ 954924 w 5584580"/>
              <a:gd name="connsiteY826" fmla="*/ 3308302 h 5648272"/>
              <a:gd name="connsiteX827" fmla="*/ 954924 w 5584580"/>
              <a:gd name="connsiteY827" fmla="*/ 3264468 h 5648272"/>
              <a:gd name="connsiteX828" fmla="*/ 927542 w 5584580"/>
              <a:gd name="connsiteY828" fmla="*/ 3154883 h 5648272"/>
              <a:gd name="connsiteX829" fmla="*/ 900158 w 5584580"/>
              <a:gd name="connsiteY829" fmla="*/ 3001464 h 5648272"/>
              <a:gd name="connsiteX830" fmla="*/ 905636 w 5584580"/>
              <a:gd name="connsiteY830" fmla="*/ 2979547 h 5648272"/>
              <a:gd name="connsiteX831" fmla="*/ 905636 w 5584580"/>
              <a:gd name="connsiteY831" fmla="*/ 2952151 h 5648272"/>
              <a:gd name="connsiteX832" fmla="*/ 894683 w 5584580"/>
              <a:gd name="connsiteY832" fmla="*/ 2924755 h 5648272"/>
              <a:gd name="connsiteX833" fmla="*/ 911112 w 5584580"/>
              <a:gd name="connsiteY833" fmla="*/ 2941193 h 5648272"/>
              <a:gd name="connsiteX834" fmla="*/ 927542 w 5584580"/>
              <a:gd name="connsiteY834" fmla="*/ 2952151 h 5648272"/>
              <a:gd name="connsiteX835" fmla="*/ 933018 w 5584580"/>
              <a:gd name="connsiteY835" fmla="*/ 2979547 h 5648272"/>
              <a:gd name="connsiteX836" fmla="*/ 933018 w 5584580"/>
              <a:gd name="connsiteY836" fmla="*/ 2963110 h 5648272"/>
              <a:gd name="connsiteX837" fmla="*/ 949447 w 5584580"/>
              <a:gd name="connsiteY837" fmla="*/ 2941193 h 5648272"/>
              <a:gd name="connsiteX838" fmla="*/ 933018 w 5584580"/>
              <a:gd name="connsiteY838" fmla="*/ 2957631 h 5648272"/>
              <a:gd name="connsiteX839" fmla="*/ 938495 w 5584580"/>
              <a:gd name="connsiteY839" fmla="*/ 2875442 h 5648272"/>
              <a:gd name="connsiteX840" fmla="*/ 927542 w 5584580"/>
              <a:gd name="connsiteY840" fmla="*/ 2919275 h 5648272"/>
              <a:gd name="connsiteX841" fmla="*/ 894683 w 5584580"/>
              <a:gd name="connsiteY841" fmla="*/ 2908318 h 5648272"/>
              <a:gd name="connsiteX842" fmla="*/ 905636 w 5584580"/>
              <a:gd name="connsiteY842" fmla="*/ 2765857 h 5648272"/>
              <a:gd name="connsiteX843" fmla="*/ 900158 w 5584580"/>
              <a:gd name="connsiteY843" fmla="*/ 2661751 h 5648272"/>
              <a:gd name="connsiteX844" fmla="*/ 679284 w 5584580"/>
              <a:gd name="connsiteY844" fmla="*/ 2643248 h 5648272"/>
              <a:gd name="connsiteX845" fmla="*/ 648705 w 5584580"/>
              <a:gd name="connsiteY845" fmla="*/ 2667723 h 5648272"/>
              <a:gd name="connsiteX846" fmla="*/ 644788 w 5584580"/>
              <a:gd name="connsiteY846" fmla="*/ 2662266 h 5648272"/>
              <a:gd name="connsiteX847" fmla="*/ 644728 w 5584580"/>
              <a:gd name="connsiteY847" fmla="*/ 2663021 h 5648272"/>
              <a:gd name="connsiteX848" fmla="*/ 647488 w 5584580"/>
              <a:gd name="connsiteY848" fmla="*/ 2686945 h 5648272"/>
              <a:gd name="connsiteX849" fmla="*/ 669561 w 5584580"/>
              <a:gd name="connsiteY849" fmla="*/ 2664861 h 5648272"/>
              <a:gd name="connsiteX850" fmla="*/ 673204 w 5584580"/>
              <a:gd name="connsiteY850" fmla="*/ 2685272 h 5648272"/>
              <a:gd name="connsiteX851" fmla="*/ 1868230 w 5584580"/>
              <a:gd name="connsiteY851" fmla="*/ 2594338 h 5648272"/>
              <a:gd name="connsiteX852" fmla="*/ 1868214 w 5584580"/>
              <a:gd name="connsiteY852" fmla="*/ 2594387 h 5648272"/>
              <a:gd name="connsiteX853" fmla="*/ 1861783 w 5584580"/>
              <a:gd name="connsiteY853" fmla="*/ 2625419 h 5648272"/>
              <a:gd name="connsiteX854" fmla="*/ 1855731 w 5584580"/>
              <a:gd name="connsiteY854" fmla="*/ 2619363 h 5648272"/>
              <a:gd name="connsiteX855" fmla="*/ 1864810 w 5584580"/>
              <a:gd name="connsiteY855" fmla="*/ 2634501 h 5648272"/>
              <a:gd name="connsiteX856" fmla="*/ 1849679 w 5584580"/>
              <a:gd name="connsiteY856" fmla="*/ 2631474 h 5648272"/>
              <a:gd name="connsiteX857" fmla="*/ 1852706 w 5584580"/>
              <a:gd name="connsiteY857" fmla="*/ 2652667 h 5648272"/>
              <a:gd name="connsiteX858" fmla="*/ 1849679 w 5584580"/>
              <a:gd name="connsiteY858" fmla="*/ 2676887 h 5648272"/>
              <a:gd name="connsiteX859" fmla="*/ 1843627 w 5584580"/>
              <a:gd name="connsiteY859" fmla="*/ 2692025 h 5648272"/>
              <a:gd name="connsiteX860" fmla="*/ 1846653 w 5584580"/>
              <a:gd name="connsiteY860" fmla="*/ 2725328 h 5648272"/>
              <a:gd name="connsiteX861" fmla="*/ 1837575 w 5584580"/>
              <a:gd name="connsiteY861" fmla="*/ 2731383 h 5648272"/>
              <a:gd name="connsiteX862" fmla="*/ 1837575 w 5584580"/>
              <a:gd name="connsiteY862" fmla="*/ 2746520 h 5648272"/>
              <a:gd name="connsiteX863" fmla="*/ 1845235 w 5584580"/>
              <a:gd name="connsiteY863" fmla="*/ 2781006 h 5648272"/>
              <a:gd name="connsiteX864" fmla="*/ 1845311 w 5584580"/>
              <a:gd name="connsiteY864" fmla="*/ 2781596 h 5648272"/>
              <a:gd name="connsiteX865" fmla="*/ 1847820 w 5584580"/>
              <a:gd name="connsiteY865" fmla="*/ 2779940 h 5648272"/>
              <a:gd name="connsiteX866" fmla="*/ 1850335 w 5584580"/>
              <a:gd name="connsiteY866" fmla="*/ 2767357 h 5648272"/>
              <a:gd name="connsiteX867" fmla="*/ 1855365 w 5584580"/>
              <a:gd name="connsiteY867" fmla="*/ 2779940 h 5648272"/>
              <a:gd name="connsiteX868" fmla="*/ 1865427 w 5584580"/>
              <a:gd name="connsiteY868" fmla="*/ 2752258 h 5648272"/>
              <a:gd name="connsiteX869" fmla="*/ 1847820 w 5584580"/>
              <a:gd name="connsiteY869" fmla="*/ 2727094 h 5648272"/>
              <a:gd name="connsiteX870" fmla="*/ 1857881 w 5584580"/>
              <a:gd name="connsiteY870" fmla="*/ 2714511 h 5648272"/>
              <a:gd name="connsiteX871" fmla="*/ 1862912 w 5584580"/>
              <a:gd name="connsiteY871" fmla="*/ 2661665 h 5648272"/>
              <a:gd name="connsiteX872" fmla="*/ 1872972 w 5584580"/>
              <a:gd name="connsiteY872" fmla="*/ 2661665 h 5648272"/>
              <a:gd name="connsiteX873" fmla="*/ 1867941 w 5584580"/>
              <a:gd name="connsiteY873" fmla="*/ 2654115 h 5648272"/>
              <a:gd name="connsiteX874" fmla="*/ 1875487 w 5584580"/>
              <a:gd name="connsiteY874" fmla="*/ 2611335 h 5648272"/>
              <a:gd name="connsiteX875" fmla="*/ 1881381 w 5584580"/>
              <a:gd name="connsiteY875" fmla="*/ 2595710 h 5648272"/>
              <a:gd name="connsiteX876" fmla="*/ 1870592 w 5584580"/>
              <a:gd name="connsiteY876" fmla="*/ 2595710 h 5648272"/>
              <a:gd name="connsiteX877" fmla="*/ 1550586 w 5584580"/>
              <a:gd name="connsiteY877" fmla="*/ 2516357 h 5648272"/>
              <a:gd name="connsiteX878" fmla="*/ 1542132 w 5584580"/>
              <a:gd name="connsiteY878" fmla="*/ 2557155 h 5648272"/>
              <a:gd name="connsiteX879" fmla="*/ 1534001 w 5584580"/>
              <a:gd name="connsiteY879" fmla="*/ 2549019 h 5648272"/>
              <a:gd name="connsiteX880" fmla="*/ 1546198 w 5584580"/>
              <a:gd name="connsiteY880" fmla="*/ 2569358 h 5648272"/>
              <a:gd name="connsiteX881" fmla="*/ 1525870 w 5584580"/>
              <a:gd name="connsiteY881" fmla="*/ 2565290 h 5648272"/>
              <a:gd name="connsiteX882" fmla="*/ 1529936 w 5584580"/>
              <a:gd name="connsiteY882" fmla="*/ 2593763 h 5648272"/>
              <a:gd name="connsiteX883" fmla="*/ 1525870 w 5584580"/>
              <a:gd name="connsiteY883" fmla="*/ 2626304 h 5648272"/>
              <a:gd name="connsiteX884" fmla="*/ 1517739 w 5584580"/>
              <a:gd name="connsiteY884" fmla="*/ 2646642 h 5648272"/>
              <a:gd name="connsiteX885" fmla="*/ 1521804 w 5584580"/>
              <a:gd name="connsiteY885" fmla="*/ 2691385 h 5648272"/>
              <a:gd name="connsiteX886" fmla="*/ 1509607 w 5584580"/>
              <a:gd name="connsiteY886" fmla="*/ 2699520 h 5648272"/>
              <a:gd name="connsiteX887" fmla="*/ 1509607 w 5584580"/>
              <a:gd name="connsiteY887" fmla="*/ 2719858 h 5648272"/>
              <a:gd name="connsiteX888" fmla="*/ 1519899 w 5584580"/>
              <a:gd name="connsiteY888" fmla="*/ 2766191 h 5648272"/>
              <a:gd name="connsiteX889" fmla="*/ 1520001 w 5584580"/>
              <a:gd name="connsiteY889" fmla="*/ 2766982 h 5648272"/>
              <a:gd name="connsiteX890" fmla="*/ 1523371 w 5584580"/>
              <a:gd name="connsiteY890" fmla="*/ 2764758 h 5648272"/>
              <a:gd name="connsiteX891" fmla="*/ 1526750 w 5584580"/>
              <a:gd name="connsiteY891" fmla="*/ 2747853 h 5648272"/>
              <a:gd name="connsiteX892" fmla="*/ 1533509 w 5584580"/>
              <a:gd name="connsiteY892" fmla="*/ 2764758 h 5648272"/>
              <a:gd name="connsiteX893" fmla="*/ 1547027 w 5584580"/>
              <a:gd name="connsiteY893" fmla="*/ 2727567 h 5648272"/>
              <a:gd name="connsiteX894" fmla="*/ 1523371 w 5584580"/>
              <a:gd name="connsiteY894" fmla="*/ 2693758 h 5648272"/>
              <a:gd name="connsiteX895" fmla="*/ 1536888 w 5584580"/>
              <a:gd name="connsiteY895" fmla="*/ 2676853 h 5648272"/>
              <a:gd name="connsiteX896" fmla="*/ 1543647 w 5584580"/>
              <a:gd name="connsiteY896" fmla="*/ 2605853 h 5648272"/>
              <a:gd name="connsiteX897" fmla="*/ 1557164 w 5584580"/>
              <a:gd name="connsiteY897" fmla="*/ 2605853 h 5648272"/>
              <a:gd name="connsiteX898" fmla="*/ 1550405 w 5584580"/>
              <a:gd name="connsiteY898" fmla="*/ 2595710 h 5648272"/>
              <a:gd name="connsiteX899" fmla="*/ 1560543 w 5584580"/>
              <a:gd name="connsiteY899" fmla="*/ 2538233 h 5648272"/>
              <a:gd name="connsiteX900" fmla="*/ 1568765 w 5584580"/>
              <a:gd name="connsiteY900" fmla="*/ 2516434 h 5648272"/>
              <a:gd name="connsiteX901" fmla="*/ 1550718 w 5584580"/>
              <a:gd name="connsiteY901" fmla="*/ 2516434 h 5648272"/>
              <a:gd name="connsiteX902" fmla="*/ 1119933 w 5584580"/>
              <a:gd name="connsiteY902" fmla="*/ 2408249 h 5648272"/>
              <a:gd name="connsiteX903" fmla="*/ 1119904 w 5584580"/>
              <a:gd name="connsiteY903" fmla="*/ 2408337 h 5648272"/>
              <a:gd name="connsiteX904" fmla="*/ 1108266 w 5584580"/>
              <a:gd name="connsiteY904" fmla="*/ 2464499 h 5648272"/>
              <a:gd name="connsiteX905" fmla="*/ 1097313 w 5584580"/>
              <a:gd name="connsiteY905" fmla="*/ 2453540 h 5648272"/>
              <a:gd name="connsiteX906" fmla="*/ 1113743 w 5584580"/>
              <a:gd name="connsiteY906" fmla="*/ 2480937 h 5648272"/>
              <a:gd name="connsiteX907" fmla="*/ 1086360 w 5584580"/>
              <a:gd name="connsiteY907" fmla="*/ 2475458 h 5648272"/>
              <a:gd name="connsiteX908" fmla="*/ 1091838 w 5584580"/>
              <a:gd name="connsiteY908" fmla="*/ 2513812 h 5648272"/>
              <a:gd name="connsiteX909" fmla="*/ 1086360 w 5584580"/>
              <a:gd name="connsiteY909" fmla="*/ 2557646 h 5648272"/>
              <a:gd name="connsiteX910" fmla="*/ 1075407 w 5584580"/>
              <a:gd name="connsiteY910" fmla="*/ 2585042 h 5648272"/>
              <a:gd name="connsiteX911" fmla="*/ 1080883 w 5584580"/>
              <a:gd name="connsiteY911" fmla="*/ 2645314 h 5648272"/>
              <a:gd name="connsiteX912" fmla="*/ 1064454 w 5584580"/>
              <a:gd name="connsiteY912" fmla="*/ 2656272 h 5648272"/>
              <a:gd name="connsiteX913" fmla="*/ 1064454 w 5584580"/>
              <a:gd name="connsiteY913" fmla="*/ 2683668 h 5648272"/>
              <a:gd name="connsiteX914" fmla="*/ 1078316 w 5584580"/>
              <a:gd name="connsiteY914" fmla="*/ 2746080 h 5648272"/>
              <a:gd name="connsiteX915" fmla="*/ 1078454 w 5584580"/>
              <a:gd name="connsiteY915" fmla="*/ 2747147 h 5648272"/>
              <a:gd name="connsiteX916" fmla="*/ 1082994 w 5584580"/>
              <a:gd name="connsiteY916" fmla="*/ 2744151 h 5648272"/>
              <a:gd name="connsiteX917" fmla="*/ 1087546 w 5584580"/>
              <a:gd name="connsiteY917" fmla="*/ 2721379 h 5648272"/>
              <a:gd name="connsiteX918" fmla="*/ 1096650 w 5584580"/>
              <a:gd name="connsiteY918" fmla="*/ 2744151 h 5648272"/>
              <a:gd name="connsiteX919" fmla="*/ 1114860 w 5584580"/>
              <a:gd name="connsiteY919" fmla="*/ 2694052 h 5648272"/>
              <a:gd name="connsiteX920" fmla="*/ 1082994 w 5584580"/>
              <a:gd name="connsiteY920" fmla="*/ 2648510 h 5648272"/>
              <a:gd name="connsiteX921" fmla="*/ 1101202 w 5584580"/>
              <a:gd name="connsiteY921" fmla="*/ 2625738 h 5648272"/>
              <a:gd name="connsiteX922" fmla="*/ 1110308 w 5584580"/>
              <a:gd name="connsiteY922" fmla="*/ 2530097 h 5648272"/>
              <a:gd name="connsiteX923" fmla="*/ 1128515 w 5584580"/>
              <a:gd name="connsiteY923" fmla="*/ 2530097 h 5648272"/>
              <a:gd name="connsiteX924" fmla="*/ 1119410 w 5584580"/>
              <a:gd name="connsiteY924" fmla="*/ 2516434 h 5648272"/>
              <a:gd name="connsiteX925" fmla="*/ 1133066 w 5584580"/>
              <a:gd name="connsiteY925" fmla="*/ 2439011 h 5648272"/>
              <a:gd name="connsiteX926" fmla="*/ 1143733 w 5584580"/>
              <a:gd name="connsiteY926" fmla="*/ 2410732 h 5648272"/>
              <a:gd name="connsiteX927" fmla="*/ 1124208 w 5584580"/>
              <a:gd name="connsiteY927" fmla="*/ 2410732 h 5648272"/>
              <a:gd name="connsiteX928" fmla="*/ 1873260 w 5584580"/>
              <a:gd name="connsiteY928" fmla="*/ 2271084 h 5648272"/>
              <a:gd name="connsiteX929" fmla="*/ 1872501 w 5584580"/>
              <a:gd name="connsiteY929" fmla="*/ 2272258 h 5648272"/>
              <a:gd name="connsiteX930" fmla="*/ 1873887 w 5584580"/>
              <a:gd name="connsiteY930" fmla="*/ 2274223 h 5648272"/>
              <a:gd name="connsiteX931" fmla="*/ 3473264 w 5584580"/>
              <a:gd name="connsiteY931" fmla="*/ 2237563 h 5648272"/>
              <a:gd name="connsiteX932" fmla="*/ 3475208 w 5584580"/>
              <a:gd name="connsiteY932" fmla="*/ 2238302 h 5648272"/>
              <a:gd name="connsiteX933" fmla="*/ 3474661 w 5584580"/>
              <a:gd name="connsiteY933" fmla="*/ 2237892 h 5648272"/>
              <a:gd name="connsiteX934" fmla="*/ 1556489 w 5584580"/>
              <a:gd name="connsiteY934" fmla="*/ 2075783 h 5648272"/>
              <a:gd name="connsiteX935" fmla="*/ 1554183 w 5584580"/>
              <a:gd name="connsiteY935" fmla="*/ 2079347 h 5648272"/>
              <a:gd name="connsiteX936" fmla="*/ 1558394 w 5584580"/>
              <a:gd name="connsiteY936" fmla="*/ 2085315 h 5648272"/>
              <a:gd name="connsiteX937" fmla="*/ 3707194 w 5584580"/>
              <a:gd name="connsiteY937" fmla="*/ 2036062 h 5648272"/>
              <a:gd name="connsiteX938" fmla="*/ 3709806 w 5584580"/>
              <a:gd name="connsiteY938" fmla="*/ 2037054 h 5648272"/>
              <a:gd name="connsiteX939" fmla="*/ 3709072 w 5584580"/>
              <a:gd name="connsiteY939" fmla="*/ 2036504 h 5648272"/>
              <a:gd name="connsiteX940" fmla="*/ 2252899 w 5584580"/>
              <a:gd name="connsiteY940" fmla="*/ 1873829 h 5648272"/>
              <a:gd name="connsiteX941" fmla="*/ 2252142 w 5584580"/>
              <a:gd name="connsiteY941" fmla="*/ 1877614 h 5648272"/>
              <a:gd name="connsiteX942" fmla="*/ 2250728 w 5584580"/>
              <a:gd name="connsiteY942" fmla="*/ 1876226 h 5648272"/>
              <a:gd name="connsiteX943" fmla="*/ 2243157 w 5584580"/>
              <a:gd name="connsiteY943" fmla="*/ 1882326 h 5648272"/>
              <a:gd name="connsiteX944" fmla="*/ 2243157 w 5584580"/>
              <a:gd name="connsiteY944" fmla="*/ 1892469 h 5648272"/>
              <a:gd name="connsiteX945" fmla="*/ 2212744 w 5584580"/>
              <a:gd name="connsiteY945" fmla="*/ 1905993 h 5648272"/>
              <a:gd name="connsiteX946" fmla="*/ 2199226 w 5584580"/>
              <a:gd name="connsiteY946" fmla="*/ 1919516 h 5648272"/>
              <a:gd name="connsiteX947" fmla="*/ 2202606 w 5584580"/>
              <a:gd name="connsiteY947" fmla="*/ 1902612 h 5648272"/>
              <a:gd name="connsiteX948" fmla="*/ 2182330 w 5584580"/>
              <a:gd name="connsiteY948" fmla="*/ 1905993 h 5648272"/>
              <a:gd name="connsiteX949" fmla="*/ 2195848 w 5584580"/>
              <a:gd name="connsiteY949" fmla="*/ 1919516 h 5648272"/>
              <a:gd name="connsiteX950" fmla="*/ 2033642 w 5584580"/>
              <a:gd name="connsiteY950" fmla="*/ 2068279 h 5648272"/>
              <a:gd name="connsiteX951" fmla="*/ 1895092 w 5584580"/>
              <a:gd name="connsiteY951" fmla="*/ 2237328 h 5648272"/>
              <a:gd name="connsiteX952" fmla="*/ 1886708 w 5584580"/>
              <a:gd name="connsiteY952" fmla="*/ 2250291 h 5648272"/>
              <a:gd name="connsiteX953" fmla="*/ 1889018 w 5584580"/>
              <a:gd name="connsiteY953" fmla="*/ 2250002 h 5648272"/>
              <a:gd name="connsiteX954" fmla="*/ 1876914 w 5584580"/>
              <a:gd name="connsiteY954" fmla="*/ 2280278 h 5648272"/>
              <a:gd name="connsiteX955" fmla="*/ 1867458 w 5584580"/>
              <a:gd name="connsiteY955" fmla="*/ 2295416 h 5648272"/>
              <a:gd name="connsiteX956" fmla="*/ 1856900 w 5584580"/>
              <a:gd name="connsiteY956" fmla="*/ 2300867 h 5648272"/>
              <a:gd name="connsiteX957" fmla="*/ 1857919 w 5584580"/>
              <a:gd name="connsiteY957" fmla="*/ 2304946 h 5648272"/>
              <a:gd name="connsiteX958" fmla="*/ 1857145 w 5584580"/>
              <a:gd name="connsiteY958" fmla="*/ 2305890 h 5648272"/>
              <a:gd name="connsiteX959" fmla="*/ 1857623 w 5584580"/>
              <a:gd name="connsiteY959" fmla="*/ 2306012 h 5648272"/>
              <a:gd name="connsiteX960" fmla="*/ 1861783 w 5584580"/>
              <a:gd name="connsiteY960" fmla="*/ 2310553 h 5648272"/>
              <a:gd name="connsiteX961" fmla="*/ 1840601 w 5584580"/>
              <a:gd name="connsiteY961" fmla="*/ 2343857 h 5648272"/>
              <a:gd name="connsiteX962" fmla="*/ 1843627 w 5584580"/>
              <a:gd name="connsiteY962" fmla="*/ 2349911 h 5648272"/>
              <a:gd name="connsiteX963" fmla="*/ 1828497 w 5584580"/>
              <a:gd name="connsiteY963" fmla="*/ 2389270 h 5648272"/>
              <a:gd name="connsiteX964" fmla="*/ 1810341 w 5584580"/>
              <a:gd name="connsiteY964" fmla="*/ 2437711 h 5648272"/>
              <a:gd name="connsiteX965" fmla="*/ 1792185 w 5584580"/>
              <a:gd name="connsiteY965" fmla="*/ 2458903 h 5648272"/>
              <a:gd name="connsiteX966" fmla="*/ 1813367 w 5584580"/>
              <a:gd name="connsiteY966" fmla="*/ 2449821 h 5648272"/>
              <a:gd name="connsiteX967" fmla="*/ 1807315 w 5584580"/>
              <a:gd name="connsiteY967" fmla="*/ 2461931 h 5648272"/>
              <a:gd name="connsiteX968" fmla="*/ 1819419 w 5584580"/>
              <a:gd name="connsiteY968" fmla="*/ 2471013 h 5648272"/>
              <a:gd name="connsiteX969" fmla="*/ 1819419 w 5584580"/>
              <a:gd name="connsiteY969" fmla="*/ 2434683 h 5648272"/>
              <a:gd name="connsiteX970" fmla="*/ 1837575 w 5584580"/>
              <a:gd name="connsiteY970" fmla="*/ 2389270 h 5648272"/>
              <a:gd name="connsiteX971" fmla="*/ 1858757 w 5584580"/>
              <a:gd name="connsiteY971" fmla="*/ 2355967 h 5648272"/>
              <a:gd name="connsiteX972" fmla="*/ 1867836 w 5584580"/>
              <a:gd name="connsiteY972" fmla="*/ 2377160 h 5648272"/>
              <a:gd name="connsiteX973" fmla="*/ 1879940 w 5584580"/>
              <a:gd name="connsiteY973" fmla="*/ 2362022 h 5648272"/>
              <a:gd name="connsiteX974" fmla="*/ 1867836 w 5584580"/>
              <a:gd name="connsiteY974" fmla="*/ 2365049 h 5648272"/>
              <a:gd name="connsiteX975" fmla="*/ 1873887 w 5584580"/>
              <a:gd name="connsiteY975" fmla="*/ 2340829 h 5648272"/>
              <a:gd name="connsiteX976" fmla="*/ 1885992 w 5584580"/>
              <a:gd name="connsiteY976" fmla="*/ 2343857 h 5648272"/>
              <a:gd name="connsiteX977" fmla="*/ 1885992 w 5584580"/>
              <a:gd name="connsiteY977" fmla="*/ 2325691 h 5648272"/>
              <a:gd name="connsiteX978" fmla="*/ 1901122 w 5584580"/>
              <a:gd name="connsiteY978" fmla="*/ 2331746 h 5648272"/>
              <a:gd name="connsiteX979" fmla="*/ 1895070 w 5584580"/>
              <a:gd name="connsiteY979" fmla="*/ 2331746 h 5648272"/>
              <a:gd name="connsiteX980" fmla="*/ 1892044 w 5584580"/>
              <a:gd name="connsiteY980" fmla="*/ 2319636 h 5648272"/>
              <a:gd name="connsiteX981" fmla="*/ 1913226 w 5584580"/>
              <a:gd name="connsiteY981" fmla="*/ 2319636 h 5648272"/>
              <a:gd name="connsiteX982" fmla="*/ 1922304 w 5584580"/>
              <a:gd name="connsiteY982" fmla="*/ 2295415 h 5648272"/>
              <a:gd name="connsiteX983" fmla="*/ 1940461 w 5584580"/>
              <a:gd name="connsiteY983" fmla="*/ 2283305 h 5648272"/>
              <a:gd name="connsiteX984" fmla="*/ 1934408 w 5584580"/>
              <a:gd name="connsiteY984" fmla="*/ 2265140 h 5648272"/>
              <a:gd name="connsiteX985" fmla="*/ 1934408 w 5584580"/>
              <a:gd name="connsiteY985" fmla="*/ 2237892 h 5648272"/>
              <a:gd name="connsiteX986" fmla="*/ 1946513 w 5584580"/>
              <a:gd name="connsiteY986" fmla="*/ 2225782 h 5648272"/>
              <a:gd name="connsiteX987" fmla="*/ 1943487 w 5584580"/>
              <a:gd name="connsiteY987" fmla="*/ 2237892 h 5648272"/>
              <a:gd name="connsiteX988" fmla="*/ 1964669 w 5584580"/>
              <a:gd name="connsiteY988" fmla="*/ 2234865 h 5648272"/>
              <a:gd name="connsiteX989" fmla="*/ 1973747 w 5584580"/>
              <a:gd name="connsiteY989" fmla="*/ 2219727 h 5648272"/>
              <a:gd name="connsiteX990" fmla="*/ 1979799 w 5584580"/>
              <a:gd name="connsiteY990" fmla="*/ 2228810 h 5648272"/>
              <a:gd name="connsiteX991" fmla="*/ 1979799 w 5584580"/>
              <a:gd name="connsiteY991" fmla="*/ 2222754 h 5648272"/>
              <a:gd name="connsiteX992" fmla="*/ 1994929 w 5584580"/>
              <a:gd name="connsiteY992" fmla="*/ 2198534 h 5648272"/>
              <a:gd name="connsiteX993" fmla="*/ 1979799 w 5584580"/>
              <a:gd name="connsiteY993" fmla="*/ 2192479 h 5648272"/>
              <a:gd name="connsiteX994" fmla="*/ 1970721 w 5584580"/>
              <a:gd name="connsiteY994" fmla="*/ 2210644 h 5648272"/>
              <a:gd name="connsiteX995" fmla="*/ 1943487 w 5584580"/>
              <a:gd name="connsiteY995" fmla="*/ 2210644 h 5648272"/>
              <a:gd name="connsiteX996" fmla="*/ 1982825 w 5584580"/>
              <a:gd name="connsiteY996" fmla="*/ 2159176 h 5648272"/>
              <a:gd name="connsiteX997" fmla="*/ 2025190 w 5584580"/>
              <a:gd name="connsiteY997" fmla="*/ 2113762 h 5648272"/>
              <a:gd name="connsiteX998" fmla="*/ 2019138 w 5584580"/>
              <a:gd name="connsiteY998" fmla="*/ 2122845 h 5648272"/>
              <a:gd name="connsiteX999" fmla="*/ 1988877 w 5584580"/>
              <a:gd name="connsiteY999" fmla="*/ 2159176 h 5648272"/>
              <a:gd name="connsiteX1000" fmla="*/ 1961643 w 5584580"/>
              <a:gd name="connsiteY1000" fmla="*/ 2192479 h 5648272"/>
              <a:gd name="connsiteX1001" fmla="*/ 1988877 w 5584580"/>
              <a:gd name="connsiteY1001" fmla="*/ 2180369 h 5648272"/>
              <a:gd name="connsiteX1002" fmla="*/ 1991904 w 5584580"/>
              <a:gd name="connsiteY1002" fmla="*/ 2165231 h 5648272"/>
              <a:gd name="connsiteX1003" fmla="*/ 2000981 w 5584580"/>
              <a:gd name="connsiteY1003" fmla="*/ 2162203 h 5648272"/>
              <a:gd name="connsiteX1004" fmla="*/ 2004008 w 5584580"/>
              <a:gd name="connsiteY1004" fmla="*/ 2150093 h 5648272"/>
              <a:gd name="connsiteX1005" fmla="*/ 2010060 w 5584580"/>
              <a:gd name="connsiteY1005" fmla="*/ 2147065 h 5648272"/>
              <a:gd name="connsiteX1006" fmla="*/ 2010060 w 5584580"/>
              <a:gd name="connsiteY1006" fmla="*/ 2141011 h 5648272"/>
              <a:gd name="connsiteX1007" fmla="*/ 2037294 w 5584580"/>
              <a:gd name="connsiteY1007" fmla="*/ 2113762 h 5648272"/>
              <a:gd name="connsiteX1008" fmla="*/ 2046372 w 5584580"/>
              <a:gd name="connsiteY1008" fmla="*/ 2113762 h 5648272"/>
              <a:gd name="connsiteX1009" fmla="*/ 2037294 w 5584580"/>
              <a:gd name="connsiteY1009" fmla="*/ 2104680 h 5648272"/>
              <a:gd name="connsiteX1010" fmla="*/ 2052425 w 5584580"/>
              <a:gd name="connsiteY1010" fmla="*/ 2101652 h 5648272"/>
              <a:gd name="connsiteX1011" fmla="*/ 2043346 w 5584580"/>
              <a:gd name="connsiteY1011" fmla="*/ 2089542 h 5648272"/>
              <a:gd name="connsiteX1012" fmla="*/ 2052425 w 5584580"/>
              <a:gd name="connsiteY1012" fmla="*/ 2074404 h 5648272"/>
              <a:gd name="connsiteX1013" fmla="*/ 2064528 w 5584580"/>
              <a:gd name="connsiteY1013" fmla="*/ 2062294 h 5648272"/>
              <a:gd name="connsiteX1014" fmla="*/ 2085711 w 5584580"/>
              <a:gd name="connsiteY1014" fmla="*/ 2038074 h 5648272"/>
              <a:gd name="connsiteX1015" fmla="*/ 2094789 w 5584580"/>
              <a:gd name="connsiteY1015" fmla="*/ 2038074 h 5648272"/>
              <a:gd name="connsiteX1016" fmla="*/ 2106893 w 5584580"/>
              <a:gd name="connsiteY1016" fmla="*/ 2025964 h 5648272"/>
              <a:gd name="connsiteX1017" fmla="*/ 2118997 w 5584580"/>
              <a:gd name="connsiteY1017" fmla="*/ 2010826 h 5648272"/>
              <a:gd name="connsiteX1018" fmla="*/ 2128075 w 5584580"/>
              <a:gd name="connsiteY1018" fmla="*/ 2010826 h 5648272"/>
              <a:gd name="connsiteX1019" fmla="*/ 2152283 w 5584580"/>
              <a:gd name="connsiteY1019" fmla="*/ 1986606 h 5648272"/>
              <a:gd name="connsiteX1020" fmla="*/ 2182544 w 5584580"/>
              <a:gd name="connsiteY1020" fmla="*/ 1959357 h 5648272"/>
              <a:gd name="connsiteX1021" fmla="*/ 2182544 w 5584580"/>
              <a:gd name="connsiteY1021" fmla="*/ 1974495 h 5648272"/>
              <a:gd name="connsiteX1022" fmla="*/ 2158335 w 5584580"/>
              <a:gd name="connsiteY1022" fmla="*/ 1992661 h 5648272"/>
              <a:gd name="connsiteX1023" fmla="*/ 2155309 w 5584580"/>
              <a:gd name="connsiteY1023" fmla="*/ 2007799 h 5648272"/>
              <a:gd name="connsiteX1024" fmla="*/ 2170439 w 5584580"/>
              <a:gd name="connsiteY1024" fmla="*/ 1986606 h 5648272"/>
              <a:gd name="connsiteX1025" fmla="*/ 2191622 w 5584580"/>
              <a:gd name="connsiteY1025" fmla="*/ 1983578 h 5648272"/>
              <a:gd name="connsiteX1026" fmla="*/ 2188596 w 5584580"/>
              <a:gd name="connsiteY1026" fmla="*/ 1968440 h 5648272"/>
              <a:gd name="connsiteX1027" fmla="*/ 2200700 w 5584580"/>
              <a:gd name="connsiteY1027" fmla="*/ 1962385 h 5648272"/>
              <a:gd name="connsiteX1028" fmla="*/ 2188596 w 5584580"/>
              <a:gd name="connsiteY1028" fmla="*/ 1962385 h 5648272"/>
              <a:gd name="connsiteX1029" fmla="*/ 2206752 w 5584580"/>
              <a:gd name="connsiteY1029" fmla="*/ 1938164 h 5648272"/>
              <a:gd name="connsiteX1030" fmla="*/ 2227934 w 5584580"/>
              <a:gd name="connsiteY1030" fmla="*/ 1926054 h 5648272"/>
              <a:gd name="connsiteX1031" fmla="*/ 2240038 w 5584580"/>
              <a:gd name="connsiteY1031" fmla="*/ 1926054 h 5648272"/>
              <a:gd name="connsiteX1032" fmla="*/ 2240038 w 5584580"/>
              <a:gd name="connsiteY1032" fmla="*/ 1916972 h 5648272"/>
              <a:gd name="connsiteX1033" fmla="*/ 2255169 w 5584580"/>
              <a:gd name="connsiteY1033" fmla="*/ 1904862 h 5648272"/>
              <a:gd name="connsiteX1034" fmla="*/ 2261220 w 5584580"/>
              <a:gd name="connsiteY1034" fmla="*/ 1907889 h 5648272"/>
              <a:gd name="connsiteX1035" fmla="*/ 2276350 w 5584580"/>
              <a:gd name="connsiteY1035" fmla="*/ 1892751 h 5648272"/>
              <a:gd name="connsiteX1036" fmla="*/ 2267273 w 5584580"/>
              <a:gd name="connsiteY1036" fmla="*/ 1904862 h 5648272"/>
              <a:gd name="connsiteX1037" fmla="*/ 2285429 w 5584580"/>
              <a:gd name="connsiteY1037" fmla="*/ 1907889 h 5648272"/>
              <a:gd name="connsiteX1038" fmla="*/ 2288455 w 5584580"/>
              <a:gd name="connsiteY1038" fmla="*/ 1892751 h 5648272"/>
              <a:gd name="connsiteX1039" fmla="*/ 2300559 w 5584580"/>
              <a:gd name="connsiteY1039" fmla="*/ 1883668 h 5648272"/>
              <a:gd name="connsiteX1040" fmla="*/ 2282403 w 5584580"/>
              <a:gd name="connsiteY1040" fmla="*/ 1892751 h 5648272"/>
              <a:gd name="connsiteX1041" fmla="*/ 2291481 w 5584580"/>
              <a:gd name="connsiteY1041" fmla="*/ 1880641 h 5648272"/>
              <a:gd name="connsiteX1042" fmla="*/ 2270299 w 5584580"/>
              <a:gd name="connsiteY1042" fmla="*/ 1877614 h 5648272"/>
              <a:gd name="connsiteX1043" fmla="*/ 2246090 w 5584580"/>
              <a:gd name="connsiteY1043" fmla="*/ 1883668 h 5648272"/>
              <a:gd name="connsiteX1044" fmla="*/ 2258194 w 5584580"/>
              <a:gd name="connsiteY1044" fmla="*/ 1874586 h 5648272"/>
              <a:gd name="connsiteX1045" fmla="*/ 2252899 w 5584580"/>
              <a:gd name="connsiteY1045" fmla="*/ 1873829 h 5648272"/>
              <a:gd name="connsiteX1046" fmla="*/ 1129036 w 5584580"/>
              <a:gd name="connsiteY1046" fmla="*/ 1823225 h 5648272"/>
              <a:gd name="connsiteX1047" fmla="*/ 1127663 w 5584580"/>
              <a:gd name="connsiteY1047" fmla="*/ 1825351 h 5648272"/>
              <a:gd name="connsiteX1048" fmla="*/ 1130172 w 5584580"/>
              <a:gd name="connsiteY1048" fmla="*/ 1828907 h 5648272"/>
              <a:gd name="connsiteX1049" fmla="*/ 4024713 w 5584580"/>
              <a:gd name="connsiteY1049" fmla="*/ 1762560 h 5648272"/>
              <a:gd name="connsiteX1050" fmla="*/ 4028231 w 5584580"/>
              <a:gd name="connsiteY1050" fmla="*/ 1763897 h 5648272"/>
              <a:gd name="connsiteX1051" fmla="*/ 4027242 w 5584580"/>
              <a:gd name="connsiteY1051" fmla="*/ 1763156 h 5648272"/>
              <a:gd name="connsiteX1052" fmla="*/ 2504153 w 5584580"/>
              <a:gd name="connsiteY1052" fmla="*/ 1746771 h 5648272"/>
              <a:gd name="connsiteX1053" fmla="*/ 2493224 w 5584580"/>
              <a:gd name="connsiteY1053" fmla="*/ 1757230 h 5648272"/>
              <a:gd name="connsiteX1054" fmla="*/ 2492723 w 5584580"/>
              <a:gd name="connsiteY1054" fmla="*/ 1757097 h 5648272"/>
              <a:gd name="connsiteX1055" fmla="*/ 2494226 w 5584580"/>
              <a:gd name="connsiteY1055" fmla="*/ 1759540 h 5648272"/>
              <a:gd name="connsiteX1056" fmla="*/ 2499966 w 5584580"/>
              <a:gd name="connsiteY1056" fmla="*/ 1753796 h 5648272"/>
              <a:gd name="connsiteX1057" fmla="*/ 2499665 w 5584580"/>
              <a:gd name="connsiteY1057" fmla="*/ 1752792 h 5648272"/>
              <a:gd name="connsiteX1058" fmla="*/ 2502516 w 5584580"/>
              <a:gd name="connsiteY1058" fmla="*/ 1750468 h 5648272"/>
              <a:gd name="connsiteX1059" fmla="*/ 2503913 w 5584580"/>
              <a:gd name="connsiteY1059" fmla="*/ 1749847 h 5648272"/>
              <a:gd name="connsiteX1060" fmla="*/ 2506845 w 5584580"/>
              <a:gd name="connsiteY1060" fmla="*/ 1746914 h 5648272"/>
              <a:gd name="connsiteX1061" fmla="*/ 2590950 w 5584580"/>
              <a:gd name="connsiteY1061" fmla="*/ 1690469 h 5648272"/>
              <a:gd name="connsiteX1062" fmla="*/ 2575928 w 5584580"/>
              <a:gd name="connsiteY1062" fmla="*/ 1692933 h 5648272"/>
              <a:gd name="connsiteX1063" fmla="*/ 2563824 w 5584580"/>
              <a:gd name="connsiteY1063" fmla="*/ 1705043 h 5648272"/>
              <a:gd name="connsiteX1064" fmla="*/ 2553233 w 5584580"/>
              <a:gd name="connsiteY1064" fmla="*/ 1701259 h 5648272"/>
              <a:gd name="connsiteX1065" fmla="*/ 2547794 w 5584580"/>
              <a:gd name="connsiteY1065" fmla="*/ 1702240 h 5648272"/>
              <a:gd name="connsiteX1066" fmla="*/ 2547714 w 5584580"/>
              <a:gd name="connsiteY1066" fmla="*/ 1702290 h 5648272"/>
              <a:gd name="connsiteX1067" fmla="*/ 2547365 w 5584580"/>
              <a:gd name="connsiteY1067" fmla="*/ 1702317 h 5648272"/>
              <a:gd name="connsiteX1068" fmla="*/ 2541696 w 5584580"/>
              <a:gd name="connsiteY1068" fmla="*/ 1703340 h 5648272"/>
              <a:gd name="connsiteX1069" fmla="*/ 2539354 w 5584580"/>
              <a:gd name="connsiteY1069" fmla="*/ 1702959 h 5648272"/>
              <a:gd name="connsiteX1070" fmla="*/ 2537154 w 5584580"/>
              <a:gd name="connsiteY1070" fmla="*/ 1703135 h 5648272"/>
              <a:gd name="connsiteX1071" fmla="*/ 2546870 w 5584580"/>
              <a:gd name="connsiteY1071" fmla="*/ 1713701 h 5648272"/>
              <a:gd name="connsiteX1072" fmla="*/ 2546820 w 5584580"/>
              <a:gd name="connsiteY1072" fmla="*/ 1713920 h 5648272"/>
              <a:gd name="connsiteX1073" fmla="*/ 2547181 w 5584580"/>
              <a:gd name="connsiteY1073" fmla="*/ 1714126 h 5648272"/>
              <a:gd name="connsiteX1074" fmla="*/ 2557772 w 5584580"/>
              <a:gd name="connsiteY1074" fmla="*/ 1720181 h 5648272"/>
              <a:gd name="connsiteX1075" fmla="*/ 2571390 w 5584580"/>
              <a:gd name="connsiteY1075" fmla="*/ 1707314 h 5648272"/>
              <a:gd name="connsiteX1076" fmla="*/ 2592996 w 5584580"/>
              <a:gd name="connsiteY1076" fmla="*/ 1699387 h 5648272"/>
              <a:gd name="connsiteX1077" fmla="*/ 2591222 w 5584580"/>
              <a:gd name="connsiteY1077" fmla="*/ 1699754 h 5648272"/>
              <a:gd name="connsiteX1078" fmla="*/ 2585995 w 5584580"/>
              <a:gd name="connsiteY1078" fmla="*/ 1683589 h 5648272"/>
              <a:gd name="connsiteX1079" fmla="*/ 2578933 w 5584580"/>
              <a:gd name="connsiteY1079" fmla="*/ 1685839 h 5648272"/>
              <a:gd name="connsiteX1080" fmla="*/ 2579711 w 5584580"/>
              <a:gd name="connsiteY1080" fmla="*/ 1686878 h 5648272"/>
              <a:gd name="connsiteX1081" fmla="*/ 2590844 w 5584580"/>
              <a:gd name="connsiteY1081" fmla="*/ 1686878 h 5648272"/>
              <a:gd name="connsiteX1082" fmla="*/ 2590840 w 5584580"/>
              <a:gd name="connsiteY1082" fmla="*/ 1686742 h 5648272"/>
              <a:gd name="connsiteX1083" fmla="*/ 2588033 w 5584580"/>
              <a:gd name="connsiteY1083" fmla="*/ 1684986 h 5648272"/>
              <a:gd name="connsiteX1084" fmla="*/ 2587399 w 5584580"/>
              <a:gd name="connsiteY1084" fmla="*/ 1684113 h 5648272"/>
              <a:gd name="connsiteX1085" fmla="*/ 2533775 w 5584580"/>
              <a:gd name="connsiteY1085" fmla="*/ 1682849 h 5648272"/>
              <a:gd name="connsiteX1086" fmla="*/ 2516878 w 5584580"/>
              <a:gd name="connsiteY1086" fmla="*/ 1692992 h 5648272"/>
              <a:gd name="connsiteX1087" fmla="*/ 2523109 w 5584580"/>
              <a:gd name="connsiteY1087" fmla="*/ 1699701 h 5648272"/>
              <a:gd name="connsiteX1088" fmla="*/ 2525743 w 5584580"/>
              <a:gd name="connsiteY1088" fmla="*/ 1700129 h 5648272"/>
              <a:gd name="connsiteX1089" fmla="*/ 2526755 w 5584580"/>
              <a:gd name="connsiteY1089" fmla="*/ 1698609 h 5648272"/>
              <a:gd name="connsiteX1090" fmla="*/ 2524486 w 5584580"/>
              <a:gd name="connsiteY1090" fmla="*/ 1692933 h 5648272"/>
              <a:gd name="connsiteX1091" fmla="*/ 2527450 w 5584580"/>
              <a:gd name="connsiteY1091" fmla="*/ 1692340 h 5648272"/>
              <a:gd name="connsiteX1092" fmla="*/ 2530396 w 5584580"/>
              <a:gd name="connsiteY1092" fmla="*/ 1687921 h 5648272"/>
              <a:gd name="connsiteX1093" fmla="*/ 2533775 w 5584580"/>
              <a:gd name="connsiteY1093" fmla="*/ 1682849 h 5648272"/>
              <a:gd name="connsiteX1094" fmla="*/ 2621319 w 5584580"/>
              <a:gd name="connsiteY1094" fmla="*/ 1671741 h 5648272"/>
              <a:gd name="connsiteX1095" fmla="*/ 2619002 w 5584580"/>
              <a:gd name="connsiteY1095" fmla="*/ 1672256 h 5648272"/>
              <a:gd name="connsiteX1096" fmla="*/ 2614878 w 5584580"/>
              <a:gd name="connsiteY1096" fmla="*/ 1676087 h 5648272"/>
              <a:gd name="connsiteX1097" fmla="*/ 2625015 w 5584580"/>
              <a:gd name="connsiteY1097" fmla="*/ 1686230 h 5648272"/>
              <a:gd name="connsiteX1098" fmla="*/ 2611498 w 5584580"/>
              <a:gd name="connsiteY1098" fmla="*/ 1686230 h 5648272"/>
              <a:gd name="connsiteX1099" fmla="*/ 2599143 w 5584580"/>
              <a:gd name="connsiteY1099" fmla="*/ 1698116 h 5648272"/>
              <a:gd name="connsiteX1100" fmla="*/ 2594167 w 5584580"/>
              <a:gd name="connsiteY1100" fmla="*/ 1699145 h 5648272"/>
              <a:gd name="connsiteX1101" fmla="*/ 2596118 w 5584580"/>
              <a:gd name="connsiteY1101" fmla="*/ 1702867 h 5648272"/>
              <a:gd name="connsiteX1102" fmla="*/ 2615267 w 5584580"/>
              <a:gd name="connsiteY1102" fmla="*/ 1702016 h 5648272"/>
              <a:gd name="connsiteX1103" fmla="*/ 2633423 w 5584580"/>
              <a:gd name="connsiteY1103" fmla="*/ 1686878 h 5648272"/>
              <a:gd name="connsiteX1104" fmla="*/ 2627371 w 5584580"/>
              <a:gd name="connsiteY1104" fmla="*/ 1692933 h 5648272"/>
              <a:gd name="connsiteX1105" fmla="*/ 2642501 w 5584580"/>
              <a:gd name="connsiteY1105" fmla="*/ 1689905 h 5648272"/>
              <a:gd name="connsiteX1106" fmla="*/ 2633423 w 5584580"/>
              <a:gd name="connsiteY1106" fmla="*/ 1683851 h 5648272"/>
              <a:gd name="connsiteX1107" fmla="*/ 2621319 w 5584580"/>
              <a:gd name="connsiteY1107" fmla="*/ 1671741 h 5648272"/>
              <a:gd name="connsiteX1108" fmla="*/ 2647560 w 5584580"/>
              <a:gd name="connsiteY1108" fmla="*/ 1669557 h 5648272"/>
              <a:gd name="connsiteX1109" fmla="*/ 2642596 w 5584580"/>
              <a:gd name="connsiteY1109" fmla="*/ 1673775 h 5648272"/>
              <a:gd name="connsiteX1110" fmla="*/ 2648553 w 5584580"/>
              <a:gd name="connsiteY1110" fmla="*/ 1692933 h 5648272"/>
              <a:gd name="connsiteX1111" fmla="*/ 2648647 w 5584580"/>
              <a:gd name="connsiteY1111" fmla="*/ 1692912 h 5648272"/>
              <a:gd name="connsiteX1112" fmla="*/ 2645291 w 5584580"/>
              <a:gd name="connsiteY1112" fmla="*/ 1681582 h 5648272"/>
              <a:gd name="connsiteX1113" fmla="*/ 2648087 w 5584580"/>
              <a:gd name="connsiteY1113" fmla="*/ 1677910 h 5648272"/>
              <a:gd name="connsiteX1114" fmla="*/ 2645527 w 5584580"/>
              <a:gd name="connsiteY1114" fmla="*/ 1677795 h 5648272"/>
              <a:gd name="connsiteX1115" fmla="*/ 2648137 w 5584580"/>
              <a:gd name="connsiteY1115" fmla="*/ 1669962 h 5648272"/>
              <a:gd name="connsiteX1116" fmla="*/ 2625015 w 5584580"/>
              <a:gd name="connsiteY1116" fmla="*/ 1655801 h 5648272"/>
              <a:gd name="connsiteX1117" fmla="*/ 2619947 w 5584580"/>
              <a:gd name="connsiteY1117" fmla="*/ 1665945 h 5648272"/>
              <a:gd name="connsiteX1118" fmla="*/ 2619464 w 5584580"/>
              <a:gd name="connsiteY1118" fmla="*/ 1670529 h 5648272"/>
              <a:gd name="connsiteX1119" fmla="*/ 2627107 w 5584580"/>
              <a:gd name="connsiteY1119" fmla="*/ 1668773 h 5648272"/>
              <a:gd name="connsiteX1120" fmla="*/ 2533775 w 5584580"/>
              <a:gd name="connsiteY1120" fmla="*/ 1642277 h 5648272"/>
              <a:gd name="connsiteX1121" fmla="*/ 2523637 w 5584580"/>
              <a:gd name="connsiteY1121" fmla="*/ 1659183 h 5648272"/>
              <a:gd name="connsiteX1122" fmla="*/ 2506740 w 5584580"/>
              <a:gd name="connsiteY1122" fmla="*/ 1652420 h 5648272"/>
              <a:gd name="connsiteX1123" fmla="*/ 2503362 w 5584580"/>
              <a:gd name="connsiteY1123" fmla="*/ 1669325 h 5648272"/>
              <a:gd name="connsiteX1124" fmla="*/ 2520258 w 5584580"/>
              <a:gd name="connsiteY1124" fmla="*/ 1662563 h 5648272"/>
              <a:gd name="connsiteX1125" fmla="*/ 2533775 w 5584580"/>
              <a:gd name="connsiteY1125" fmla="*/ 1669325 h 5648272"/>
              <a:gd name="connsiteX1126" fmla="*/ 2533775 w 5584580"/>
              <a:gd name="connsiteY1126" fmla="*/ 1679468 h 5648272"/>
              <a:gd name="connsiteX1127" fmla="*/ 2543913 w 5584580"/>
              <a:gd name="connsiteY1127" fmla="*/ 1686230 h 5648272"/>
              <a:gd name="connsiteX1128" fmla="*/ 2539108 w 5584580"/>
              <a:gd name="connsiteY1128" fmla="*/ 1690007 h 5648272"/>
              <a:gd name="connsiteX1129" fmla="*/ 2550963 w 5584580"/>
              <a:gd name="connsiteY1129" fmla="*/ 1687635 h 5648272"/>
              <a:gd name="connsiteX1130" fmla="*/ 2572902 w 5584580"/>
              <a:gd name="connsiteY1130" fmla="*/ 1677795 h 5648272"/>
              <a:gd name="connsiteX1131" fmla="*/ 2574873 w 5584580"/>
              <a:gd name="connsiteY1131" fmla="*/ 1680424 h 5648272"/>
              <a:gd name="connsiteX1132" fmla="*/ 2576016 w 5584580"/>
              <a:gd name="connsiteY1132" fmla="*/ 1677778 h 5648272"/>
              <a:gd name="connsiteX1133" fmla="*/ 2574326 w 5584580"/>
              <a:gd name="connsiteY1133" fmla="*/ 1669325 h 5648272"/>
              <a:gd name="connsiteX1134" fmla="*/ 2557429 w 5584580"/>
              <a:gd name="connsiteY1134" fmla="*/ 1679468 h 5648272"/>
              <a:gd name="connsiteX1135" fmla="*/ 2550671 w 5584580"/>
              <a:gd name="connsiteY1135" fmla="*/ 1676087 h 5648272"/>
              <a:gd name="connsiteX1136" fmla="*/ 2543913 w 5584580"/>
              <a:gd name="connsiteY1136" fmla="*/ 1649039 h 5648272"/>
              <a:gd name="connsiteX1137" fmla="*/ 2530396 w 5584580"/>
              <a:gd name="connsiteY1137" fmla="*/ 1662563 h 5648272"/>
              <a:gd name="connsiteX1138" fmla="*/ 2533775 w 5584580"/>
              <a:gd name="connsiteY1138" fmla="*/ 1642277 h 5648272"/>
              <a:gd name="connsiteX1139" fmla="*/ 2067605 w 5584580"/>
              <a:gd name="connsiteY1139" fmla="*/ 1547377 h 5648272"/>
              <a:gd name="connsiteX1140" fmla="*/ 2066588 w 5584580"/>
              <a:gd name="connsiteY1140" fmla="*/ 1552461 h 5648272"/>
              <a:gd name="connsiteX1141" fmla="*/ 2061957 w 5584580"/>
              <a:gd name="connsiteY1141" fmla="*/ 1547916 h 5648272"/>
              <a:gd name="connsiteX1142" fmla="*/ 2052582 w 5584580"/>
              <a:gd name="connsiteY1142" fmla="*/ 1555470 h 5648272"/>
              <a:gd name="connsiteX1143" fmla="*/ 2052582 w 5584580"/>
              <a:gd name="connsiteY1143" fmla="*/ 1569133 h 5648272"/>
              <a:gd name="connsiteX1144" fmla="*/ 2011613 w 5584580"/>
              <a:gd name="connsiteY1144" fmla="*/ 1587351 h 5648272"/>
              <a:gd name="connsiteX1145" fmla="*/ 1993405 w 5584580"/>
              <a:gd name="connsiteY1145" fmla="*/ 1605568 h 5648272"/>
              <a:gd name="connsiteX1146" fmla="*/ 1997957 w 5584580"/>
              <a:gd name="connsiteY1146" fmla="*/ 1582797 h 5648272"/>
              <a:gd name="connsiteX1147" fmla="*/ 1970645 w 5584580"/>
              <a:gd name="connsiteY1147" fmla="*/ 1587351 h 5648272"/>
              <a:gd name="connsiteX1148" fmla="*/ 1988853 w 5584580"/>
              <a:gd name="connsiteY1148" fmla="*/ 1605568 h 5648272"/>
              <a:gd name="connsiteX1149" fmla="*/ 1770354 w 5584580"/>
              <a:gd name="connsiteY1149" fmla="*/ 1805959 h 5648272"/>
              <a:gd name="connsiteX1150" fmla="*/ 1583721 w 5584580"/>
              <a:gd name="connsiteY1150" fmla="*/ 2033675 h 5648272"/>
              <a:gd name="connsiteX1151" fmla="*/ 1570722 w 5584580"/>
              <a:gd name="connsiteY1151" fmla="*/ 2053775 h 5648272"/>
              <a:gd name="connsiteX1152" fmla="*/ 1578722 w 5584580"/>
              <a:gd name="connsiteY1152" fmla="*/ 2052774 h 5648272"/>
              <a:gd name="connsiteX1153" fmla="*/ 1562460 w 5584580"/>
              <a:gd name="connsiteY1153" fmla="*/ 2093450 h 5648272"/>
              <a:gd name="connsiteX1154" fmla="*/ 1534001 w 5584580"/>
              <a:gd name="connsiteY1154" fmla="*/ 2121923 h 5648272"/>
              <a:gd name="connsiteX1155" fmla="*/ 1542132 w 5584580"/>
              <a:gd name="connsiteY1155" fmla="*/ 2134126 h 5648272"/>
              <a:gd name="connsiteX1156" fmla="*/ 1513673 w 5584580"/>
              <a:gd name="connsiteY1156" fmla="*/ 2178869 h 5648272"/>
              <a:gd name="connsiteX1157" fmla="*/ 1517739 w 5584580"/>
              <a:gd name="connsiteY1157" fmla="*/ 2187004 h 5648272"/>
              <a:gd name="connsiteX1158" fmla="*/ 1497411 w 5584580"/>
              <a:gd name="connsiteY1158" fmla="*/ 2239883 h 5648272"/>
              <a:gd name="connsiteX1159" fmla="*/ 1473017 w 5584580"/>
              <a:gd name="connsiteY1159" fmla="*/ 2304965 h 5648272"/>
              <a:gd name="connsiteX1160" fmla="*/ 1448624 w 5584580"/>
              <a:gd name="connsiteY1160" fmla="*/ 2333438 h 5648272"/>
              <a:gd name="connsiteX1161" fmla="*/ 1477084 w 5584580"/>
              <a:gd name="connsiteY1161" fmla="*/ 2321235 h 5648272"/>
              <a:gd name="connsiteX1162" fmla="*/ 1468952 w 5584580"/>
              <a:gd name="connsiteY1162" fmla="*/ 2337505 h 5648272"/>
              <a:gd name="connsiteX1163" fmla="*/ 1485214 w 5584580"/>
              <a:gd name="connsiteY1163" fmla="*/ 2349708 h 5648272"/>
              <a:gd name="connsiteX1164" fmla="*/ 1485214 w 5584580"/>
              <a:gd name="connsiteY1164" fmla="*/ 2300897 h 5648272"/>
              <a:gd name="connsiteX1165" fmla="*/ 1509607 w 5584580"/>
              <a:gd name="connsiteY1165" fmla="*/ 2239883 h 5648272"/>
              <a:gd name="connsiteX1166" fmla="*/ 1538066 w 5584580"/>
              <a:gd name="connsiteY1166" fmla="*/ 2195140 h 5648272"/>
              <a:gd name="connsiteX1167" fmla="*/ 1550263 w 5584580"/>
              <a:gd name="connsiteY1167" fmla="*/ 2223613 h 5648272"/>
              <a:gd name="connsiteX1168" fmla="*/ 1566526 w 5584580"/>
              <a:gd name="connsiteY1168" fmla="*/ 2203275 h 5648272"/>
              <a:gd name="connsiteX1169" fmla="*/ 1550263 w 5584580"/>
              <a:gd name="connsiteY1169" fmla="*/ 2207343 h 5648272"/>
              <a:gd name="connsiteX1170" fmla="*/ 1558394 w 5584580"/>
              <a:gd name="connsiteY1170" fmla="*/ 2174802 h 5648272"/>
              <a:gd name="connsiteX1171" fmla="*/ 1574656 w 5584580"/>
              <a:gd name="connsiteY1171" fmla="*/ 2178869 h 5648272"/>
              <a:gd name="connsiteX1172" fmla="*/ 1574656 w 5584580"/>
              <a:gd name="connsiteY1172" fmla="*/ 2154464 h 5648272"/>
              <a:gd name="connsiteX1173" fmla="*/ 1594985 w 5584580"/>
              <a:gd name="connsiteY1173" fmla="*/ 2162599 h 5648272"/>
              <a:gd name="connsiteX1174" fmla="*/ 1586853 w 5584580"/>
              <a:gd name="connsiteY1174" fmla="*/ 2162599 h 5648272"/>
              <a:gd name="connsiteX1175" fmla="*/ 1582788 w 5584580"/>
              <a:gd name="connsiteY1175" fmla="*/ 2146329 h 5648272"/>
              <a:gd name="connsiteX1176" fmla="*/ 1611246 w 5584580"/>
              <a:gd name="connsiteY1176" fmla="*/ 2146329 h 5648272"/>
              <a:gd name="connsiteX1177" fmla="*/ 1623443 w 5584580"/>
              <a:gd name="connsiteY1177" fmla="*/ 2113788 h 5648272"/>
              <a:gd name="connsiteX1178" fmla="*/ 1647837 w 5584580"/>
              <a:gd name="connsiteY1178" fmla="*/ 2097518 h 5648272"/>
              <a:gd name="connsiteX1179" fmla="*/ 1639705 w 5584580"/>
              <a:gd name="connsiteY1179" fmla="*/ 2073112 h 5648272"/>
              <a:gd name="connsiteX1180" fmla="*/ 1639705 w 5584580"/>
              <a:gd name="connsiteY1180" fmla="*/ 2036504 h 5648272"/>
              <a:gd name="connsiteX1181" fmla="*/ 1655967 w 5584580"/>
              <a:gd name="connsiteY1181" fmla="*/ 2020234 h 5648272"/>
              <a:gd name="connsiteX1182" fmla="*/ 1651902 w 5584580"/>
              <a:gd name="connsiteY1182" fmla="*/ 2036504 h 5648272"/>
              <a:gd name="connsiteX1183" fmla="*/ 1680361 w 5584580"/>
              <a:gd name="connsiteY1183" fmla="*/ 2032437 h 5648272"/>
              <a:gd name="connsiteX1184" fmla="*/ 1692557 w 5584580"/>
              <a:gd name="connsiteY1184" fmla="*/ 2012098 h 5648272"/>
              <a:gd name="connsiteX1185" fmla="*/ 1700689 w 5584580"/>
              <a:gd name="connsiteY1185" fmla="*/ 2024301 h 5648272"/>
              <a:gd name="connsiteX1186" fmla="*/ 1700689 w 5584580"/>
              <a:gd name="connsiteY1186" fmla="*/ 2016166 h 5648272"/>
              <a:gd name="connsiteX1187" fmla="*/ 1721016 w 5584580"/>
              <a:gd name="connsiteY1187" fmla="*/ 1983625 h 5648272"/>
              <a:gd name="connsiteX1188" fmla="*/ 1700689 w 5584580"/>
              <a:gd name="connsiteY1188" fmla="*/ 1975490 h 5648272"/>
              <a:gd name="connsiteX1189" fmla="*/ 1688492 w 5584580"/>
              <a:gd name="connsiteY1189" fmla="*/ 1999896 h 5648272"/>
              <a:gd name="connsiteX1190" fmla="*/ 1651902 w 5584580"/>
              <a:gd name="connsiteY1190" fmla="*/ 1999896 h 5648272"/>
              <a:gd name="connsiteX1191" fmla="*/ 1704754 w 5584580"/>
              <a:gd name="connsiteY1191" fmla="*/ 1930746 h 5648272"/>
              <a:gd name="connsiteX1192" fmla="*/ 1761672 w 5584580"/>
              <a:gd name="connsiteY1192" fmla="*/ 1869733 h 5648272"/>
              <a:gd name="connsiteX1193" fmla="*/ 1753541 w 5584580"/>
              <a:gd name="connsiteY1193" fmla="*/ 1881935 h 5648272"/>
              <a:gd name="connsiteX1194" fmla="*/ 1712885 w 5584580"/>
              <a:gd name="connsiteY1194" fmla="*/ 1930746 h 5648272"/>
              <a:gd name="connsiteX1195" fmla="*/ 1676295 w 5584580"/>
              <a:gd name="connsiteY1195" fmla="*/ 1975490 h 5648272"/>
              <a:gd name="connsiteX1196" fmla="*/ 1712885 w 5584580"/>
              <a:gd name="connsiteY1196" fmla="*/ 1959220 h 5648272"/>
              <a:gd name="connsiteX1197" fmla="*/ 1716951 w 5584580"/>
              <a:gd name="connsiteY1197" fmla="*/ 1938882 h 5648272"/>
              <a:gd name="connsiteX1198" fmla="*/ 1729147 w 5584580"/>
              <a:gd name="connsiteY1198" fmla="*/ 1934814 h 5648272"/>
              <a:gd name="connsiteX1199" fmla="*/ 1733213 w 5584580"/>
              <a:gd name="connsiteY1199" fmla="*/ 1918544 h 5648272"/>
              <a:gd name="connsiteX1200" fmla="*/ 1741344 w 5584580"/>
              <a:gd name="connsiteY1200" fmla="*/ 1914476 h 5648272"/>
              <a:gd name="connsiteX1201" fmla="*/ 1741344 w 5584580"/>
              <a:gd name="connsiteY1201" fmla="*/ 1906341 h 5648272"/>
              <a:gd name="connsiteX1202" fmla="*/ 1777934 w 5584580"/>
              <a:gd name="connsiteY1202" fmla="*/ 1869733 h 5648272"/>
              <a:gd name="connsiteX1203" fmla="*/ 1790131 w 5584580"/>
              <a:gd name="connsiteY1203" fmla="*/ 1869733 h 5648272"/>
              <a:gd name="connsiteX1204" fmla="*/ 1777934 w 5584580"/>
              <a:gd name="connsiteY1204" fmla="*/ 1857530 h 5648272"/>
              <a:gd name="connsiteX1205" fmla="*/ 1798262 w 5584580"/>
              <a:gd name="connsiteY1205" fmla="*/ 1853462 h 5648272"/>
              <a:gd name="connsiteX1206" fmla="*/ 1786065 w 5584580"/>
              <a:gd name="connsiteY1206" fmla="*/ 1837192 h 5648272"/>
              <a:gd name="connsiteX1207" fmla="*/ 1798262 w 5584580"/>
              <a:gd name="connsiteY1207" fmla="*/ 1816854 h 5648272"/>
              <a:gd name="connsiteX1208" fmla="*/ 1814524 w 5584580"/>
              <a:gd name="connsiteY1208" fmla="*/ 1800584 h 5648272"/>
              <a:gd name="connsiteX1209" fmla="*/ 1842983 w 5584580"/>
              <a:gd name="connsiteY1209" fmla="*/ 1768043 h 5648272"/>
              <a:gd name="connsiteX1210" fmla="*/ 1855180 w 5584580"/>
              <a:gd name="connsiteY1210" fmla="*/ 1768043 h 5648272"/>
              <a:gd name="connsiteX1211" fmla="*/ 1871442 w 5584580"/>
              <a:gd name="connsiteY1211" fmla="*/ 1751773 h 5648272"/>
              <a:gd name="connsiteX1212" fmla="*/ 1887704 w 5584580"/>
              <a:gd name="connsiteY1212" fmla="*/ 1731435 h 5648272"/>
              <a:gd name="connsiteX1213" fmla="*/ 1899901 w 5584580"/>
              <a:gd name="connsiteY1213" fmla="*/ 1731435 h 5648272"/>
              <a:gd name="connsiteX1214" fmla="*/ 1932425 w 5584580"/>
              <a:gd name="connsiteY1214" fmla="*/ 1698894 h 5648272"/>
              <a:gd name="connsiteX1215" fmla="*/ 1973081 w 5584580"/>
              <a:gd name="connsiteY1215" fmla="*/ 1662286 h 5648272"/>
              <a:gd name="connsiteX1216" fmla="*/ 1973081 w 5584580"/>
              <a:gd name="connsiteY1216" fmla="*/ 1682624 h 5648272"/>
              <a:gd name="connsiteX1217" fmla="*/ 1940556 w 5584580"/>
              <a:gd name="connsiteY1217" fmla="*/ 1707029 h 5648272"/>
              <a:gd name="connsiteX1218" fmla="*/ 1936491 w 5584580"/>
              <a:gd name="connsiteY1218" fmla="*/ 1727367 h 5648272"/>
              <a:gd name="connsiteX1219" fmla="*/ 1956819 w 5584580"/>
              <a:gd name="connsiteY1219" fmla="*/ 1698894 h 5648272"/>
              <a:gd name="connsiteX1220" fmla="*/ 1985278 w 5584580"/>
              <a:gd name="connsiteY1220" fmla="*/ 1694826 h 5648272"/>
              <a:gd name="connsiteX1221" fmla="*/ 1981212 w 5584580"/>
              <a:gd name="connsiteY1221" fmla="*/ 1674489 h 5648272"/>
              <a:gd name="connsiteX1222" fmla="*/ 1997474 w 5584580"/>
              <a:gd name="connsiteY1222" fmla="*/ 1666353 h 5648272"/>
              <a:gd name="connsiteX1223" fmla="*/ 1981212 w 5584580"/>
              <a:gd name="connsiteY1223" fmla="*/ 1666353 h 5648272"/>
              <a:gd name="connsiteX1224" fmla="*/ 2005605 w 5584580"/>
              <a:gd name="connsiteY1224" fmla="*/ 1633813 h 5648272"/>
              <a:gd name="connsiteX1225" fmla="*/ 2034064 w 5584580"/>
              <a:gd name="connsiteY1225" fmla="*/ 1617542 h 5648272"/>
              <a:gd name="connsiteX1226" fmla="*/ 2050326 w 5584580"/>
              <a:gd name="connsiteY1226" fmla="*/ 1617542 h 5648272"/>
              <a:gd name="connsiteX1227" fmla="*/ 2050326 w 5584580"/>
              <a:gd name="connsiteY1227" fmla="*/ 1605340 h 5648272"/>
              <a:gd name="connsiteX1228" fmla="*/ 2070654 w 5584580"/>
              <a:gd name="connsiteY1228" fmla="*/ 1589069 h 5648272"/>
              <a:gd name="connsiteX1229" fmla="*/ 2078785 w 5584580"/>
              <a:gd name="connsiteY1229" fmla="*/ 1593137 h 5648272"/>
              <a:gd name="connsiteX1230" fmla="*/ 2099113 w 5584580"/>
              <a:gd name="connsiteY1230" fmla="*/ 1572799 h 5648272"/>
              <a:gd name="connsiteX1231" fmla="*/ 2086917 w 5584580"/>
              <a:gd name="connsiteY1231" fmla="*/ 1589069 h 5648272"/>
              <a:gd name="connsiteX1232" fmla="*/ 2111310 w 5584580"/>
              <a:gd name="connsiteY1232" fmla="*/ 1593137 h 5648272"/>
              <a:gd name="connsiteX1233" fmla="*/ 2115375 w 5584580"/>
              <a:gd name="connsiteY1233" fmla="*/ 1572799 h 5648272"/>
              <a:gd name="connsiteX1234" fmla="*/ 2131637 w 5584580"/>
              <a:gd name="connsiteY1234" fmla="*/ 1560596 h 5648272"/>
              <a:gd name="connsiteX1235" fmla="*/ 2107244 w 5584580"/>
              <a:gd name="connsiteY1235" fmla="*/ 1572799 h 5648272"/>
              <a:gd name="connsiteX1236" fmla="*/ 2119441 w 5584580"/>
              <a:gd name="connsiteY1236" fmla="*/ 1556529 h 5648272"/>
              <a:gd name="connsiteX1237" fmla="*/ 2090982 w 5584580"/>
              <a:gd name="connsiteY1237" fmla="*/ 1552461 h 5648272"/>
              <a:gd name="connsiteX1238" fmla="*/ 2058457 w 5584580"/>
              <a:gd name="connsiteY1238" fmla="*/ 1560596 h 5648272"/>
              <a:gd name="connsiteX1239" fmla="*/ 2074720 w 5584580"/>
              <a:gd name="connsiteY1239" fmla="*/ 1548394 h 5648272"/>
              <a:gd name="connsiteX1240" fmla="*/ 2067605 w 5584580"/>
              <a:gd name="connsiteY1240" fmla="*/ 1547377 h 5648272"/>
              <a:gd name="connsiteX1241" fmla="*/ 4448078 w 5584580"/>
              <a:gd name="connsiteY1241" fmla="*/ 1397884 h 5648272"/>
              <a:gd name="connsiteX1242" fmla="*/ 4452805 w 5584580"/>
              <a:gd name="connsiteY1242" fmla="*/ 1399680 h 5648272"/>
              <a:gd name="connsiteX1243" fmla="*/ 4451477 w 5584580"/>
              <a:gd name="connsiteY1243" fmla="*/ 1398684 h 5648272"/>
              <a:gd name="connsiteX1244" fmla="*/ 2412195 w 5584580"/>
              <a:gd name="connsiteY1244" fmla="*/ 1373298 h 5648272"/>
              <a:gd name="connsiteX1245" fmla="*/ 2389435 w 5584580"/>
              <a:gd name="connsiteY1245" fmla="*/ 1386961 h 5648272"/>
              <a:gd name="connsiteX1246" fmla="*/ 2387436 w 5584580"/>
              <a:gd name="connsiteY1246" fmla="*/ 1386427 h 5648272"/>
              <a:gd name="connsiteX1247" fmla="*/ 2387768 w 5584580"/>
              <a:gd name="connsiteY1247" fmla="*/ 1387215 h 5648272"/>
              <a:gd name="connsiteX1248" fmla="*/ 2391833 w 5584580"/>
              <a:gd name="connsiteY1248" fmla="*/ 1393825 h 5648272"/>
              <a:gd name="connsiteX1249" fmla="*/ 2404030 w 5584580"/>
              <a:gd name="connsiteY1249" fmla="*/ 1381622 h 5648272"/>
              <a:gd name="connsiteX1250" fmla="*/ 2405477 w 5584580"/>
              <a:gd name="connsiteY1250" fmla="*/ 1380174 h 5648272"/>
              <a:gd name="connsiteX1251" fmla="*/ 2398539 w 5584580"/>
              <a:gd name="connsiteY1251" fmla="*/ 1382405 h 5648272"/>
              <a:gd name="connsiteX1252" fmla="*/ 2412195 w 5584580"/>
              <a:gd name="connsiteY1252" fmla="*/ 1373298 h 5648272"/>
              <a:gd name="connsiteX1253" fmla="*/ 2318308 w 5584580"/>
              <a:gd name="connsiteY1253" fmla="*/ 1373298 h 5648272"/>
              <a:gd name="connsiteX1254" fmla="*/ 2313292 w 5584580"/>
              <a:gd name="connsiteY1254" fmla="*/ 1374445 h 5648272"/>
              <a:gd name="connsiteX1255" fmla="*/ 2314587 w 5584580"/>
              <a:gd name="connsiteY1255" fmla="*/ 1377555 h 5648272"/>
              <a:gd name="connsiteX1256" fmla="*/ 2320500 w 5584580"/>
              <a:gd name="connsiteY1256" fmla="*/ 1374507 h 5648272"/>
              <a:gd name="connsiteX1257" fmla="*/ 2566792 w 5584580"/>
              <a:gd name="connsiteY1257" fmla="*/ 1285965 h 5648272"/>
              <a:gd name="connsiteX1258" fmla="*/ 2566965 w 5584580"/>
              <a:gd name="connsiteY1258" fmla="*/ 1291320 h 5648272"/>
              <a:gd name="connsiteX1259" fmla="*/ 2556153 w 5584580"/>
              <a:gd name="connsiteY1259" fmla="*/ 1294735 h 5648272"/>
              <a:gd name="connsiteX1260" fmla="*/ 2549894 w 5584580"/>
              <a:gd name="connsiteY1260" fmla="*/ 1291846 h 5648272"/>
              <a:gd name="connsiteX1261" fmla="*/ 2544481 w 5584580"/>
              <a:gd name="connsiteY1261" fmla="*/ 1296330 h 5648272"/>
              <a:gd name="connsiteX1262" fmla="*/ 2543869 w 5584580"/>
              <a:gd name="connsiteY1262" fmla="*/ 1296481 h 5648272"/>
              <a:gd name="connsiteX1263" fmla="*/ 2538514 w 5584580"/>
              <a:gd name="connsiteY1263" fmla="*/ 1302137 h 5648272"/>
              <a:gd name="connsiteX1264" fmla="*/ 2521444 w 5584580"/>
              <a:gd name="connsiteY1264" fmla="*/ 1309538 h 5648272"/>
              <a:gd name="connsiteX1265" fmla="*/ 2521196 w 5584580"/>
              <a:gd name="connsiteY1265" fmla="*/ 1301125 h 5648272"/>
              <a:gd name="connsiteX1266" fmla="*/ 2501603 w 5584580"/>
              <a:gd name="connsiteY1266" fmla="*/ 1304339 h 5648272"/>
              <a:gd name="connsiteX1267" fmla="*/ 2485340 w 5584580"/>
              <a:gd name="connsiteY1267" fmla="*/ 1320609 h 5648272"/>
              <a:gd name="connsiteX1268" fmla="*/ 2455611 w 5584580"/>
              <a:gd name="connsiteY1268" fmla="*/ 1318321 h 5648272"/>
              <a:gd name="connsiteX1269" fmla="*/ 2451952 w 5584580"/>
              <a:gd name="connsiteY1269" fmla="*/ 1317725 h 5648272"/>
              <a:gd name="connsiteX1270" fmla="*/ 2461697 w 5584580"/>
              <a:gd name="connsiteY1270" fmla="*/ 1328323 h 5648272"/>
              <a:gd name="connsiteX1271" fmla="*/ 2460947 w 5584580"/>
              <a:gd name="connsiteY1271" fmla="*/ 1331649 h 5648272"/>
              <a:gd name="connsiteX1272" fmla="*/ 2462980 w 5584580"/>
              <a:gd name="connsiteY1272" fmla="*/ 1332811 h 5648272"/>
              <a:gd name="connsiteX1273" fmla="*/ 2477210 w 5584580"/>
              <a:gd name="connsiteY1273" fmla="*/ 1340947 h 5648272"/>
              <a:gd name="connsiteX1274" fmla="*/ 2525996 w 5584580"/>
              <a:gd name="connsiteY1274" fmla="*/ 1312473 h 5648272"/>
              <a:gd name="connsiteX1275" fmla="*/ 2554455 w 5584580"/>
              <a:gd name="connsiteY1275" fmla="*/ 1316541 h 5648272"/>
              <a:gd name="connsiteX1276" fmla="*/ 2578849 w 5584580"/>
              <a:gd name="connsiteY1276" fmla="*/ 1296203 h 5648272"/>
              <a:gd name="connsiteX1277" fmla="*/ 2570717 w 5584580"/>
              <a:gd name="connsiteY1277" fmla="*/ 1304339 h 5648272"/>
              <a:gd name="connsiteX1278" fmla="*/ 2591045 w 5584580"/>
              <a:gd name="connsiteY1278" fmla="*/ 1300270 h 5648272"/>
              <a:gd name="connsiteX1279" fmla="*/ 2578849 w 5584580"/>
              <a:gd name="connsiteY1279" fmla="*/ 1292136 h 5648272"/>
              <a:gd name="connsiteX1280" fmla="*/ 2570590 w 5584580"/>
              <a:gd name="connsiteY1280" fmla="*/ 1286733 h 5648272"/>
              <a:gd name="connsiteX1281" fmla="*/ 2562586 w 5584580"/>
              <a:gd name="connsiteY1281" fmla="*/ 1275865 h 5648272"/>
              <a:gd name="connsiteX1282" fmla="*/ 2553637 w 5584580"/>
              <a:gd name="connsiteY1282" fmla="*/ 1277855 h 5648272"/>
              <a:gd name="connsiteX1283" fmla="*/ 2561790 w 5584580"/>
              <a:gd name="connsiteY1283" fmla="*/ 1282748 h 5648272"/>
              <a:gd name="connsiteX1284" fmla="*/ 2599176 w 5584580"/>
              <a:gd name="connsiteY1284" fmla="*/ 1271798 h 5648272"/>
              <a:gd name="connsiteX1285" fmla="*/ 2590029 w 5584580"/>
              <a:gd name="connsiteY1285" fmla="*/ 1286543 h 5648272"/>
              <a:gd name="connsiteX1286" fmla="*/ 2597396 w 5584580"/>
              <a:gd name="connsiteY1286" fmla="*/ 1300876 h 5648272"/>
              <a:gd name="connsiteX1287" fmla="*/ 2598829 w 5584580"/>
              <a:gd name="connsiteY1287" fmla="*/ 1300428 h 5648272"/>
              <a:gd name="connsiteX1288" fmla="*/ 2594277 w 5584580"/>
              <a:gd name="connsiteY1288" fmla="*/ 1285058 h 5648272"/>
              <a:gd name="connsiteX1289" fmla="*/ 2595133 w 5584580"/>
              <a:gd name="connsiteY1289" fmla="*/ 1283933 h 5648272"/>
              <a:gd name="connsiteX1290" fmla="*/ 2566965 w 5584580"/>
              <a:gd name="connsiteY1290" fmla="*/ 1250329 h 5648272"/>
              <a:gd name="connsiteX1291" fmla="*/ 2559283 w 5584580"/>
              <a:gd name="connsiteY1291" fmla="*/ 1272106 h 5648272"/>
              <a:gd name="connsiteX1292" fmla="*/ 2556331 w 5584580"/>
              <a:gd name="connsiteY1292" fmla="*/ 1274848 h 5648272"/>
              <a:gd name="connsiteX1293" fmla="*/ 2557441 w 5584580"/>
              <a:gd name="connsiteY1293" fmla="*/ 1274848 h 5648272"/>
              <a:gd name="connsiteX1294" fmla="*/ 2570717 w 5584580"/>
              <a:gd name="connsiteY1294" fmla="*/ 1271798 h 5648272"/>
              <a:gd name="connsiteX1295" fmla="*/ 2572981 w 5584580"/>
              <a:gd name="connsiteY1295" fmla="*/ 1271402 h 5648272"/>
              <a:gd name="connsiteX1296" fmla="*/ 2444058 w 5584580"/>
              <a:gd name="connsiteY1296" fmla="*/ 1232113 h 5648272"/>
              <a:gd name="connsiteX1297" fmla="*/ 2430402 w 5584580"/>
              <a:gd name="connsiteY1297" fmla="*/ 1254885 h 5648272"/>
              <a:gd name="connsiteX1298" fmla="*/ 2407641 w 5584580"/>
              <a:gd name="connsiteY1298" fmla="*/ 1245776 h 5648272"/>
              <a:gd name="connsiteX1299" fmla="*/ 2403091 w 5584580"/>
              <a:gd name="connsiteY1299" fmla="*/ 1268547 h 5648272"/>
              <a:gd name="connsiteX1300" fmla="*/ 2425850 w 5584580"/>
              <a:gd name="connsiteY1300" fmla="*/ 1259439 h 5648272"/>
              <a:gd name="connsiteX1301" fmla="*/ 2444058 w 5584580"/>
              <a:gd name="connsiteY1301" fmla="*/ 1268547 h 5648272"/>
              <a:gd name="connsiteX1302" fmla="*/ 2444058 w 5584580"/>
              <a:gd name="connsiteY1302" fmla="*/ 1282210 h 5648272"/>
              <a:gd name="connsiteX1303" fmla="*/ 2457714 w 5584580"/>
              <a:gd name="connsiteY1303" fmla="*/ 1291320 h 5648272"/>
              <a:gd name="connsiteX1304" fmla="*/ 2434954 w 5584580"/>
              <a:gd name="connsiteY1304" fmla="*/ 1300428 h 5648272"/>
              <a:gd name="connsiteX1305" fmla="*/ 2444058 w 5584580"/>
              <a:gd name="connsiteY1305" fmla="*/ 1286765 h 5648272"/>
              <a:gd name="connsiteX1306" fmla="*/ 2421298 w 5584580"/>
              <a:gd name="connsiteY1306" fmla="*/ 1300428 h 5648272"/>
              <a:gd name="connsiteX1307" fmla="*/ 2429691 w 5584580"/>
              <a:gd name="connsiteY1307" fmla="*/ 1309465 h 5648272"/>
              <a:gd name="connsiteX1308" fmla="*/ 2434875 w 5584580"/>
              <a:gd name="connsiteY1308" fmla="*/ 1310307 h 5648272"/>
              <a:gd name="connsiteX1309" fmla="*/ 2432488 w 5584580"/>
              <a:gd name="connsiteY1309" fmla="*/ 1304339 h 5648272"/>
              <a:gd name="connsiteX1310" fmla="*/ 2497537 w 5584580"/>
              <a:gd name="connsiteY1310" fmla="*/ 1284000 h 5648272"/>
              <a:gd name="connsiteX1311" fmla="*/ 2506685 w 5584580"/>
              <a:gd name="connsiteY1311" fmla="*/ 1296203 h 5648272"/>
              <a:gd name="connsiteX1312" fmla="*/ 2521052 w 5584580"/>
              <a:gd name="connsiteY1312" fmla="*/ 1296203 h 5648272"/>
              <a:gd name="connsiteX1313" fmla="*/ 2521035 w 5584580"/>
              <a:gd name="connsiteY1313" fmla="*/ 1295643 h 5648272"/>
              <a:gd name="connsiteX1314" fmla="*/ 2517865 w 5584580"/>
              <a:gd name="connsiteY1314" fmla="*/ 1293661 h 5648272"/>
              <a:gd name="connsiteX1315" fmla="*/ 2515584 w 5584580"/>
              <a:gd name="connsiteY1315" fmla="*/ 1290523 h 5648272"/>
              <a:gd name="connsiteX1316" fmla="*/ 2503236 w 5584580"/>
              <a:gd name="connsiteY1316" fmla="*/ 1291320 h 5648272"/>
              <a:gd name="connsiteX1317" fmla="*/ 2498684 w 5584580"/>
              <a:gd name="connsiteY1317" fmla="*/ 1268547 h 5648272"/>
              <a:gd name="connsiteX1318" fmla="*/ 2475922 w 5584580"/>
              <a:gd name="connsiteY1318" fmla="*/ 1282210 h 5648272"/>
              <a:gd name="connsiteX1319" fmla="*/ 2466818 w 5584580"/>
              <a:gd name="connsiteY1319" fmla="*/ 1277657 h 5648272"/>
              <a:gd name="connsiteX1320" fmla="*/ 2457714 w 5584580"/>
              <a:gd name="connsiteY1320" fmla="*/ 1241222 h 5648272"/>
              <a:gd name="connsiteX1321" fmla="*/ 2439506 w 5584580"/>
              <a:gd name="connsiteY1321" fmla="*/ 1259439 h 5648272"/>
              <a:gd name="connsiteX1322" fmla="*/ 2444058 w 5584580"/>
              <a:gd name="connsiteY1322" fmla="*/ 1232113 h 5648272"/>
              <a:gd name="connsiteX1323" fmla="*/ 1816105 w 5584580"/>
              <a:gd name="connsiteY1323" fmla="*/ 1104277 h 5648272"/>
              <a:gd name="connsiteX1324" fmla="*/ 1814735 w 5584580"/>
              <a:gd name="connsiteY1324" fmla="*/ 1111126 h 5648272"/>
              <a:gd name="connsiteX1325" fmla="*/ 1812175 w 5584580"/>
              <a:gd name="connsiteY1325" fmla="*/ 1108614 h 5648272"/>
              <a:gd name="connsiteX1326" fmla="*/ 1798474 w 5584580"/>
              <a:gd name="connsiteY1326" fmla="*/ 1119653 h 5648272"/>
              <a:gd name="connsiteX1327" fmla="*/ 1798474 w 5584580"/>
              <a:gd name="connsiteY1327" fmla="*/ 1138010 h 5648272"/>
              <a:gd name="connsiteX1328" fmla="*/ 1743432 w 5584580"/>
              <a:gd name="connsiteY1328" fmla="*/ 1162486 h 5648272"/>
              <a:gd name="connsiteX1329" fmla="*/ 1718968 w 5584580"/>
              <a:gd name="connsiteY1329" fmla="*/ 1186961 h 5648272"/>
              <a:gd name="connsiteX1330" fmla="*/ 1725084 w 5584580"/>
              <a:gd name="connsiteY1330" fmla="*/ 1156367 h 5648272"/>
              <a:gd name="connsiteX1331" fmla="*/ 1688389 w 5584580"/>
              <a:gd name="connsiteY1331" fmla="*/ 1162486 h 5648272"/>
              <a:gd name="connsiteX1332" fmla="*/ 1712853 w 5584580"/>
              <a:gd name="connsiteY1332" fmla="*/ 1186961 h 5648272"/>
              <a:gd name="connsiteX1333" fmla="*/ 1419294 w 5584580"/>
              <a:gd name="connsiteY1333" fmla="*/ 1456191 h 5648272"/>
              <a:gd name="connsiteX1334" fmla="*/ 1168547 w 5584580"/>
              <a:gd name="connsiteY1334" fmla="*/ 1762134 h 5648272"/>
              <a:gd name="connsiteX1335" fmla="*/ 1153373 w 5584580"/>
              <a:gd name="connsiteY1335" fmla="*/ 1785596 h 5648272"/>
              <a:gd name="connsiteX1336" fmla="*/ 1157555 w 5584580"/>
              <a:gd name="connsiteY1336" fmla="*/ 1785073 h 5648272"/>
              <a:gd name="connsiteX1337" fmla="*/ 1135649 w 5584580"/>
              <a:gd name="connsiteY1337" fmla="*/ 1839866 h 5648272"/>
              <a:gd name="connsiteX1338" fmla="*/ 1118535 w 5584580"/>
              <a:gd name="connsiteY1338" fmla="*/ 1867262 h 5648272"/>
              <a:gd name="connsiteX1339" fmla="*/ 1099429 w 5584580"/>
              <a:gd name="connsiteY1339" fmla="*/ 1877127 h 5648272"/>
              <a:gd name="connsiteX1340" fmla="*/ 1101273 w 5584580"/>
              <a:gd name="connsiteY1340" fmla="*/ 1884510 h 5648272"/>
              <a:gd name="connsiteX1341" fmla="*/ 1099872 w 5584580"/>
              <a:gd name="connsiteY1341" fmla="*/ 1886218 h 5648272"/>
              <a:gd name="connsiteX1342" fmla="*/ 1100735 w 5584580"/>
              <a:gd name="connsiteY1342" fmla="*/ 1886439 h 5648272"/>
              <a:gd name="connsiteX1343" fmla="*/ 1108266 w 5584580"/>
              <a:gd name="connsiteY1343" fmla="*/ 1894658 h 5648272"/>
              <a:gd name="connsiteX1344" fmla="*/ 1069931 w 5584580"/>
              <a:gd name="connsiteY1344" fmla="*/ 1954929 h 5648272"/>
              <a:gd name="connsiteX1345" fmla="*/ 1075407 w 5584580"/>
              <a:gd name="connsiteY1345" fmla="*/ 1965887 h 5648272"/>
              <a:gd name="connsiteX1346" fmla="*/ 1048025 w 5584580"/>
              <a:gd name="connsiteY1346" fmla="*/ 2037118 h 5648272"/>
              <a:gd name="connsiteX1347" fmla="*/ 1015166 w 5584580"/>
              <a:gd name="connsiteY1347" fmla="*/ 2124786 h 5648272"/>
              <a:gd name="connsiteX1348" fmla="*/ 982307 w 5584580"/>
              <a:gd name="connsiteY1348" fmla="*/ 2163141 h 5648272"/>
              <a:gd name="connsiteX1349" fmla="*/ 1020642 w 5584580"/>
              <a:gd name="connsiteY1349" fmla="*/ 2146703 h 5648272"/>
              <a:gd name="connsiteX1350" fmla="*/ 1009689 w 5584580"/>
              <a:gd name="connsiteY1350" fmla="*/ 2168619 h 5648272"/>
              <a:gd name="connsiteX1351" fmla="*/ 1031595 w 5584580"/>
              <a:gd name="connsiteY1351" fmla="*/ 2185057 h 5648272"/>
              <a:gd name="connsiteX1352" fmla="*/ 1031595 w 5584580"/>
              <a:gd name="connsiteY1352" fmla="*/ 2119306 h 5648272"/>
              <a:gd name="connsiteX1353" fmla="*/ 1064454 w 5584580"/>
              <a:gd name="connsiteY1353" fmla="*/ 2037118 h 5648272"/>
              <a:gd name="connsiteX1354" fmla="*/ 1102789 w 5584580"/>
              <a:gd name="connsiteY1354" fmla="*/ 1976846 h 5648272"/>
              <a:gd name="connsiteX1355" fmla="*/ 1119220 w 5584580"/>
              <a:gd name="connsiteY1355" fmla="*/ 2015201 h 5648272"/>
              <a:gd name="connsiteX1356" fmla="*/ 1141125 w 5584580"/>
              <a:gd name="connsiteY1356" fmla="*/ 1987805 h 5648272"/>
              <a:gd name="connsiteX1357" fmla="*/ 1119220 w 5584580"/>
              <a:gd name="connsiteY1357" fmla="*/ 1993284 h 5648272"/>
              <a:gd name="connsiteX1358" fmla="*/ 1130172 w 5584580"/>
              <a:gd name="connsiteY1358" fmla="*/ 1949449 h 5648272"/>
              <a:gd name="connsiteX1359" fmla="*/ 1152079 w 5584580"/>
              <a:gd name="connsiteY1359" fmla="*/ 1954929 h 5648272"/>
              <a:gd name="connsiteX1360" fmla="*/ 1152079 w 5584580"/>
              <a:gd name="connsiteY1360" fmla="*/ 1922053 h 5648272"/>
              <a:gd name="connsiteX1361" fmla="*/ 1179461 w 5584580"/>
              <a:gd name="connsiteY1361" fmla="*/ 1933012 h 5648272"/>
              <a:gd name="connsiteX1362" fmla="*/ 1168508 w 5584580"/>
              <a:gd name="connsiteY1362" fmla="*/ 1933012 h 5648272"/>
              <a:gd name="connsiteX1363" fmla="*/ 1163031 w 5584580"/>
              <a:gd name="connsiteY1363" fmla="*/ 1911095 h 5648272"/>
              <a:gd name="connsiteX1364" fmla="*/ 1201366 w 5584580"/>
              <a:gd name="connsiteY1364" fmla="*/ 1911095 h 5648272"/>
              <a:gd name="connsiteX1365" fmla="*/ 1217796 w 5584580"/>
              <a:gd name="connsiteY1365" fmla="*/ 1867261 h 5648272"/>
              <a:gd name="connsiteX1366" fmla="*/ 1250656 w 5584580"/>
              <a:gd name="connsiteY1366" fmla="*/ 1845345 h 5648272"/>
              <a:gd name="connsiteX1367" fmla="*/ 1239702 w 5584580"/>
              <a:gd name="connsiteY1367" fmla="*/ 1812469 h 5648272"/>
              <a:gd name="connsiteX1368" fmla="*/ 1239702 w 5584580"/>
              <a:gd name="connsiteY1368" fmla="*/ 1763156 h 5648272"/>
              <a:gd name="connsiteX1369" fmla="*/ 1261609 w 5584580"/>
              <a:gd name="connsiteY1369" fmla="*/ 1741240 h 5648272"/>
              <a:gd name="connsiteX1370" fmla="*/ 1256132 w 5584580"/>
              <a:gd name="connsiteY1370" fmla="*/ 1763156 h 5648272"/>
              <a:gd name="connsiteX1371" fmla="*/ 1294467 w 5584580"/>
              <a:gd name="connsiteY1371" fmla="*/ 1757677 h 5648272"/>
              <a:gd name="connsiteX1372" fmla="*/ 1310897 w 5584580"/>
              <a:gd name="connsiteY1372" fmla="*/ 1730281 h 5648272"/>
              <a:gd name="connsiteX1373" fmla="*/ 1321850 w 5584580"/>
              <a:gd name="connsiteY1373" fmla="*/ 1746718 h 5648272"/>
              <a:gd name="connsiteX1374" fmla="*/ 1321850 w 5584580"/>
              <a:gd name="connsiteY1374" fmla="*/ 1735760 h 5648272"/>
              <a:gd name="connsiteX1375" fmla="*/ 1349232 w 5584580"/>
              <a:gd name="connsiteY1375" fmla="*/ 1691926 h 5648272"/>
              <a:gd name="connsiteX1376" fmla="*/ 1321850 w 5584580"/>
              <a:gd name="connsiteY1376" fmla="*/ 1680968 h 5648272"/>
              <a:gd name="connsiteX1377" fmla="*/ 1305420 w 5584580"/>
              <a:gd name="connsiteY1377" fmla="*/ 1713843 h 5648272"/>
              <a:gd name="connsiteX1378" fmla="*/ 1256132 w 5584580"/>
              <a:gd name="connsiteY1378" fmla="*/ 1713843 h 5648272"/>
              <a:gd name="connsiteX1379" fmla="*/ 1327326 w 5584580"/>
              <a:gd name="connsiteY1379" fmla="*/ 1620696 h 5648272"/>
              <a:gd name="connsiteX1380" fmla="*/ 1403998 w 5584580"/>
              <a:gd name="connsiteY1380" fmla="*/ 1538506 h 5648272"/>
              <a:gd name="connsiteX1381" fmla="*/ 1393045 w 5584580"/>
              <a:gd name="connsiteY1381" fmla="*/ 1554944 h 5648272"/>
              <a:gd name="connsiteX1382" fmla="*/ 1338279 w 5584580"/>
              <a:gd name="connsiteY1382" fmla="*/ 1620696 h 5648272"/>
              <a:gd name="connsiteX1383" fmla="*/ 1288991 w 5584580"/>
              <a:gd name="connsiteY1383" fmla="*/ 1680968 h 5648272"/>
              <a:gd name="connsiteX1384" fmla="*/ 1338279 w 5584580"/>
              <a:gd name="connsiteY1384" fmla="*/ 1659051 h 5648272"/>
              <a:gd name="connsiteX1385" fmla="*/ 1343757 w 5584580"/>
              <a:gd name="connsiteY1385" fmla="*/ 1631655 h 5648272"/>
              <a:gd name="connsiteX1386" fmla="*/ 1360185 w 5584580"/>
              <a:gd name="connsiteY1386" fmla="*/ 1626175 h 5648272"/>
              <a:gd name="connsiteX1387" fmla="*/ 1365662 w 5584580"/>
              <a:gd name="connsiteY1387" fmla="*/ 1604258 h 5648272"/>
              <a:gd name="connsiteX1388" fmla="*/ 1376615 w 5584580"/>
              <a:gd name="connsiteY1388" fmla="*/ 1598778 h 5648272"/>
              <a:gd name="connsiteX1389" fmla="*/ 1376615 w 5584580"/>
              <a:gd name="connsiteY1389" fmla="*/ 1587820 h 5648272"/>
              <a:gd name="connsiteX1390" fmla="*/ 1425903 w 5584580"/>
              <a:gd name="connsiteY1390" fmla="*/ 1538506 h 5648272"/>
              <a:gd name="connsiteX1391" fmla="*/ 1442333 w 5584580"/>
              <a:gd name="connsiteY1391" fmla="*/ 1538506 h 5648272"/>
              <a:gd name="connsiteX1392" fmla="*/ 1425903 w 5584580"/>
              <a:gd name="connsiteY1392" fmla="*/ 1522068 h 5648272"/>
              <a:gd name="connsiteX1393" fmla="*/ 1453287 w 5584580"/>
              <a:gd name="connsiteY1393" fmla="*/ 1516590 h 5648272"/>
              <a:gd name="connsiteX1394" fmla="*/ 1436856 w 5584580"/>
              <a:gd name="connsiteY1394" fmla="*/ 1494673 h 5648272"/>
              <a:gd name="connsiteX1395" fmla="*/ 1453287 w 5584580"/>
              <a:gd name="connsiteY1395" fmla="*/ 1467276 h 5648272"/>
              <a:gd name="connsiteX1396" fmla="*/ 1475192 w 5584580"/>
              <a:gd name="connsiteY1396" fmla="*/ 1445360 h 5648272"/>
              <a:gd name="connsiteX1397" fmla="*/ 1513528 w 5584580"/>
              <a:gd name="connsiteY1397" fmla="*/ 1401526 h 5648272"/>
              <a:gd name="connsiteX1398" fmla="*/ 1529957 w 5584580"/>
              <a:gd name="connsiteY1398" fmla="*/ 1401526 h 5648272"/>
              <a:gd name="connsiteX1399" fmla="*/ 1551863 w 5584580"/>
              <a:gd name="connsiteY1399" fmla="*/ 1379609 h 5648272"/>
              <a:gd name="connsiteX1400" fmla="*/ 1573769 w 5584580"/>
              <a:gd name="connsiteY1400" fmla="*/ 1352213 h 5648272"/>
              <a:gd name="connsiteX1401" fmla="*/ 1590199 w 5584580"/>
              <a:gd name="connsiteY1401" fmla="*/ 1352213 h 5648272"/>
              <a:gd name="connsiteX1402" fmla="*/ 1634010 w 5584580"/>
              <a:gd name="connsiteY1402" fmla="*/ 1308380 h 5648272"/>
              <a:gd name="connsiteX1403" fmla="*/ 1688775 w 5584580"/>
              <a:gd name="connsiteY1403" fmla="*/ 1259065 h 5648272"/>
              <a:gd name="connsiteX1404" fmla="*/ 1688775 w 5584580"/>
              <a:gd name="connsiteY1404" fmla="*/ 1286462 h 5648272"/>
              <a:gd name="connsiteX1405" fmla="*/ 1644964 w 5584580"/>
              <a:gd name="connsiteY1405" fmla="*/ 1319337 h 5648272"/>
              <a:gd name="connsiteX1406" fmla="*/ 1639487 w 5584580"/>
              <a:gd name="connsiteY1406" fmla="*/ 1346734 h 5648272"/>
              <a:gd name="connsiteX1407" fmla="*/ 1666870 w 5584580"/>
              <a:gd name="connsiteY1407" fmla="*/ 1308380 h 5648272"/>
              <a:gd name="connsiteX1408" fmla="*/ 1705206 w 5584580"/>
              <a:gd name="connsiteY1408" fmla="*/ 1302900 h 5648272"/>
              <a:gd name="connsiteX1409" fmla="*/ 1699728 w 5584580"/>
              <a:gd name="connsiteY1409" fmla="*/ 1275503 h 5648272"/>
              <a:gd name="connsiteX1410" fmla="*/ 1721634 w 5584580"/>
              <a:gd name="connsiteY1410" fmla="*/ 1264545 h 5648272"/>
              <a:gd name="connsiteX1411" fmla="*/ 1699728 w 5584580"/>
              <a:gd name="connsiteY1411" fmla="*/ 1264545 h 5648272"/>
              <a:gd name="connsiteX1412" fmla="*/ 1732588 w 5584580"/>
              <a:gd name="connsiteY1412" fmla="*/ 1220710 h 5648272"/>
              <a:gd name="connsiteX1413" fmla="*/ 1770923 w 5584580"/>
              <a:gd name="connsiteY1413" fmla="*/ 1198793 h 5648272"/>
              <a:gd name="connsiteX1414" fmla="*/ 1792829 w 5584580"/>
              <a:gd name="connsiteY1414" fmla="*/ 1198793 h 5648272"/>
              <a:gd name="connsiteX1415" fmla="*/ 1792829 w 5584580"/>
              <a:gd name="connsiteY1415" fmla="*/ 1182356 h 5648272"/>
              <a:gd name="connsiteX1416" fmla="*/ 1820213 w 5584580"/>
              <a:gd name="connsiteY1416" fmla="*/ 1160439 h 5648272"/>
              <a:gd name="connsiteX1417" fmla="*/ 1831164 w 5584580"/>
              <a:gd name="connsiteY1417" fmla="*/ 1165918 h 5648272"/>
              <a:gd name="connsiteX1418" fmla="*/ 1858547 w 5584580"/>
              <a:gd name="connsiteY1418" fmla="*/ 1138521 h 5648272"/>
              <a:gd name="connsiteX1419" fmla="*/ 1842118 w 5584580"/>
              <a:gd name="connsiteY1419" fmla="*/ 1160439 h 5648272"/>
              <a:gd name="connsiteX1420" fmla="*/ 1874977 w 5584580"/>
              <a:gd name="connsiteY1420" fmla="*/ 1165918 h 5648272"/>
              <a:gd name="connsiteX1421" fmla="*/ 1880454 w 5584580"/>
              <a:gd name="connsiteY1421" fmla="*/ 1138521 h 5648272"/>
              <a:gd name="connsiteX1422" fmla="*/ 1902359 w 5584580"/>
              <a:gd name="connsiteY1422" fmla="*/ 1122084 h 5648272"/>
              <a:gd name="connsiteX1423" fmla="*/ 1869501 w 5584580"/>
              <a:gd name="connsiteY1423" fmla="*/ 1138521 h 5648272"/>
              <a:gd name="connsiteX1424" fmla="*/ 1885930 w 5584580"/>
              <a:gd name="connsiteY1424" fmla="*/ 1116605 h 5648272"/>
              <a:gd name="connsiteX1425" fmla="*/ 1847595 w 5584580"/>
              <a:gd name="connsiteY1425" fmla="*/ 1111126 h 5648272"/>
              <a:gd name="connsiteX1426" fmla="*/ 1803782 w 5584580"/>
              <a:gd name="connsiteY1426" fmla="*/ 1122084 h 5648272"/>
              <a:gd name="connsiteX1427" fmla="*/ 1825688 w 5584580"/>
              <a:gd name="connsiteY1427" fmla="*/ 1105647 h 5648272"/>
              <a:gd name="connsiteX1428" fmla="*/ 1816105 w 5584580"/>
              <a:gd name="connsiteY1428" fmla="*/ 1104277 h 5648272"/>
              <a:gd name="connsiteX1429" fmla="*/ 2270823 w 5584580"/>
              <a:gd name="connsiteY1429" fmla="*/ 874327 h 5648272"/>
              <a:gd name="connsiteX1430" fmla="*/ 2251042 w 5584580"/>
              <a:gd name="connsiteY1430" fmla="*/ 893257 h 5648272"/>
              <a:gd name="connsiteX1431" fmla="*/ 2250137 w 5584580"/>
              <a:gd name="connsiteY1431" fmla="*/ 893015 h 5648272"/>
              <a:gd name="connsiteX1432" fmla="*/ 2252856 w 5584580"/>
              <a:gd name="connsiteY1432" fmla="*/ 897436 h 5648272"/>
              <a:gd name="connsiteX1433" fmla="*/ 2263245 w 5584580"/>
              <a:gd name="connsiteY1433" fmla="*/ 887041 h 5648272"/>
              <a:gd name="connsiteX1434" fmla="*/ 2262701 w 5584580"/>
              <a:gd name="connsiteY1434" fmla="*/ 885225 h 5648272"/>
              <a:gd name="connsiteX1435" fmla="*/ 2267860 w 5584580"/>
              <a:gd name="connsiteY1435" fmla="*/ 881019 h 5648272"/>
              <a:gd name="connsiteX1436" fmla="*/ 2270387 w 5584580"/>
              <a:gd name="connsiteY1436" fmla="*/ 879895 h 5648272"/>
              <a:gd name="connsiteX1437" fmla="*/ 2275694 w 5584580"/>
              <a:gd name="connsiteY1437" fmla="*/ 874585 h 5648272"/>
              <a:gd name="connsiteX1438" fmla="*/ 2427907 w 5584580"/>
              <a:gd name="connsiteY1438" fmla="*/ 772433 h 5648272"/>
              <a:gd name="connsiteX1439" fmla="*/ 2400721 w 5584580"/>
              <a:gd name="connsiteY1439" fmla="*/ 776892 h 5648272"/>
              <a:gd name="connsiteX1440" fmla="*/ 2378815 w 5584580"/>
              <a:gd name="connsiteY1440" fmla="*/ 798809 h 5648272"/>
              <a:gd name="connsiteX1441" fmla="*/ 2359647 w 5584580"/>
              <a:gd name="connsiteY1441" fmla="*/ 791960 h 5648272"/>
              <a:gd name="connsiteX1442" fmla="*/ 2349803 w 5584580"/>
              <a:gd name="connsiteY1442" fmla="*/ 793736 h 5648272"/>
              <a:gd name="connsiteX1443" fmla="*/ 2349659 w 5584580"/>
              <a:gd name="connsiteY1443" fmla="*/ 793826 h 5648272"/>
              <a:gd name="connsiteX1444" fmla="*/ 2349028 w 5584580"/>
              <a:gd name="connsiteY1444" fmla="*/ 793876 h 5648272"/>
              <a:gd name="connsiteX1445" fmla="*/ 2338768 w 5584580"/>
              <a:gd name="connsiteY1445" fmla="*/ 795727 h 5648272"/>
              <a:gd name="connsiteX1446" fmla="*/ 2334528 w 5584580"/>
              <a:gd name="connsiteY1446" fmla="*/ 795037 h 5648272"/>
              <a:gd name="connsiteX1447" fmla="*/ 2330547 w 5584580"/>
              <a:gd name="connsiteY1447" fmla="*/ 795355 h 5648272"/>
              <a:gd name="connsiteX1448" fmla="*/ 2348131 w 5584580"/>
              <a:gd name="connsiteY1448" fmla="*/ 814477 h 5648272"/>
              <a:gd name="connsiteX1449" fmla="*/ 2348041 w 5584580"/>
              <a:gd name="connsiteY1449" fmla="*/ 814874 h 5648272"/>
              <a:gd name="connsiteX1450" fmla="*/ 2348694 w 5584580"/>
              <a:gd name="connsiteY1450" fmla="*/ 815246 h 5648272"/>
              <a:gd name="connsiteX1451" fmla="*/ 2367862 w 5584580"/>
              <a:gd name="connsiteY1451" fmla="*/ 826205 h 5648272"/>
              <a:gd name="connsiteX1452" fmla="*/ 2392507 w 5584580"/>
              <a:gd name="connsiteY1452" fmla="*/ 802919 h 5648272"/>
              <a:gd name="connsiteX1453" fmla="*/ 2431609 w 5584580"/>
              <a:gd name="connsiteY1453" fmla="*/ 788573 h 5648272"/>
              <a:gd name="connsiteX1454" fmla="*/ 2428400 w 5584580"/>
              <a:gd name="connsiteY1454" fmla="*/ 789236 h 5648272"/>
              <a:gd name="connsiteX1455" fmla="*/ 2418940 w 5584580"/>
              <a:gd name="connsiteY1455" fmla="*/ 759980 h 5648272"/>
              <a:gd name="connsiteX1456" fmla="*/ 2406158 w 5584580"/>
              <a:gd name="connsiteY1456" fmla="*/ 764053 h 5648272"/>
              <a:gd name="connsiteX1457" fmla="*/ 2407567 w 5584580"/>
              <a:gd name="connsiteY1457" fmla="*/ 765933 h 5648272"/>
              <a:gd name="connsiteX1458" fmla="*/ 2427715 w 5584580"/>
              <a:gd name="connsiteY1458" fmla="*/ 765933 h 5648272"/>
              <a:gd name="connsiteX1459" fmla="*/ 2427708 w 5584580"/>
              <a:gd name="connsiteY1459" fmla="*/ 765687 h 5648272"/>
              <a:gd name="connsiteX1460" fmla="*/ 2422627 w 5584580"/>
              <a:gd name="connsiteY1460" fmla="*/ 762510 h 5648272"/>
              <a:gd name="connsiteX1461" fmla="*/ 2421480 w 5584580"/>
              <a:gd name="connsiteY1461" fmla="*/ 760930 h 5648272"/>
              <a:gd name="connsiteX1462" fmla="*/ 2324432 w 5584580"/>
              <a:gd name="connsiteY1462" fmla="*/ 758641 h 5648272"/>
              <a:gd name="connsiteX1463" fmla="*/ 2293852 w 5584580"/>
              <a:gd name="connsiteY1463" fmla="*/ 776998 h 5648272"/>
              <a:gd name="connsiteX1464" fmla="*/ 2305129 w 5584580"/>
              <a:gd name="connsiteY1464" fmla="*/ 789140 h 5648272"/>
              <a:gd name="connsiteX1465" fmla="*/ 2309896 w 5584580"/>
              <a:gd name="connsiteY1465" fmla="*/ 789915 h 5648272"/>
              <a:gd name="connsiteX1466" fmla="*/ 2311728 w 5584580"/>
              <a:gd name="connsiteY1466" fmla="*/ 787165 h 5648272"/>
              <a:gd name="connsiteX1467" fmla="*/ 2307620 w 5584580"/>
              <a:gd name="connsiteY1467" fmla="*/ 776892 h 5648272"/>
              <a:gd name="connsiteX1468" fmla="*/ 2312986 w 5584580"/>
              <a:gd name="connsiteY1468" fmla="*/ 775819 h 5648272"/>
              <a:gd name="connsiteX1469" fmla="*/ 2318316 w 5584580"/>
              <a:gd name="connsiteY1469" fmla="*/ 767820 h 5648272"/>
              <a:gd name="connsiteX1470" fmla="*/ 2324432 w 5584580"/>
              <a:gd name="connsiteY1470" fmla="*/ 758641 h 5648272"/>
              <a:gd name="connsiteX1471" fmla="*/ 2482869 w 5584580"/>
              <a:gd name="connsiteY1471" fmla="*/ 738538 h 5648272"/>
              <a:gd name="connsiteX1472" fmla="*/ 2478674 w 5584580"/>
              <a:gd name="connsiteY1472" fmla="*/ 739471 h 5648272"/>
              <a:gd name="connsiteX1473" fmla="*/ 2471211 w 5584580"/>
              <a:gd name="connsiteY1473" fmla="*/ 746404 h 5648272"/>
              <a:gd name="connsiteX1474" fmla="*/ 2489558 w 5584580"/>
              <a:gd name="connsiteY1474" fmla="*/ 764761 h 5648272"/>
              <a:gd name="connsiteX1475" fmla="*/ 2465095 w 5584580"/>
              <a:gd name="connsiteY1475" fmla="*/ 764761 h 5648272"/>
              <a:gd name="connsiteX1476" fmla="*/ 2442734 w 5584580"/>
              <a:gd name="connsiteY1476" fmla="*/ 786272 h 5648272"/>
              <a:gd name="connsiteX1477" fmla="*/ 2433729 w 5584580"/>
              <a:gd name="connsiteY1477" fmla="*/ 788135 h 5648272"/>
              <a:gd name="connsiteX1478" fmla="*/ 2437260 w 5584580"/>
              <a:gd name="connsiteY1478" fmla="*/ 794870 h 5648272"/>
              <a:gd name="connsiteX1479" fmla="*/ 2471916 w 5584580"/>
              <a:gd name="connsiteY1479" fmla="*/ 793330 h 5648272"/>
              <a:gd name="connsiteX1480" fmla="*/ 2504775 w 5584580"/>
              <a:gd name="connsiteY1480" fmla="*/ 765933 h 5648272"/>
              <a:gd name="connsiteX1481" fmla="*/ 2493822 w 5584580"/>
              <a:gd name="connsiteY1481" fmla="*/ 776892 h 5648272"/>
              <a:gd name="connsiteX1482" fmla="*/ 2521204 w 5584580"/>
              <a:gd name="connsiteY1482" fmla="*/ 771412 h 5648272"/>
              <a:gd name="connsiteX1483" fmla="*/ 2504775 w 5584580"/>
              <a:gd name="connsiteY1483" fmla="*/ 760455 h 5648272"/>
              <a:gd name="connsiteX1484" fmla="*/ 2482869 w 5584580"/>
              <a:gd name="connsiteY1484" fmla="*/ 738538 h 5648272"/>
              <a:gd name="connsiteX1485" fmla="*/ 2530359 w 5584580"/>
              <a:gd name="connsiteY1485" fmla="*/ 734585 h 5648272"/>
              <a:gd name="connsiteX1486" fmla="*/ 2521376 w 5584580"/>
              <a:gd name="connsiteY1486" fmla="*/ 742219 h 5648272"/>
              <a:gd name="connsiteX1487" fmla="*/ 2532157 w 5584580"/>
              <a:gd name="connsiteY1487" fmla="*/ 776892 h 5648272"/>
              <a:gd name="connsiteX1488" fmla="*/ 2532326 w 5584580"/>
              <a:gd name="connsiteY1488" fmla="*/ 776853 h 5648272"/>
              <a:gd name="connsiteX1489" fmla="*/ 2526253 w 5584580"/>
              <a:gd name="connsiteY1489" fmla="*/ 756348 h 5648272"/>
              <a:gd name="connsiteX1490" fmla="*/ 2531312 w 5584580"/>
              <a:gd name="connsiteY1490" fmla="*/ 749704 h 5648272"/>
              <a:gd name="connsiteX1491" fmla="*/ 2526681 w 5584580"/>
              <a:gd name="connsiteY1491" fmla="*/ 749496 h 5648272"/>
              <a:gd name="connsiteX1492" fmla="*/ 2531404 w 5584580"/>
              <a:gd name="connsiteY1492" fmla="*/ 735319 h 5648272"/>
              <a:gd name="connsiteX1493" fmla="*/ 2489558 w 5584580"/>
              <a:gd name="connsiteY1493" fmla="*/ 709691 h 5648272"/>
              <a:gd name="connsiteX1494" fmla="*/ 2480385 w 5584580"/>
              <a:gd name="connsiteY1494" fmla="*/ 728049 h 5648272"/>
              <a:gd name="connsiteX1495" fmla="*/ 2479512 w 5584580"/>
              <a:gd name="connsiteY1495" fmla="*/ 736346 h 5648272"/>
              <a:gd name="connsiteX1496" fmla="*/ 2493343 w 5584580"/>
              <a:gd name="connsiteY1496" fmla="*/ 733167 h 5648272"/>
              <a:gd name="connsiteX1497" fmla="*/ 2324432 w 5584580"/>
              <a:gd name="connsiteY1497" fmla="*/ 685215 h 5648272"/>
              <a:gd name="connsiteX1498" fmla="*/ 2306085 w 5584580"/>
              <a:gd name="connsiteY1498" fmla="*/ 715810 h 5648272"/>
              <a:gd name="connsiteX1499" fmla="*/ 2275505 w 5584580"/>
              <a:gd name="connsiteY1499" fmla="*/ 703572 h 5648272"/>
              <a:gd name="connsiteX1500" fmla="*/ 2269390 w 5584580"/>
              <a:gd name="connsiteY1500" fmla="*/ 734166 h 5648272"/>
              <a:gd name="connsiteX1501" fmla="*/ 2299968 w 5584580"/>
              <a:gd name="connsiteY1501" fmla="*/ 721929 h 5648272"/>
              <a:gd name="connsiteX1502" fmla="*/ 2324432 w 5584580"/>
              <a:gd name="connsiteY1502" fmla="*/ 734166 h 5648272"/>
              <a:gd name="connsiteX1503" fmla="*/ 2324432 w 5584580"/>
              <a:gd name="connsiteY1503" fmla="*/ 752523 h 5648272"/>
              <a:gd name="connsiteX1504" fmla="*/ 2342779 w 5584580"/>
              <a:gd name="connsiteY1504" fmla="*/ 764761 h 5648272"/>
              <a:gd name="connsiteX1505" fmla="*/ 2334083 w 5584580"/>
              <a:gd name="connsiteY1505" fmla="*/ 771597 h 5648272"/>
              <a:gd name="connsiteX1506" fmla="*/ 2355539 w 5584580"/>
              <a:gd name="connsiteY1506" fmla="*/ 767303 h 5648272"/>
              <a:gd name="connsiteX1507" fmla="*/ 2395245 w 5584580"/>
              <a:gd name="connsiteY1507" fmla="*/ 749496 h 5648272"/>
              <a:gd name="connsiteX1508" fmla="*/ 2398810 w 5584580"/>
              <a:gd name="connsiteY1508" fmla="*/ 754253 h 5648272"/>
              <a:gd name="connsiteX1509" fmla="*/ 2400879 w 5584580"/>
              <a:gd name="connsiteY1509" fmla="*/ 749464 h 5648272"/>
              <a:gd name="connsiteX1510" fmla="*/ 2397821 w 5584580"/>
              <a:gd name="connsiteY1510" fmla="*/ 734166 h 5648272"/>
              <a:gd name="connsiteX1511" fmla="*/ 2367242 w 5584580"/>
              <a:gd name="connsiteY1511" fmla="*/ 752523 h 5648272"/>
              <a:gd name="connsiteX1512" fmla="*/ 2355010 w 5584580"/>
              <a:gd name="connsiteY1512" fmla="*/ 746404 h 5648272"/>
              <a:gd name="connsiteX1513" fmla="*/ 2342779 w 5584580"/>
              <a:gd name="connsiteY1513" fmla="*/ 697453 h 5648272"/>
              <a:gd name="connsiteX1514" fmla="*/ 2318316 w 5584580"/>
              <a:gd name="connsiteY1514" fmla="*/ 721929 h 5648272"/>
              <a:gd name="connsiteX1515" fmla="*/ 2324432 w 5584580"/>
              <a:gd name="connsiteY1515" fmla="*/ 685215 h 5648272"/>
              <a:gd name="connsiteX1516" fmla="*/ 2523730 w 5584580"/>
              <a:gd name="connsiteY1516" fmla="*/ 0 h 5648272"/>
              <a:gd name="connsiteX1517" fmla="*/ 2531088 w 5584580"/>
              <a:gd name="connsiteY1517" fmla="*/ 36808 h 5648272"/>
              <a:gd name="connsiteX1518" fmla="*/ 2626740 w 5584580"/>
              <a:gd name="connsiteY1518" fmla="*/ 36808 h 5648272"/>
              <a:gd name="connsiteX1519" fmla="*/ 2597309 w 5584580"/>
              <a:gd name="connsiteY1519" fmla="*/ 66254 h 5648272"/>
              <a:gd name="connsiteX1520" fmla="*/ 2648812 w 5584580"/>
              <a:gd name="connsiteY1520" fmla="*/ 36808 h 5648272"/>
              <a:gd name="connsiteX1521" fmla="*/ 2700317 w 5584580"/>
              <a:gd name="connsiteY1521" fmla="*/ 51531 h 5648272"/>
              <a:gd name="connsiteX1522" fmla="*/ 2670886 w 5584580"/>
              <a:gd name="connsiteY1522" fmla="*/ 36808 h 5648272"/>
              <a:gd name="connsiteX1523" fmla="*/ 2722391 w 5584580"/>
              <a:gd name="connsiteY1523" fmla="*/ 44169 h 5648272"/>
              <a:gd name="connsiteX1524" fmla="*/ 2744465 w 5584580"/>
              <a:gd name="connsiteY1524" fmla="*/ 7362 h 5648272"/>
              <a:gd name="connsiteX1525" fmla="*/ 2766538 w 5584580"/>
              <a:gd name="connsiteY1525" fmla="*/ 36808 h 5648272"/>
              <a:gd name="connsiteX1526" fmla="*/ 2795969 w 5584580"/>
              <a:gd name="connsiteY1526" fmla="*/ 0 h 5648272"/>
              <a:gd name="connsiteX1527" fmla="*/ 2847474 w 5584580"/>
              <a:gd name="connsiteY1527" fmla="*/ 14723 h 5648272"/>
              <a:gd name="connsiteX1528" fmla="*/ 2913694 w 5584580"/>
              <a:gd name="connsiteY1528" fmla="*/ 7362 h 5648272"/>
              <a:gd name="connsiteX1529" fmla="*/ 2913694 w 5584580"/>
              <a:gd name="connsiteY1529" fmla="*/ 29447 h 5648272"/>
              <a:gd name="connsiteX1530" fmla="*/ 2943125 w 5584580"/>
              <a:gd name="connsiteY1530" fmla="*/ 7362 h 5648272"/>
              <a:gd name="connsiteX1531" fmla="*/ 3001988 w 5584580"/>
              <a:gd name="connsiteY1531" fmla="*/ 7362 h 5648272"/>
              <a:gd name="connsiteX1532" fmla="*/ 2979914 w 5584580"/>
              <a:gd name="connsiteY1532" fmla="*/ 44169 h 5648272"/>
              <a:gd name="connsiteX1533" fmla="*/ 2648812 w 5584580"/>
              <a:gd name="connsiteY1533" fmla="*/ 73616 h 5648272"/>
              <a:gd name="connsiteX1534" fmla="*/ 2656171 w 5584580"/>
              <a:gd name="connsiteY1534" fmla="*/ 88338 h 5648272"/>
              <a:gd name="connsiteX1535" fmla="*/ 2575235 w 5584580"/>
              <a:gd name="connsiteY1535" fmla="*/ 103061 h 5648272"/>
              <a:gd name="connsiteX1536" fmla="*/ 2553161 w 5584580"/>
              <a:gd name="connsiteY1536" fmla="*/ 95700 h 5648272"/>
              <a:gd name="connsiteX1537" fmla="*/ 2538446 w 5584580"/>
              <a:gd name="connsiteY1537" fmla="*/ 103061 h 5648272"/>
              <a:gd name="connsiteX1538" fmla="*/ 2509015 w 5584580"/>
              <a:gd name="connsiteY1538" fmla="*/ 95700 h 5648272"/>
              <a:gd name="connsiteX1539" fmla="*/ 2582592 w 5584580"/>
              <a:gd name="connsiteY1539" fmla="*/ 66254 h 5648272"/>
              <a:gd name="connsiteX1540" fmla="*/ 2435437 w 5584580"/>
              <a:gd name="connsiteY1540" fmla="*/ 36808 h 5648272"/>
              <a:gd name="connsiteX1541" fmla="*/ 2442794 w 5584580"/>
              <a:gd name="connsiteY1541" fmla="*/ 14723 h 5648272"/>
              <a:gd name="connsiteX1542" fmla="*/ 2442794 w 5584580"/>
              <a:gd name="connsiteY1542" fmla="*/ 73616 h 5648272"/>
              <a:gd name="connsiteX1543" fmla="*/ 2494298 w 5584580"/>
              <a:gd name="connsiteY1543" fmla="*/ 44169 h 5648272"/>
              <a:gd name="connsiteX1544" fmla="*/ 2516372 w 5584580"/>
              <a:gd name="connsiteY1544" fmla="*/ 110423 h 5648272"/>
              <a:gd name="connsiteX1545" fmla="*/ 2413363 w 5584580"/>
              <a:gd name="connsiteY1545" fmla="*/ 139869 h 5648272"/>
              <a:gd name="connsiteX1546" fmla="*/ 2302996 w 5584580"/>
              <a:gd name="connsiteY1546" fmla="*/ 154592 h 5648272"/>
              <a:gd name="connsiteX1547" fmla="*/ 2185270 w 5584580"/>
              <a:gd name="connsiteY1547" fmla="*/ 191399 h 5648272"/>
              <a:gd name="connsiteX1548" fmla="*/ 2163198 w 5584580"/>
              <a:gd name="connsiteY1548" fmla="*/ 220845 h 5648272"/>
              <a:gd name="connsiteX1549" fmla="*/ 2126408 w 5584580"/>
              <a:gd name="connsiteY1549" fmla="*/ 184038 h 5648272"/>
              <a:gd name="connsiteX1550" fmla="*/ 2052830 w 5584580"/>
              <a:gd name="connsiteY1550" fmla="*/ 206123 h 5648272"/>
              <a:gd name="connsiteX1551" fmla="*/ 2067546 w 5584580"/>
              <a:gd name="connsiteY1551" fmla="*/ 235568 h 5648272"/>
              <a:gd name="connsiteX1552" fmla="*/ 2111693 w 5584580"/>
              <a:gd name="connsiteY1552" fmla="*/ 191399 h 5648272"/>
              <a:gd name="connsiteX1553" fmla="*/ 2060188 w 5584580"/>
              <a:gd name="connsiteY1553" fmla="*/ 257653 h 5648272"/>
              <a:gd name="connsiteX1554" fmla="*/ 2060188 w 5584580"/>
              <a:gd name="connsiteY1554" fmla="*/ 242930 h 5648272"/>
              <a:gd name="connsiteX1555" fmla="*/ 2030756 w 5584580"/>
              <a:gd name="connsiteY1555" fmla="*/ 265014 h 5648272"/>
              <a:gd name="connsiteX1556" fmla="*/ 1942462 w 5584580"/>
              <a:gd name="connsiteY1556" fmla="*/ 294461 h 5648272"/>
              <a:gd name="connsiteX1557" fmla="*/ 1846811 w 5584580"/>
              <a:gd name="connsiteY1557" fmla="*/ 345991 h 5648272"/>
              <a:gd name="connsiteX1558" fmla="*/ 1721728 w 5584580"/>
              <a:gd name="connsiteY1558" fmla="*/ 404883 h 5648272"/>
              <a:gd name="connsiteX1559" fmla="*/ 1670224 w 5584580"/>
              <a:gd name="connsiteY1559" fmla="*/ 449052 h 5648272"/>
              <a:gd name="connsiteX1560" fmla="*/ 1611362 w 5584580"/>
              <a:gd name="connsiteY1560" fmla="*/ 500582 h 5648272"/>
              <a:gd name="connsiteX1561" fmla="*/ 1670224 w 5584580"/>
              <a:gd name="connsiteY1561" fmla="*/ 522667 h 5648272"/>
              <a:gd name="connsiteX1562" fmla="*/ 1765876 w 5584580"/>
              <a:gd name="connsiteY1562" fmla="*/ 500582 h 5648272"/>
              <a:gd name="connsiteX1563" fmla="*/ 1802665 w 5584580"/>
              <a:gd name="connsiteY1563" fmla="*/ 434329 h 5648272"/>
              <a:gd name="connsiteX1564" fmla="*/ 1780591 w 5584580"/>
              <a:gd name="connsiteY1564" fmla="*/ 404883 h 5648272"/>
              <a:gd name="connsiteX1565" fmla="*/ 1817380 w 5584580"/>
              <a:gd name="connsiteY1565" fmla="*/ 449052 h 5648272"/>
              <a:gd name="connsiteX1566" fmla="*/ 1868885 w 5584580"/>
              <a:gd name="connsiteY1566" fmla="*/ 434329 h 5648272"/>
              <a:gd name="connsiteX1567" fmla="*/ 1868885 w 5584580"/>
              <a:gd name="connsiteY1567" fmla="*/ 397521 h 5648272"/>
              <a:gd name="connsiteX1568" fmla="*/ 1817380 w 5584580"/>
              <a:gd name="connsiteY1568" fmla="*/ 419605 h 5648272"/>
              <a:gd name="connsiteX1569" fmla="*/ 1824738 w 5584580"/>
              <a:gd name="connsiteY1569" fmla="*/ 382798 h 5648272"/>
              <a:gd name="connsiteX1570" fmla="*/ 1913032 w 5584580"/>
              <a:gd name="connsiteY1570" fmla="*/ 353352 h 5648272"/>
              <a:gd name="connsiteX1571" fmla="*/ 2016041 w 5584580"/>
              <a:gd name="connsiteY1571" fmla="*/ 316545 h 5648272"/>
              <a:gd name="connsiteX1572" fmla="*/ 1986610 w 5584580"/>
              <a:gd name="connsiteY1572" fmla="*/ 345991 h 5648272"/>
              <a:gd name="connsiteX1573" fmla="*/ 2030756 w 5584580"/>
              <a:gd name="connsiteY1573" fmla="*/ 345991 h 5648272"/>
              <a:gd name="connsiteX1574" fmla="*/ 2052830 w 5584580"/>
              <a:gd name="connsiteY1574" fmla="*/ 316545 h 5648272"/>
              <a:gd name="connsiteX1575" fmla="*/ 2082261 w 5584580"/>
              <a:gd name="connsiteY1575" fmla="*/ 331268 h 5648272"/>
              <a:gd name="connsiteX1576" fmla="*/ 2096978 w 5584580"/>
              <a:gd name="connsiteY1576" fmla="*/ 323906 h 5648272"/>
              <a:gd name="connsiteX1577" fmla="*/ 2148481 w 5584580"/>
              <a:gd name="connsiteY1577" fmla="*/ 323906 h 5648272"/>
              <a:gd name="connsiteX1578" fmla="*/ 2111693 w 5584580"/>
              <a:gd name="connsiteY1578" fmla="*/ 294461 h 5648272"/>
              <a:gd name="connsiteX1579" fmla="*/ 2148481 w 5584580"/>
              <a:gd name="connsiteY1579" fmla="*/ 309183 h 5648272"/>
              <a:gd name="connsiteX1580" fmla="*/ 2163198 w 5584580"/>
              <a:gd name="connsiteY1580" fmla="*/ 294461 h 5648272"/>
              <a:gd name="connsiteX1581" fmla="*/ 2133766 w 5584580"/>
              <a:gd name="connsiteY1581" fmla="*/ 279737 h 5648272"/>
              <a:gd name="connsiteX1582" fmla="*/ 2155839 w 5584580"/>
              <a:gd name="connsiteY1582" fmla="*/ 265014 h 5648272"/>
              <a:gd name="connsiteX1583" fmla="*/ 2177913 w 5584580"/>
              <a:gd name="connsiteY1583" fmla="*/ 242930 h 5648272"/>
              <a:gd name="connsiteX1584" fmla="*/ 2295638 w 5584580"/>
              <a:gd name="connsiteY1584" fmla="*/ 220845 h 5648272"/>
              <a:gd name="connsiteX1585" fmla="*/ 2244133 w 5584580"/>
              <a:gd name="connsiteY1585" fmla="*/ 242930 h 5648272"/>
              <a:gd name="connsiteX1586" fmla="*/ 2288280 w 5584580"/>
              <a:gd name="connsiteY1586" fmla="*/ 242930 h 5648272"/>
              <a:gd name="connsiteX1587" fmla="*/ 2325069 w 5584580"/>
              <a:gd name="connsiteY1587" fmla="*/ 272376 h 5648272"/>
              <a:gd name="connsiteX1588" fmla="*/ 2310353 w 5584580"/>
              <a:gd name="connsiteY1588" fmla="*/ 235568 h 5648272"/>
              <a:gd name="connsiteX1589" fmla="*/ 2369216 w 5584580"/>
              <a:gd name="connsiteY1589" fmla="*/ 279737 h 5648272"/>
              <a:gd name="connsiteX1590" fmla="*/ 2435437 w 5584580"/>
              <a:gd name="connsiteY1590" fmla="*/ 279737 h 5648272"/>
              <a:gd name="connsiteX1591" fmla="*/ 2442794 w 5584580"/>
              <a:gd name="connsiteY1591" fmla="*/ 250292 h 5648272"/>
              <a:gd name="connsiteX1592" fmla="*/ 2523730 w 5584580"/>
              <a:gd name="connsiteY1592" fmla="*/ 265014 h 5648272"/>
              <a:gd name="connsiteX1593" fmla="*/ 2545803 w 5584580"/>
              <a:gd name="connsiteY1593" fmla="*/ 323906 h 5648272"/>
              <a:gd name="connsiteX1594" fmla="*/ 2486941 w 5584580"/>
              <a:gd name="connsiteY1594" fmla="*/ 353352 h 5648272"/>
              <a:gd name="connsiteX1595" fmla="*/ 2516372 w 5584580"/>
              <a:gd name="connsiteY1595" fmla="*/ 353352 h 5648272"/>
              <a:gd name="connsiteX1596" fmla="*/ 2516372 w 5584580"/>
              <a:gd name="connsiteY1596" fmla="*/ 382798 h 5648272"/>
              <a:gd name="connsiteX1597" fmla="*/ 2494298 w 5584580"/>
              <a:gd name="connsiteY1597" fmla="*/ 368075 h 5648272"/>
              <a:gd name="connsiteX1598" fmla="*/ 2472226 w 5584580"/>
              <a:gd name="connsiteY1598" fmla="*/ 375436 h 5648272"/>
              <a:gd name="connsiteX1599" fmla="*/ 2479583 w 5584580"/>
              <a:gd name="connsiteY1599" fmla="*/ 360714 h 5648272"/>
              <a:gd name="connsiteX1600" fmla="*/ 2486941 w 5584580"/>
              <a:gd name="connsiteY1600" fmla="*/ 316545 h 5648272"/>
              <a:gd name="connsiteX1601" fmla="*/ 2442794 w 5584580"/>
              <a:gd name="connsiteY1601" fmla="*/ 331268 h 5648272"/>
              <a:gd name="connsiteX1602" fmla="*/ 2428078 w 5584580"/>
              <a:gd name="connsiteY1602" fmla="*/ 279737 h 5648272"/>
              <a:gd name="connsiteX1603" fmla="*/ 2406006 w 5584580"/>
              <a:gd name="connsiteY1603" fmla="*/ 323906 h 5648272"/>
              <a:gd name="connsiteX1604" fmla="*/ 2428078 w 5584580"/>
              <a:gd name="connsiteY1604" fmla="*/ 345991 h 5648272"/>
              <a:gd name="connsiteX1605" fmla="*/ 2398647 w 5584580"/>
              <a:gd name="connsiteY1605" fmla="*/ 345991 h 5648272"/>
              <a:gd name="connsiteX1606" fmla="*/ 2354501 w 5584580"/>
              <a:gd name="connsiteY1606" fmla="*/ 375436 h 5648272"/>
              <a:gd name="connsiteX1607" fmla="*/ 2325069 w 5584580"/>
              <a:gd name="connsiteY1607" fmla="*/ 345991 h 5648272"/>
              <a:gd name="connsiteX1608" fmla="*/ 2317712 w 5584580"/>
              <a:gd name="connsiteY1608" fmla="*/ 309183 h 5648272"/>
              <a:gd name="connsiteX1609" fmla="*/ 2280923 w 5584580"/>
              <a:gd name="connsiteY1609" fmla="*/ 331268 h 5648272"/>
              <a:gd name="connsiteX1610" fmla="*/ 2266207 w 5584580"/>
              <a:gd name="connsiteY1610" fmla="*/ 323906 h 5648272"/>
              <a:gd name="connsiteX1611" fmla="*/ 2251492 w 5584580"/>
              <a:gd name="connsiteY1611" fmla="*/ 265014 h 5648272"/>
              <a:gd name="connsiteX1612" fmla="*/ 2222060 w 5584580"/>
              <a:gd name="connsiteY1612" fmla="*/ 294461 h 5648272"/>
              <a:gd name="connsiteX1613" fmla="*/ 2229418 w 5584580"/>
              <a:gd name="connsiteY1613" fmla="*/ 250292 h 5648272"/>
              <a:gd name="connsiteX1614" fmla="*/ 2207344 w 5584580"/>
              <a:gd name="connsiteY1614" fmla="*/ 287098 h 5648272"/>
              <a:gd name="connsiteX1615" fmla="*/ 2170555 w 5584580"/>
              <a:gd name="connsiteY1615" fmla="*/ 272376 h 5648272"/>
              <a:gd name="connsiteX1616" fmla="*/ 2163198 w 5584580"/>
              <a:gd name="connsiteY1616" fmla="*/ 309183 h 5648272"/>
              <a:gd name="connsiteX1617" fmla="*/ 2199987 w 5584580"/>
              <a:gd name="connsiteY1617" fmla="*/ 294461 h 5648272"/>
              <a:gd name="connsiteX1618" fmla="*/ 2229418 w 5584580"/>
              <a:gd name="connsiteY1618" fmla="*/ 309183 h 5648272"/>
              <a:gd name="connsiteX1619" fmla="*/ 2229418 w 5584580"/>
              <a:gd name="connsiteY1619" fmla="*/ 331268 h 5648272"/>
              <a:gd name="connsiteX1620" fmla="*/ 2251492 w 5584580"/>
              <a:gd name="connsiteY1620" fmla="*/ 345991 h 5648272"/>
              <a:gd name="connsiteX1621" fmla="*/ 2214702 w 5584580"/>
              <a:gd name="connsiteY1621" fmla="*/ 360714 h 5648272"/>
              <a:gd name="connsiteX1622" fmla="*/ 2229418 w 5584580"/>
              <a:gd name="connsiteY1622" fmla="*/ 338630 h 5648272"/>
              <a:gd name="connsiteX1623" fmla="*/ 2192629 w 5584580"/>
              <a:gd name="connsiteY1623" fmla="*/ 360714 h 5648272"/>
              <a:gd name="connsiteX1624" fmla="*/ 2266207 w 5584580"/>
              <a:gd name="connsiteY1624" fmla="*/ 368075 h 5648272"/>
              <a:gd name="connsiteX1625" fmla="*/ 2236775 w 5584580"/>
              <a:gd name="connsiteY1625" fmla="*/ 382798 h 5648272"/>
              <a:gd name="connsiteX1626" fmla="*/ 2251492 w 5584580"/>
              <a:gd name="connsiteY1626" fmla="*/ 434329 h 5648272"/>
              <a:gd name="connsiteX1627" fmla="*/ 2266207 w 5584580"/>
              <a:gd name="connsiteY1627" fmla="*/ 441690 h 5648272"/>
              <a:gd name="connsiteX1628" fmla="*/ 2302996 w 5584580"/>
              <a:gd name="connsiteY1628" fmla="*/ 426968 h 5648272"/>
              <a:gd name="connsiteX1629" fmla="*/ 2207344 w 5584580"/>
              <a:gd name="connsiteY1629" fmla="*/ 471135 h 5648272"/>
              <a:gd name="connsiteX1630" fmla="*/ 2155839 w 5584580"/>
              <a:gd name="connsiteY1630" fmla="*/ 493221 h 5648272"/>
              <a:gd name="connsiteX1631" fmla="*/ 2177913 w 5584580"/>
              <a:gd name="connsiteY1631" fmla="*/ 478498 h 5648272"/>
              <a:gd name="connsiteX1632" fmla="*/ 2141124 w 5584580"/>
              <a:gd name="connsiteY1632" fmla="*/ 500582 h 5648272"/>
              <a:gd name="connsiteX1633" fmla="*/ 2119050 w 5584580"/>
              <a:gd name="connsiteY1633" fmla="*/ 493221 h 5648272"/>
              <a:gd name="connsiteX1634" fmla="*/ 2089619 w 5584580"/>
              <a:gd name="connsiteY1634" fmla="*/ 522667 h 5648272"/>
              <a:gd name="connsiteX1635" fmla="*/ 2060188 w 5584580"/>
              <a:gd name="connsiteY1635" fmla="*/ 522667 h 5648272"/>
              <a:gd name="connsiteX1636" fmla="*/ 2030756 w 5584580"/>
              <a:gd name="connsiteY1636" fmla="*/ 544751 h 5648272"/>
              <a:gd name="connsiteX1637" fmla="*/ 2001325 w 5584580"/>
              <a:gd name="connsiteY1637" fmla="*/ 544751 h 5648272"/>
              <a:gd name="connsiteX1638" fmla="*/ 2052830 w 5584580"/>
              <a:gd name="connsiteY1638" fmla="*/ 493221 h 5648272"/>
              <a:gd name="connsiteX1639" fmla="*/ 1993968 w 5584580"/>
              <a:gd name="connsiteY1639" fmla="*/ 485859 h 5648272"/>
              <a:gd name="connsiteX1640" fmla="*/ 1993968 w 5584580"/>
              <a:gd name="connsiteY1640" fmla="*/ 515306 h 5648272"/>
              <a:gd name="connsiteX1641" fmla="*/ 1979252 w 5584580"/>
              <a:gd name="connsiteY1641" fmla="*/ 537389 h 5648272"/>
              <a:gd name="connsiteX1642" fmla="*/ 1957179 w 5584580"/>
              <a:gd name="connsiteY1642" fmla="*/ 559473 h 5648272"/>
              <a:gd name="connsiteX1643" fmla="*/ 1993968 w 5584580"/>
              <a:gd name="connsiteY1643" fmla="*/ 559473 h 5648272"/>
              <a:gd name="connsiteX1644" fmla="*/ 1898316 w 5584580"/>
              <a:gd name="connsiteY1644" fmla="*/ 603643 h 5648272"/>
              <a:gd name="connsiteX1645" fmla="*/ 1876242 w 5584580"/>
              <a:gd name="connsiteY1645" fmla="*/ 625727 h 5648272"/>
              <a:gd name="connsiteX1646" fmla="*/ 1787948 w 5584580"/>
              <a:gd name="connsiteY1646" fmla="*/ 677258 h 5648272"/>
              <a:gd name="connsiteX1647" fmla="*/ 1721728 w 5584580"/>
              <a:gd name="connsiteY1647" fmla="*/ 714065 h 5648272"/>
              <a:gd name="connsiteX1648" fmla="*/ 1662866 w 5584580"/>
              <a:gd name="connsiteY1648" fmla="*/ 743512 h 5648272"/>
              <a:gd name="connsiteX1649" fmla="*/ 1655508 w 5584580"/>
              <a:gd name="connsiteY1649" fmla="*/ 728788 h 5648272"/>
              <a:gd name="connsiteX1650" fmla="*/ 1633434 w 5584580"/>
              <a:gd name="connsiteY1650" fmla="*/ 750873 h 5648272"/>
              <a:gd name="connsiteX1651" fmla="*/ 1596646 w 5584580"/>
              <a:gd name="connsiteY1651" fmla="*/ 772957 h 5648272"/>
              <a:gd name="connsiteX1652" fmla="*/ 1596646 w 5584580"/>
              <a:gd name="connsiteY1652" fmla="*/ 795042 h 5648272"/>
              <a:gd name="connsiteX1653" fmla="*/ 1530425 w 5584580"/>
              <a:gd name="connsiteY1653" fmla="*/ 824487 h 5648272"/>
              <a:gd name="connsiteX1654" fmla="*/ 1500994 w 5584580"/>
              <a:gd name="connsiteY1654" fmla="*/ 853934 h 5648272"/>
              <a:gd name="connsiteX1655" fmla="*/ 1508352 w 5584580"/>
              <a:gd name="connsiteY1655" fmla="*/ 817126 h 5648272"/>
              <a:gd name="connsiteX1656" fmla="*/ 1464205 w 5584580"/>
              <a:gd name="connsiteY1656" fmla="*/ 824487 h 5648272"/>
              <a:gd name="connsiteX1657" fmla="*/ 1493636 w 5584580"/>
              <a:gd name="connsiteY1657" fmla="*/ 853934 h 5648272"/>
              <a:gd name="connsiteX1658" fmla="*/ 1140461 w 5584580"/>
              <a:gd name="connsiteY1658" fmla="*/ 1177839 h 5648272"/>
              <a:gd name="connsiteX1659" fmla="*/ 838790 w 5584580"/>
              <a:gd name="connsiteY1659" fmla="*/ 1545915 h 5648272"/>
              <a:gd name="connsiteX1660" fmla="*/ 757855 w 5584580"/>
              <a:gd name="connsiteY1660" fmla="*/ 1671060 h 5648272"/>
              <a:gd name="connsiteX1661" fmla="*/ 757855 w 5584580"/>
              <a:gd name="connsiteY1661" fmla="*/ 1693144 h 5648272"/>
              <a:gd name="connsiteX1662" fmla="*/ 698993 w 5584580"/>
              <a:gd name="connsiteY1662" fmla="*/ 1781482 h 5648272"/>
              <a:gd name="connsiteX1663" fmla="*/ 676919 w 5584580"/>
              <a:gd name="connsiteY1663" fmla="*/ 1847735 h 5648272"/>
              <a:gd name="connsiteX1664" fmla="*/ 603341 w 5584580"/>
              <a:gd name="connsiteY1664" fmla="*/ 2017050 h 5648272"/>
              <a:gd name="connsiteX1665" fmla="*/ 595984 w 5584580"/>
              <a:gd name="connsiteY1665" fmla="*/ 2068580 h 5648272"/>
              <a:gd name="connsiteX1666" fmla="*/ 566552 w 5584580"/>
              <a:gd name="connsiteY1666" fmla="*/ 2120110 h 5648272"/>
              <a:gd name="connsiteX1667" fmla="*/ 544479 w 5584580"/>
              <a:gd name="connsiteY1667" fmla="*/ 2208448 h 5648272"/>
              <a:gd name="connsiteX1668" fmla="*/ 566552 w 5584580"/>
              <a:gd name="connsiteY1668" fmla="*/ 2201087 h 5648272"/>
              <a:gd name="connsiteX1669" fmla="*/ 529762 w 5584580"/>
              <a:gd name="connsiteY1669" fmla="*/ 2340955 h 5648272"/>
              <a:gd name="connsiteX1670" fmla="*/ 515047 w 5584580"/>
              <a:gd name="connsiteY1670" fmla="*/ 2326232 h 5648272"/>
              <a:gd name="connsiteX1671" fmla="*/ 537121 w 5584580"/>
              <a:gd name="connsiteY1671" fmla="*/ 2363040 h 5648272"/>
              <a:gd name="connsiteX1672" fmla="*/ 500331 w 5584580"/>
              <a:gd name="connsiteY1672" fmla="*/ 2355679 h 5648272"/>
              <a:gd name="connsiteX1673" fmla="*/ 507690 w 5584580"/>
              <a:gd name="connsiteY1673" fmla="*/ 2407209 h 5648272"/>
              <a:gd name="connsiteX1674" fmla="*/ 500331 w 5584580"/>
              <a:gd name="connsiteY1674" fmla="*/ 2466101 h 5648272"/>
              <a:gd name="connsiteX1675" fmla="*/ 485616 w 5584580"/>
              <a:gd name="connsiteY1675" fmla="*/ 2502908 h 5648272"/>
              <a:gd name="connsiteX1676" fmla="*/ 492973 w 5584580"/>
              <a:gd name="connsiteY1676" fmla="*/ 2583885 h 5648272"/>
              <a:gd name="connsiteX1677" fmla="*/ 470900 w 5584580"/>
              <a:gd name="connsiteY1677" fmla="*/ 2598607 h 5648272"/>
              <a:gd name="connsiteX1678" fmla="*/ 470900 w 5584580"/>
              <a:gd name="connsiteY1678" fmla="*/ 2635415 h 5648272"/>
              <a:gd name="connsiteX1679" fmla="*/ 489525 w 5584580"/>
              <a:gd name="connsiteY1679" fmla="*/ 2719268 h 5648272"/>
              <a:gd name="connsiteX1680" fmla="*/ 489710 w 5584580"/>
              <a:gd name="connsiteY1680" fmla="*/ 2720700 h 5648272"/>
              <a:gd name="connsiteX1681" fmla="*/ 495810 w 5584580"/>
              <a:gd name="connsiteY1681" fmla="*/ 2716674 h 5648272"/>
              <a:gd name="connsiteX1682" fmla="*/ 501925 w 5584580"/>
              <a:gd name="connsiteY1682" fmla="*/ 2686080 h 5648272"/>
              <a:gd name="connsiteX1683" fmla="*/ 514157 w 5584580"/>
              <a:gd name="connsiteY1683" fmla="*/ 2716674 h 5648272"/>
              <a:gd name="connsiteX1684" fmla="*/ 538621 w 5584580"/>
              <a:gd name="connsiteY1684" fmla="*/ 2649366 h 5648272"/>
              <a:gd name="connsiteX1685" fmla="*/ 495810 w 5584580"/>
              <a:gd name="connsiteY1685" fmla="*/ 2588178 h 5648272"/>
              <a:gd name="connsiteX1686" fmla="*/ 520272 w 5584580"/>
              <a:gd name="connsiteY1686" fmla="*/ 2557584 h 5648272"/>
              <a:gd name="connsiteX1687" fmla="*/ 532505 w 5584580"/>
              <a:gd name="connsiteY1687" fmla="*/ 2429088 h 5648272"/>
              <a:gd name="connsiteX1688" fmla="*/ 556968 w 5584580"/>
              <a:gd name="connsiteY1688" fmla="*/ 2429088 h 5648272"/>
              <a:gd name="connsiteX1689" fmla="*/ 544736 w 5584580"/>
              <a:gd name="connsiteY1689" fmla="*/ 2410732 h 5648272"/>
              <a:gd name="connsiteX1690" fmla="*/ 563083 w 5584580"/>
              <a:gd name="connsiteY1690" fmla="*/ 2306711 h 5648272"/>
              <a:gd name="connsiteX1691" fmla="*/ 624241 w 5584580"/>
              <a:gd name="connsiteY1691" fmla="*/ 2153740 h 5648272"/>
              <a:gd name="connsiteX1692" fmla="*/ 648705 w 5584580"/>
              <a:gd name="connsiteY1692" fmla="*/ 2098670 h 5648272"/>
              <a:gd name="connsiteX1693" fmla="*/ 648705 w 5584580"/>
              <a:gd name="connsiteY1693" fmla="*/ 2074195 h 5648272"/>
              <a:gd name="connsiteX1694" fmla="*/ 673167 w 5584580"/>
              <a:gd name="connsiteY1694" fmla="*/ 2049720 h 5648272"/>
              <a:gd name="connsiteX1695" fmla="*/ 746557 w 5584580"/>
              <a:gd name="connsiteY1695" fmla="*/ 1866154 h 5648272"/>
              <a:gd name="connsiteX1696" fmla="*/ 771020 w 5584580"/>
              <a:gd name="connsiteY1696" fmla="*/ 1884510 h 5648272"/>
              <a:gd name="connsiteX1697" fmla="*/ 771020 w 5584580"/>
              <a:gd name="connsiteY1697" fmla="*/ 1811085 h 5648272"/>
              <a:gd name="connsiteX1698" fmla="*/ 795484 w 5584580"/>
              <a:gd name="connsiteY1698" fmla="*/ 1841679 h 5648272"/>
              <a:gd name="connsiteX1699" fmla="*/ 813831 w 5584580"/>
              <a:gd name="connsiteY1699" fmla="*/ 1792728 h 5648272"/>
              <a:gd name="connsiteX1700" fmla="*/ 813831 w 5584580"/>
              <a:gd name="connsiteY1700" fmla="*/ 1829441 h 5648272"/>
              <a:gd name="connsiteX1701" fmla="*/ 832178 w 5584580"/>
              <a:gd name="connsiteY1701" fmla="*/ 1768252 h 5648272"/>
              <a:gd name="connsiteX1702" fmla="*/ 838293 w 5584580"/>
              <a:gd name="connsiteY1702" fmla="*/ 1798847 h 5648272"/>
              <a:gd name="connsiteX1703" fmla="*/ 850526 w 5584580"/>
              <a:gd name="connsiteY1703" fmla="*/ 1762134 h 5648272"/>
              <a:gd name="connsiteX1704" fmla="*/ 874988 w 5584580"/>
              <a:gd name="connsiteY1704" fmla="*/ 1743777 h 5648272"/>
              <a:gd name="connsiteX1705" fmla="*/ 881104 w 5584580"/>
              <a:gd name="connsiteY1705" fmla="*/ 1676469 h 5648272"/>
              <a:gd name="connsiteX1706" fmla="*/ 899452 w 5584580"/>
              <a:gd name="connsiteY1706" fmla="*/ 1700945 h 5648272"/>
              <a:gd name="connsiteX1707" fmla="*/ 881104 w 5584580"/>
              <a:gd name="connsiteY1707" fmla="*/ 1725420 h 5648272"/>
              <a:gd name="connsiteX1708" fmla="*/ 905568 w 5584580"/>
              <a:gd name="connsiteY1708" fmla="*/ 1713183 h 5648272"/>
              <a:gd name="connsiteX1709" fmla="*/ 917799 w 5584580"/>
              <a:gd name="connsiteY1709" fmla="*/ 1682588 h 5648272"/>
              <a:gd name="connsiteX1710" fmla="*/ 936147 w 5584580"/>
              <a:gd name="connsiteY1710" fmla="*/ 1713183 h 5648272"/>
              <a:gd name="connsiteX1711" fmla="*/ 930032 w 5584580"/>
              <a:gd name="connsiteY1711" fmla="*/ 1682588 h 5648272"/>
              <a:gd name="connsiteX1712" fmla="*/ 966726 w 5584580"/>
              <a:gd name="connsiteY1712" fmla="*/ 1664232 h 5648272"/>
              <a:gd name="connsiteX1713" fmla="*/ 942263 w 5584580"/>
              <a:gd name="connsiteY1713" fmla="*/ 1725420 h 5648272"/>
              <a:gd name="connsiteX1714" fmla="*/ 899452 w 5584580"/>
              <a:gd name="connsiteY1714" fmla="*/ 1768252 h 5648272"/>
              <a:gd name="connsiteX1715" fmla="*/ 911684 w 5584580"/>
              <a:gd name="connsiteY1715" fmla="*/ 1786609 h 5648272"/>
              <a:gd name="connsiteX1716" fmla="*/ 868873 w 5584580"/>
              <a:gd name="connsiteY1716" fmla="*/ 1853916 h 5648272"/>
              <a:gd name="connsiteX1717" fmla="*/ 874988 w 5584580"/>
              <a:gd name="connsiteY1717" fmla="*/ 1866154 h 5648272"/>
              <a:gd name="connsiteX1718" fmla="*/ 844410 w 5584580"/>
              <a:gd name="connsiteY1718" fmla="*/ 1945699 h 5648272"/>
              <a:gd name="connsiteX1719" fmla="*/ 807715 w 5584580"/>
              <a:gd name="connsiteY1719" fmla="*/ 2043601 h 5648272"/>
              <a:gd name="connsiteX1720" fmla="*/ 771020 w 5584580"/>
              <a:gd name="connsiteY1720" fmla="*/ 2086432 h 5648272"/>
              <a:gd name="connsiteX1721" fmla="*/ 813831 w 5584580"/>
              <a:gd name="connsiteY1721" fmla="*/ 2068076 h 5648272"/>
              <a:gd name="connsiteX1722" fmla="*/ 801599 w 5584580"/>
              <a:gd name="connsiteY1722" fmla="*/ 2092552 h 5648272"/>
              <a:gd name="connsiteX1723" fmla="*/ 826062 w 5584580"/>
              <a:gd name="connsiteY1723" fmla="*/ 2110908 h 5648272"/>
              <a:gd name="connsiteX1724" fmla="*/ 826062 w 5584580"/>
              <a:gd name="connsiteY1724" fmla="*/ 2037481 h 5648272"/>
              <a:gd name="connsiteX1725" fmla="*/ 862757 w 5584580"/>
              <a:gd name="connsiteY1725" fmla="*/ 1945699 h 5648272"/>
              <a:gd name="connsiteX1726" fmla="*/ 905568 w 5584580"/>
              <a:gd name="connsiteY1726" fmla="*/ 1878391 h 5648272"/>
              <a:gd name="connsiteX1727" fmla="*/ 923915 w 5584580"/>
              <a:gd name="connsiteY1727" fmla="*/ 1921224 h 5648272"/>
              <a:gd name="connsiteX1728" fmla="*/ 948378 w 5584580"/>
              <a:gd name="connsiteY1728" fmla="*/ 1890630 h 5648272"/>
              <a:gd name="connsiteX1729" fmla="*/ 923915 w 5584580"/>
              <a:gd name="connsiteY1729" fmla="*/ 1896748 h 5648272"/>
              <a:gd name="connsiteX1730" fmla="*/ 936147 w 5584580"/>
              <a:gd name="connsiteY1730" fmla="*/ 1847797 h 5648272"/>
              <a:gd name="connsiteX1731" fmla="*/ 960610 w 5584580"/>
              <a:gd name="connsiteY1731" fmla="*/ 1853916 h 5648272"/>
              <a:gd name="connsiteX1732" fmla="*/ 960610 w 5584580"/>
              <a:gd name="connsiteY1732" fmla="*/ 1817203 h 5648272"/>
              <a:gd name="connsiteX1733" fmla="*/ 991189 w 5584580"/>
              <a:gd name="connsiteY1733" fmla="*/ 1829441 h 5648272"/>
              <a:gd name="connsiteX1734" fmla="*/ 978957 w 5584580"/>
              <a:gd name="connsiteY1734" fmla="*/ 1829441 h 5648272"/>
              <a:gd name="connsiteX1735" fmla="*/ 972841 w 5584580"/>
              <a:gd name="connsiteY1735" fmla="*/ 1804965 h 5648272"/>
              <a:gd name="connsiteX1736" fmla="*/ 1015652 w 5584580"/>
              <a:gd name="connsiteY1736" fmla="*/ 1804965 h 5648272"/>
              <a:gd name="connsiteX1737" fmla="*/ 1034000 w 5584580"/>
              <a:gd name="connsiteY1737" fmla="*/ 1756014 h 5648272"/>
              <a:gd name="connsiteX1738" fmla="*/ 1070694 w 5584580"/>
              <a:gd name="connsiteY1738" fmla="*/ 1731539 h 5648272"/>
              <a:gd name="connsiteX1739" fmla="*/ 1058463 w 5584580"/>
              <a:gd name="connsiteY1739" fmla="*/ 1694826 h 5648272"/>
              <a:gd name="connsiteX1740" fmla="*/ 1058463 w 5584580"/>
              <a:gd name="connsiteY1740" fmla="*/ 1639757 h 5648272"/>
              <a:gd name="connsiteX1741" fmla="*/ 1082925 w 5584580"/>
              <a:gd name="connsiteY1741" fmla="*/ 1615281 h 5648272"/>
              <a:gd name="connsiteX1742" fmla="*/ 1076810 w 5584580"/>
              <a:gd name="connsiteY1742" fmla="*/ 1639757 h 5648272"/>
              <a:gd name="connsiteX1743" fmla="*/ 1119620 w 5584580"/>
              <a:gd name="connsiteY1743" fmla="*/ 1633638 h 5648272"/>
              <a:gd name="connsiteX1744" fmla="*/ 1137967 w 5584580"/>
              <a:gd name="connsiteY1744" fmla="*/ 1603043 h 5648272"/>
              <a:gd name="connsiteX1745" fmla="*/ 1150200 w 5584580"/>
              <a:gd name="connsiteY1745" fmla="*/ 1621400 h 5648272"/>
              <a:gd name="connsiteX1746" fmla="*/ 1150200 w 5584580"/>
              <a:gd name="connsiteY1746" fmla="*/ 1609163 h 5648272"/>
              <a:gd name="connsiteX1747" fmla="*/ 1180778 w 5584580"/>
              <a:gd name="connsiteY1747" fmla="*/ 1560212 h 5648272"/>
              <a:gd name="connsiteX1748" fmla="*/ 1150200 w 5584580"/>
              <a:gd name="connsiteY1748" fmla="*/ 1547973 h 5648272"/>
              <a:gd name="connsiteX1749" fmla="*/ 1131852 w 5584580"/>
              <a:gd name="connsiteY1749" fmla="*/ 1584687 h 5648272"/>
              <a:gd name="connsiteX1750" fmla="*/ 1076810 w 5584580"/>
              <a:gd name="connsiteY1750" fmla="*/ 1584687 h 5648272"/>
              <a:gd name="connsiteX1751" fmla="*/ 1156315 w 5584580"/>
              <a:gd name="connsiteY1751" fmla="*/ 1480667 h 5648272"/>
              <a:gd name="connsiteX1752" fmla="*/ 1241936 w 5584580"/>
              <a:gd name="connsiteY1752" fmla="*/ 1388884 h 5648272"/>
              <a:gd name="connsiteX1753" fmla="*/ 1229704 w 5584580"/>
              <a:gd name="connsiteY1753" fmla="*/ 1407240 h 5648272"/>
              <a:gd name="connsiteX1754" fmla="*/ 1168547 w 5584580"/>
              <a:gd name="connsiteY1754" fmla="*/ 1480667 h 5648272"/>
              <a:gd name="connsiteX1755" fmla="*/ 1113505 w 5584580"/>
              <a:gd name="connsiteY1755" fmla="*/ 1547973 h 5648272"/>
              <a:gd name="connsiteX1756" fmla="*/ 1168547 w 5584580"/>
              <a:gd name="connsiteY1756" fmla="*/ 1523498 h 5648272"/>
              <a:gd name="connsiteX1757" fmla="*/ 1174662 w 5584580"/>
              <a:gd name="connsiteY1757" fmla="*/ 1492904 h 5648272"/>
              <a:gd name="connsiteX1758" fmla="*/ 1193010 w 5584580"/>
              <a:gd name="connsiteY1758" fmla="*/ 1486785 h 5648272"/>
              <a:gd name="connsiteX1759" fmla="*/ 1199126 w 5584580"/>
              <a:gd name="connsiteY1759" fmla="*/ 1462310 h 5648272"/>
              <a:gd name="connsiteX1760" fmla="*/ 1211357 w 5584580"/>
              <a:gd name="connsiteY1760" fmla="*/ 1456191 h 5648272"/>
              <a:gd name="connsiteX1761" fmla="*/ 1211357 w 5584580"/>
              <a:gd name="connsiteY1761" fmla="*/ 1443953 h 5648272"/>
              <a:gd name="connsiteX1762" fmla="*/ 1266400 w 5584580"/>
              <a:gd name="connsiteY1762" fmla="*/ 1388884 h 5648272"/>
              <a:gd name="connsiteX1763" fmla="*/ 1284748 w 5584580"/>
              <a:gd name="connsiteY1763" fmla="*/ 1388884 h 5648272"/>
              <a:gd name="connsiteX1764" fmla="*/ 1266400 w 5584580"/>
              <a:gd name="connsiteY1764" fmla="*/ 1370527 h 5648272"/>
              <a:gd name="connsiteX1765" fmla="*/ 1296979 w 5584580"/>
              <a:gd name="connsiteY1765" fmla="*/ 1364408 h 5648272"/>
              <a:gd name="connsiteX1766" fmla="*/ 1278631 w 5584580"/>
              <a:gd name="connsiteY1766" fmla="*/ 1339933 h 5648272"/>
              <a:gd name="connsiteX1767" fmla="*/ 1296979 w 5584580"/>
              <a:gd name="connsiteY1767" fmla="*/ 1309339 h 5648272"/>
              <a:gd name="connsiteX1768" fmla="*/ 1321442 w 5584580"/>
              <a:gd name="connsiteY1768" fmla="*/ 1284863 h 5648272"/>
              <a:gd name="connsiteX1769" fmla="*/ 1364252 w 5584580"/>
              <a:gd name="connsiteY1769" fmla="*/ 1235912 h 5648272"/>
              <a:gd name="connsiteX1770" fmla="*/ 1382599 w 5584580"/>
              <a:gd name="connsiteY1770" fmla="*/ 1235912 h 5648272"/>
              <a:gd name="connsiteX1771" fmla="*/ 1407063 w 5584580"/>
              <a:gd name="connsiteY1771" fmla="*/ 1211437 h 5648272"/>
              <a:gd name="connsiteX1772" fmla="*/ 1431526 w 5584580"/>
              <a:gd name="connsiteY1772" fmla="*/ 1180843 h 5648272"/>
              <a:gd name="connsiteX1773" fmla="*/ 1449874 w 5584580"/>
              <a:gd name="connsiteY1773" fmla="*/ 1180843 h 5648272"/>
              <a:gd name="connsiteX1774" fmla="*/ 1498800 w 5584580"/>
              <a:gd name="connsiteY1774" fmla="*/ 1131892 h 5648272"/>
              <a:gd name="connsiteX1775" fmla="*/ 1559958 w 5584580"/>
              <a:gd name="connsiteY1775" fmla="*/ 1076822 h 5648272"/>
              <a:gd name="connsiteX1776" fmla="*/ 1559958 w 5584580"/>
              <a:gd name="connsiteY1776" fmla="*/ 1107416 h 5648272"/>
              <a:gd name="connsiteX1777" fmla="*/ 1511031 w 5584580"/>
              <a:gd name="connsiteY1777" fmla="*/ 1144129 h 5648272"/>
              <a:gd name="connsiteX1778" fmla="*/ 1504916 w 5584580"/>
              <a:gd name="connsiteY1778" fmla="*/ 1174724 h 5648272"/>
              <a:gd name="connsiteX1779" fmla="*/ 1535494 w 5584580"/>
              <a:gd name="connsiteY1779" fmla="*/ 1131892 h 5648272"/>
              <a:gd name="connsiteX1780" fmla="*/ 1578305 w 5584580"/>
              <a:gd name="connsiteY1780" fmla="*/ 1125773 h 5648272"/>
              <a:gd name="connsiteX1781" fmla="*/ 1572189 w 5584580"/>
              <a:gd name="connsiteY1781" fmla="*/ 1095178 h 5648272"/>
              <a:gd name="connsiteX1782" fmla="*/ 1596653 w 5584580"/>
              <a:gd name="connsiteY1782" fmla="*/ 1082941 h 5648272"/>
              <a:gd name="connsiteX1783" fmla="*/ 1572189 w 5584580"/>
              <a:gd name="connsiteY1783" fmla="*/ 1082941 h 5648272"/>
              <a:gd name="connsiteX1784" fmla="*/ 1608884 w 5584580"/>
              <a:gd name="connsiteY1784" fmla="*/ 1033990 h 5648272"/>
              <a:gd name="connsiteX1785" fmla="*/ 1651695 w 5584580"/>
              <a:gd name="connsiteY1785" fmla="*/ 1009514 h 5648272"/>
              <a:gd name="connsiteX1786" fmla="*/ 1676158 w 5584580"/>
              <a:gd name="connsiteY1786" fmla="*/ 1009514 h 5648272"/>
              <a:gd name="connsiteX1787" fmla="*/ 1676158 w 5584580"/>
              <a:gd name="connsiteY1787" fmla="*/ 991158 h 5648272"/>
              <a:gd name="connsiteX1788" fmla="*/ 1706737 w 5584580"/>
              <a:gd name="connsiteY1788" fmla="*/ 966683 h 5648272"/>
              <a:gd name="connsiteX1789" fmla="*/ 1718968 w 5584580"/>
              <a:gd name="connsiteY1789" fmla="*/ 972802 h 5648272"/>
              <a:gd name="connsiteX1790" fmla="*/ 1749548 w 5584580"/>
              <a:gd name="connsiteY1790" fmla="*/ 942207 h 5648272"/>
              <a:gd name="connsiteX1791" fmla="*/ 1731200 w 5584580"/>
              <a:gd name="connsiteY1791" fmla="*/ 966683 h 5648272"/>
              <a:gd name="connsiteX1792" fmla="*/ 1767895 w 5584580"/>
              <a:gd name="connsiteY1792" fmla="*/ 972802 h 5648272"/>
              <a:gd name="connsiteX1793" fmla="*/ 1774010 w 5584580"/>
              <a:gd name="connsiteY1793" fmla="*/ 942207 h 5648272"/>
              <a:gd name="connsiteX1794" fmla="*/ 1798474 w 5584580"/>
              <a:gd name="connsiteY1794" fmla="*/ 923851 h 5648272"/>
              <a:gd name="connsiteX1795" fmla="*/ 1761779 w 5584580"/>
              <a:gd name="connsiteY1795" fmla="*/ 942207 h 5648272"/>
              <a:gd name="connsiteX1796" fmla="*/ 1780126 w 5584580"/>
              <a:gd name="connsiteY1796" fmla="*/ 917732 h 5648272"/>
              <a:gd name="connsiteX1797" fmla="*/ 1737315 w 5584580"/>
              <a:gd name="connsiteY1797" fmla="*/ 911613 h 5648272"/>
              <a:gd name="connsiteX1798" fmla="*/ 1688389 w 5584580"/>
              <a:gd name="connsiteY1798" fmla="*/ 923851 h 5648272"/>
              <a:gd name="connsiteX1799" fmla="*/ 1712853 w 5584580"/>
              <a:gd name="connsiteY1799" fmla="*/ 905494 h 5648272"/>
              <a:gd name="connsiteX1800" fmla="*/ 1700621 w 5584580"/>
              <a:gd name="connsiteY1800" fmla="*/ 911613 h 5648272"/>
              <a:gd name="connsiteX1801" fmla="*/ 1663926 w 5584580"/>
              <a:gd name="connsiteY1801" fmla="*/ 887137 h 5648272"/>
              <a:gd name="connsiteX1802" fmla="*/ 1706737 w 5584580"/>
              <a:gd name="connsiteY1802" fmla="*/ 844306 h 5648272"/>
              <a:gd name="connsiteX1803" fmla="*/ 1633347 w 5584580"/>
              <a:gd name="connsiteY1803" fmla="*/ 862662 h 5648272"/>
              <a:gd name="connsiteX1804" fmla="*/ 1651695 w 5584580"/>
              <a:gd name="connsiteY1804" fmla="*/ 893257 h 5648272"/>
              <a:gd name="connsiteX1805" fmla="*/ 1608884 w 5584580"/>
              <a:gd name="connsiteY1805" fmla="*/ 874900 h 5648272"/>
              <a:gd name="connsiteX1806" fmla="*/ 1578305 w 5584580"/>
              <a:gd name="connsiteY1806" fmla="*/ 893257 h 5648272"/>
              <a:gd name="connsiteX1807" fmla="*/ 1663926 w 5584580"/>
              <a:gd name="connsiteY1807" fmla="*/ 819831 h 5648272"/>
              <a:gd name="connsiteX1808" fmla="*/ 1663926 w 5584580"/>
              <a:gd name="connsiteY1808" fmla="*/ 850425 h 5648272"/>
              <a:gd name="connsiteX1809" fmla="*/ 1688389 w 5584580"/>
              <a:gd name="connsiteY1809" fmla="*/ 813711 h 5648272"/>
              <a:gd name="connsiteX1810" fmla="*/ 1676158 w 5584580"/>
              <a:gd name="connsiteY1810" fmla="*/ 807592 h 5648272"/>
              <a:gd name="connsiteX1811" fmla="*/ 1700621 w 5584580"/>
              <a:gd name="connsiteY1811" fmla="*/ 740286 h 5648272"/>
              <a:gd name="connsiteX1812" fmla="*/ 1737315 w 5584580"/>
              <a:gd name="connsiteY1812" fmla="*/ 734166 h 5648272"/>
              <a:gd name="connsiteX1813" fmla="*/ 1792357 w 5584580"/>
              <a:gd name="connsiteY1813" fmla="*/ 697453 h 5648272"/>
              <a:gd name="connsiteX1814" fmla="*/ 1780126 w 5584580"/>
              <a:gd name="connsiteY1814" fmla="*/ 721929 h 5648272"/>
              <a:gd name="connsiteX1815" fmla="*/ 1865747 w 5584580"/>
              <a:gd name="connsiteY1815" fmla="*/ 728047 h 5648272"/>
              <a:gd name="connsiteX1816" fmla="*/ 1835168 w 5584580"/>
              <a:gd name="connsiteY1816" fmla="*/ 691335 h 5648272"/>
              <a:gd name="connsiteX1817" fmla="*/ 1859632 w 5584580"/>
              <a:gd name="connsiteY1817" fmla="*/ 672978 h 5648272"/>
              <a:gd name="connsiteX1818" fmla="*/ 1890210 w 5584580"/>
              <a:gd name="connsiteY1818" fmla="*/ 709691 h 5648272"/>
              <a:gd name="connsiteX1819" fmla="*/ 1963600 w 5584580"/>
              <a:gd name="connsiteY1819" fmla="*/ 636265 h 5648272"/>
              <a:gd name="connsiteX1820" fmla="*/ 1988063 w 5584580"/>
              <a:gd name="connsiteY1820" fmla="*/ 648502 h 5648272"/>
              <a:gd name="connsiteX1821" fmla="*/ 1994178 w 5584580"/>
              <a:gd name="connsiteY1821" fmla="*/ 636265 h 5648272"/>
              <a:gd name="connsiteX1822" fmla="*/ 1994178 w 5584580"/>
              <a:gd name="connsiteY1822" fmla="*/ 611790 h 5648272"/>
              <a:gd name="connsiteX1823" fmla="*/ 2012527 w 5584580"/>
              <a:gd name="connsiteY1823" fmla="*/ 624027 h 5648272"/>
              <a:gd name="connsiteX1824" fmla="*/ 2067569 w 5584580"/>
              <a:gd name="connsiteY1824" fmla="*/ 587314 h 5648272"/>
              <a:gd name="connsiteX1825" fmla="*/ 2116495 w 5584580"/>
              <a:gd name="connsiteY1825" fmla="*/ 581195 h 5648272"/>
              <a:gd name="connsiteX1826" fmla="*/ 2098147 w 5584580"/>
              <a:gd name="connsiteY1826" fmla="*/ 581195 h 5648272"/>
              <a:gd name="connsiteX1827" fmla="*/ 2153190 w 5584580"/>
              <a:gd name="connsiteY1827" fmla="*/ 556719 h 5648272"/>
              <a:gd name="connsiteX1828" fmla="*/ 2220463 w 5584580"/>
              <a:gd name="connsiteY1828" fmla="*/ 532245 h 5648272"/>
              <a:gd name="connsiteX1829" fmla="*/ 2251042 w 5584580"/>
              <a:gd name="connsiteY1829" fmla="*/ 556719 h 5648272"/>
              <a:gd name="connsiteX1830" fmla="*/ 2251042 w 5584580"/>
              <a:gd name="connsiteY1830" fmla="*/ 538364 h 5648272"/>
              <a:gd name="connsiteX1831" fmla="*/ 2348894 w 5584580"/>
              <a:gd name="connsiteY1831" fmla="*/ 507770 h 5648272"/>
              <a:gd name="connsiteX1832" fmla="*/ 2385590 w 5584580"/>
              <a:gd name="connsiteY1832" fmla="*/ 526125 h 5648272"/>
              <a:gd name="connsiteX1833" fmla="*/ 2373358 w 5584580"/>
              <a:gd name="connsiteY1833" fmla="*/ 513888 h 5648272"/>
              <a:gd name="connsiteX1834" fmla="*/ 2385590 w 5584580"/>
              <a:gd name="connsiteY1834" fmla="*/ 520007 h 5648272"/>
              <a:gd name="connsiteX1835" fmla="*/ 2434516 w 5584580"/>
              <a:gd name="connsiteY1835" fmla="*/ 513888 h 5648272"/>
              <a:gd name="connsiteX1836" fmla="*/ 2355010 w 5584580"/>
              <a:gd name="connsiteY1836" fmla="*/ 538364 h 5648272"/>
              <a:gd name="connsiteX1837" fmla="*/ 2330547 w 5584580"/>
              <a:gd name="connsiteY1837" fmla="*/ 562839 h 5648272"/>
              <a:gd name="connsiteX1838" fmla="*/ 2269390 w 5584580"/>
              <a:gd name="connsiteY1838" fmla="*/ 556719 h 5648272"/>
              <a:gd name="connsiteX1839" fmla="*/ 2251042 w 5584580"/>
              <a:gd name="connsiteY1839" fmla="*/ 581195 h 5648272"/>
              <a:gd name="connsiteX1840" fmla="*/ 2220463 w 5584580"/>
              <a:gd name="connsiteY1840" fmla="*/ 556719 h 5648272"/>
              <a:gd name="connsiteX1841" fmla="*/ 2165421 w 5584580"/>
              <a:gd name="connsiteY1841" fmla="*/ 562839 h 5648272"/>
              <a:gd name="connsiteX1842" fmla="*/ 2202115 w 5584580"/>
              <a:gd name="connsiteY1842" fmla="*/ 605670 h 5648272"/>
              <a:gd name="connsiteX1843" fmla="*/ 2153190 w 5584580"/>
              <a:gd name="connsiteY1843" fmla="*/ 568958 h 5648272"/>
              <a:gd name="connsiteX1844" fmla="*/ 2147073 w 5584580"/>
              <a:gd name="connsiteY1844" fmla="*/ 599551 h 5648272"/>
              <a:gd name="connsiteX1845" fmla="*/ 2134842 w 5584580"/>
              <a:gd name="connsiteY1845" fmla="*/ 593433 h 5648272"/>
              <a:gd name="connsiteX1846" fmla="*/ 2085916 w 5584580"/>
              <a:gd name="connsiteY1846" fmla="*/ 599551 h 5648272"/>
              <a:gd name="connsiteX1847" fmla="*/ 2098147 w 5584580"/>
              <a:gd name="connsiteY1847" fmla="*/ 611790 h 5648272"/>
              <a:gd name="connsiteX1848" fmla="*/ 2061453 w 5584580"/>
              <a:gd name="connsiteY1848" fmla="*/ 630146 h 5648272"/>
              <a:gd name="connsiteX1849" fmla="*/ 2073684 w 5584580"/>
              <a:gd name="connsiteY1849" fmla="*/ 648502 h 5648272"/>
              <a:gd name="connsiteX1850" fmla="*/ 2110379 w 5584580"/>
              <a:gd name="connsiteY1850" fmla="*/ 617908 h 5648272"/>
              <a:gd name="connsiteX1851" fmla="*/ 2153190 w 5584580"/>
              <a:gd name="connsiteY1851" fmla="*/ 611790 h 5648272"/>
              <a:gd name="connsiteX1852" fmla="*/ 2147073 w 5584580"/>
              <a:gd name="connsiteY1852" fmla="*/ 636265 h 5648272"/>
              <a:gd name="connsiteX1853" fmla="*/ 2159306 w 5584580"/>
              <a:gd name="connsiteY1853" fmla="*/ 624027 h 5648272"/>
              <a:gd name="connsiteX1854" fmla="*/ 2177653 w 5584580"/>
              <a:gd name="connsiteY1854" fmla="*/ 630146 h 5648272"/>
              <a:gd name="connsiteX1855" fmla="*/ 2208232 w 5584580"/>
              <a:gd name="connsiteY1855" fmla="*/ 611790 h 5648272"/>
              <a:gd name="connsiteX1856" fmla="*/ 2208232 w 5584580"/>
              <a:gd name="connsiteY1856" fmla="*/ 587314 h 5648272"/>
              <a:gd name="connsiteX1857" fmla="*/ 2257157 w 5584580"/>
              <a:gd name="connsiteY1857" fmla="*/ 599551 h 5648272"/>
              <a:gd name="connsiteX1858" fmla="*/ 2275505 w 5584580"/>
              <a:gd name="connsiteY1858" fmla="*/ 568958 h 5648272"/>
              <a:gd name="connsiteX1859" fmla="*/ 2318316 w 5584580"/>
              <a:gd name="connsiteY1859" fmla="*/ 593433 h 5648272"/>
              <a:gd name="connsiteX1860" fmla="*/ 2391705 w 5584580"/>
              <a:gd name="connsiteY1860" fmla="*/ 550601 h 5648272"/>
              <a:gd name="connsiteX1861" fmla="*/ 2434516 w 5584580"/>
              <a:gd name="connsiteY1861" fmla="*/ 556719 h 5648272"/>
              <a:gd name="connsiteX1862" fmla="*/ 2471211 w 5584580"/>
              <a:gd name="connsiteY1862" fmla="*/ 526125 h 5648272"/>
              <a:gd name="connsiteX1863" fmla="*/ 2458980 w 5584580"/>
              <a:gd name="connsiteY1863" fmla="*/ 538364 h 5648272"/>
              <a:gd name="connsiteX1864" fmla="*/ 2489558 w 5584580"/>
              <a:gd name="connsiteY1864" fmla="*/ 532245 h 5648272"/>
              <a:gd name="connsiteX1865" fmla="*/ 2471211 w 5584580"/>
              <a:gd name="connsiteY1865" fmla="*/ 520007 h 5648272"/>
              <a:gd name="connsiteX1866" fmla="*/ 2446747 w 5584580"/>
              <a:gd name="connsiteY1866" fmla="*/ 495531 h 5648272"/>
              <a:gd name="connsiteX1867" fmla="*/ 2391705 w 5584580"/>
              <a:gd name="connsiteY1867" fmla="*/ 507770 h 5648272"/>
              <a:gd name="connsiteX1868" fmla="*/ 2458980 w 5584580"/>
              <a:gd name="connsiteY1868" fmla="*/ 489413 h 5648272"/>
              <a:gd name="connsiteX1869" fmla="*/ 2569064 w 5584580"/>
              <a:gd name="connsiteY1869" fmla="*/ 477174 h 5648272"/>
              <a:gd name="connsiteX1870" fmla="*/ 2575179 w 5584580"/>
              <a:gd name="connsiteY1870" fmla="*/ 507770 h 5648272"/>
              <a:gd name="connsiteX1871" fmla="*/ 2654684 w 5584580"/>
              <a:gd name="connsiteY1871" fmla="*/ 507770 h 5648272"/>
              <a:gd name="connsiteX1872" fmla="*/ 2630221 w 5584580"/>
              <a:gd name="connsiteY1872" fmla="*/ 532245 h 5648272"/>
              <a:gd name="connsiteX1873" fmla="*/ 2673032 w 5584580"/>
              <a:gd name="connsiteY1873" fmla="*/ 507770 h 5648272"/>
              <a:gd name="connsiteX1874" fmla="*/ 2715843 w 5584580"/>
              <a:gd name="connsiteY1874" fmla="*/ 520007 h 5648272"/>
              <a:gd name="connsiteX1875" fmla="*/ 2691379 w 5584580"/>
              <a:gd name="connsiteY1875" fmla="*/ 507770 h 5648272"/>
              <a:gd name="connsiteX1876" fmla="*/ 2734190 w 5584580"/>
              <a:gd name="connsiteY1876" fmla="*/ 513888 h 5648272"/>
              <a:gd name="connsiteX1877" fmla="*/ 2752537 w 5584580"/>
              <a:gd name="connsiteY1877" fmla="*/ 483294 h 5648272"/>
              <a:gd name="connsiteX1878" fmla="*/ 2770885 w 5584580"/>
              <a:gd name="connsiteY1878" fmla="*/ 507770 h 5648272"/>
              <a:gd name="connsiteX1879" fmla="*/ 2795348 w 5584580"/>
              <a:gd name="connsiteY1879" fmla="*/ 477174 h 5648272"/>
              <a:gd name="connsiteX1880" fmla="*/ 2838158 w 5584580"/>
              <a:gd name="connsiteY1880" fmla="*/ 489413 h 5648272"/>
              <a:gd name="connsiteX1881" fmla="*/ 2893200 w 5584580"/>
              <a:gd name="connsiteY1881" fmla="*/ 483294 h 5648272"/>
              <a:gd name="connsiteX1882" fmla="*/ 2893200 w 5584580"/>
              <a:gd name="connsiteY1882" fmla="*/ 501650 h 5648272"/>
              <a:gd name="connsiteX1883" fmla="*/ 2917664 w 5584580"/>
              <a:gd name="connsiteY1883" fmla="*/ 483294 h 5648272"/>
              <a:gd name="connsiteX1884" fmla="*/ 2966589 w 5584580"/>
              <a:gd name="connsiteY1884" fmla="*/ 483294 h 5648272"/>
              <a:gd name="connsiteX1885" fmla="*/ 2948242 w 5584580"/>
              <a:gd name="connsiteY1885" fmla="*/ 513888 h 5648272"/>
              <a:gd name="connsiteX1886" fmla="*/ 2673032 w 5584580"/>
              <a:gd name="connsiteY1886" fmla="*/ 538364 h 5648272"/>
              <a:gd name="connsiteX1887" fmla="*/ 2679148 w 5584580"/>
              <a:gd name="connsiteY1887" fmla="*/ 550601 h 5648272"/>
              <a:gd name="connsiteX1888" fmla="*/ 2611873 w 5584580"/>
              <a:gd name="connsiteY1888" fmla="*/ 562839 h 5648272"/>
              <a:gd name="connsiteX1889" fmla="*/ 2593526 w 5584580"/>
              <a:gd name="connsiteY1889" fmla="*/ 556719 h 5648272"/>
              <a:gd name="connsiteX1890" fmla="*/ 2581295 w 5584580"/>
              <a:gd name="connsiteY1890" fmla="*/ 562839 h 5648272"/>
              <a:gd name="connsiteX1891" fmla="*/ 2556831 w 5584580"/>
              <a:gd name="connsiteY1891" fmla="*/ 556719 h 5648272"/>
              <a:gd name="connsiteX1892" fmla="*/ 2617990 w 5584580"/>
              <a:gd name="connsiteY1892" fmla="*/ 532245 h 5648272"/>
              <a:gd name="connsiteX1893" fmla="*/ 2495674 w 5584580"/>
              <a:gd name="connsiteY1893" fmla="*/ 507770 h 5648272"/>
              <a:gd name="connsiteX1894" fmla="*/ 2501789 w 5584580"/>
              <a:gd name="connsiteY1894" fmla="*/ 489413 h 5648272"/>
              <a:gd name="connsiteX1895" fmla="*/ 2501789 w 5584580"/>
              <a:gd name="connsiteY1895" fmla="*/ 538364 h 5648272"/>
              <a:gd name="connsiteX1896" fmla="*/ 2544600 w 5584580"/>
              <a:gd name="connsiteY1896" fmla="*/ 513888 h 5648272"/>
              <a:gd name="connsiteX1897" fmla="*/ 2562948 w 5584580"/>
              <a:gd name="connsiteY1897" fmla="*/ 568958 h 5648272"/>
              <a:gd name="connsiteX1898" fmla="*/ 2477327 w 5584580"/>
              <a:gd name="connsiteY1898" fmla="*/ 593433 h 5648272"/>
              <a:gd name="connsiteX1899" fmla="*/ 2385590 w 5584580"/>
              <a:gd name="connsiteY1899" fmla="*/ 605670 h 5648272"/>
              <a:gd name="connsiteX1900" fmla="*/ 2287737 w 5584580"/>
              <a:gd name="connsiteY1900" fmla="*/ 636265 h 5648272"/>
              <a:gd name="connsiteX1901" fmla="*/ 2269390 w 5584580"/>
              <a:gd name="connsiteY1901" fmla="*/ 660741 h 5648272"/>
              <a:gd name="connsiteX1902" fmla="*/ 2238810 w 5584580"/>
              <a:gd name="connsiteY1902" fmla="*/ 630146 h 5648272"/>
              <a:gd name="connsiteX1903" fmla="*/ 2177653 w 5584580"/>
              <a:gd name="connsiteY1903" fmla="*/ 648502 h 5648272"/>
              <a:gd name="connsiteX1904" fmla="*/ 2189884 w 5584580"/>
              <a:gd name="connsiteY1904" fmla="*/ 672978 h 5648272"/>
              <a:gd name="connsiteX1905" fmla="*/ 2226579 w 5584580"/>
              <a:gd name="connsiteY1905" fmla="*/ 636265 h 5648272"/>
              <a:gd name="connsiteX1906" fmla="*/ 2183768 w 5584580"/>
              <a:gd name="connsiteY1906" fmla="*/ 691335 h 5648272"/>
              <a:gd name="connsiteX1907" fmla="*/ 2183768 w 5584580"/>
              <a:gd name="connsiteY1907" fmla="*/ 679097 h 5648272"/>
              <a:gd name="connsiteX1908" fmla="*/ 2159306 w 5584580"/>
              <a:gd name="connsiteY1908" fmla="*/ 697453 h 5648272"/>
              <a:gd name="connsiteX1909" fmla="*/ 2085916 w 5584580"/>
              <a:gd name="connsiteY1909" fmla="*/ 721929 h 5648272"/>
              <a:gd name="connsiteX1910" fmla="*/ 2006411 w 5584580"/>
              <a:gd name="connsiteY1910" fmla="*/ 764761 h 5648272"/>
              <a:gd name="connsiteX1911" fmla="*/ 1902442 w 5584580"/>
              <a:gd name="connsiteY1911" fmla="*/ 813711 h 5648272"/>
              <a:gd name="connsiteX1912" fmla="*/ 1859632 w 5584580"/>
              <a:gd name="connsiteY1912" fmla="*/ 850425 h 5648272"/>
              <a:gd name="connsiteX1913" fmla="*/ 1810705 w 5584580"/>
              <a:gd name="connsiteY1913" fmla="*/ 893257 h 5648272"/>
              <a:gd name="connsiteX1914" fmla="*/ 1859632 w 5584580"/>
              <a:gd name="connsiteY1914" fmla="*/ 911613 h 5648272"/>
              <a:gd name="connsiteX1915" fmla="*/ 1939136 w 5584580"/>
              <a:gd name="connsiteY1915" fmla="*/ 893257 h 5648272"/>
              <a:gd name="connsiteX1916" fmla="*/ 1969716 w 5584580"/>
              <a:gd name="connsiteY1916" fmla="*/ 838187 h 5648272"/>
              <a:gd name="connsiteX1917" fmla="*/ 1951369 w 5584580"/>
              <a:gd name="connsiteY1917" fmla="*/ 813711 h 5648272"/>
              <a:gd name="connsiteX1918" fmla="*/ 1981947 w 5584580"/>
              <a:gd name="connsiteY1918" fmla="*/ 850425 h 5648272"/>
              <a:gd name="connsiteX1919" fmla="*/ 2024758 w 5584580"/>
              <a:gd name="connsiteY1919" fmla="*/ 838187 h 5648272"/>
              <a:gd name="connsiteX1920" fmla="*/ 2024758 w 5584580"/>
              <a:gd name="connsiteY1920" fmla="*/ 807592 h 5648272"/>
              <a:gd name="connsiteX1921" fmla="*/ 1981947 w 5584580"/>
              <a:gd name="connsiteY1921" fmla="*/ 825949 h 5648272"/>
              <a:gd name="connsiteX1922" fmla="*/ 1988063 w 5584580"/>
              <a:gd name="connsiteY1922" fmla="*/ 795355 h 5648272"/>
              <a:gd name="connsiteX1923" fmla="*/ 2061453 w 5584580"/>
              <a:gd name="connsiteY1923" fmla="*/ 770880 h 5648272"/>
              <a:gd name="connsiteX1924" fmla="*/ 2147073 w 5584580"/>
              <a:gd name="connsiteY1924" fmla="*/ 740286 h 5648272"/>
              <a:gd name="connsiteX1925" fmla="*/ 2122611 w 5584580"/>
              <a:gd name="connsiteY1925" fmla="*/ 764761 h 5648272"/>
              <a:gd name="connsiteX1926" fmla="*/ 2159306 w 5584580"/>
              <a:gd name="connsiteY1926" fmla="*/ 764761 h 5648272"/>
              <a:gd name="connsiteX1927" fmla="*/ 2177653 w 5584580"/>
              <a:gd name="connsiteY1927" fmla="*/ 740286 h 5648272"/>
              <a:gd name="connsiteX1928" fmla="*/ 2202115 w 5584580"/>
              <a:gd name="connsiteY1928" fmla="*/ 752523 h 5648272"/>
              <a:gd name="connsiteX1929" fmla="*/ 2214348 w 5584580"/>
              <a:gd name="connsiteY1929" fmla="*/ 746404 h 5648272"/>
              <a:gd name="connsiteX1930" fmla="*/ 2257157 w 5584580"/>
              <a:gd name="connsiteY1930" fmla="*/ 746404 h 5648272"/>
              <a:gd name="connsiteX1931" fmla="*/ 2226579 w 5584580"/>
              <a:gd name="connsiteY1931" fmla="*/ 721929 h 5648272"/>
              <a:gd name="connsiteX1932" fmla="*/ 2257157 w 5584580"/>
              <a:gd name="connsiteY1932" fmla="*/ 734166 h 5648272"/>
              <a:gd name="connsiteX1933" fmla="*/ 2269390 w 5584580"/>
              <a:gd name="connsiteY1933" fmla="*/ 721929 h 5648272"/>
              <a:gd name="connsiteX1934" fmla="*/ 2244926 w 5584580"/>
              <a:gd name="connsiteY1934" fmla="*/ 709691 h 5648272"/>
              <a:gd name="connsiteX1935" fmla="*/ 2263274 w 5584580"/>
              <a:gd name="connsiteY1935" fmla="*/ 697453 h 5648272"/>
              <a:gd name="connsiteX1936" fmla="*/ 2281621 w 5584580"/>
              <a:gd name="connsiteY1936" fmla="*/ 679097 h 5648272"/>
              <a:gd name="connsiteX1937" fmla="*/ 2379474 w 5584580"/>
              <a:gd name="connsiteY1937" fmla="*/ 660741 h 5648272"/>
              <a:gd name="connsiteX1938" fmla="*/ 2336663 w 5584580"/>
              <a:gd name="connsiteY1938" fmla="*/ 679097 h 5648272"/>
              <a:gd name="connsiteX1939" fmla="*/ 2373358 w 5584580"/>
              <a:gd name="connsiteY1939" fmla="*/ 679097 h 5648272"/>
              <a:gd name="connsiteX1940" fmla="*/ 2403938 w 5584580"/>
              <a:gd name="connsiteY1940" fmla="*/ 703572 h 5648272"/>
              <a:gd name="connsiteX1941" fmla="*/ 2391705 w 5584580"/>
              <a:gd name="connsiteY1941" fmla="*/ 672978 h 5648272"/>
              <a:gd name="connsiteX1942" fmla="*/ 2440632 w 5584580"/>
              <a:gd name="connsiteY1942" fmla="*/ 709691 h 5648272"/>
              <a:gd name="connsiteX1943" fmla="*/ 2495674 w 5584580"/>
              <a:gd name="connsiteY1943" fmla="*/ 709691 h 5648272"/>
              <a:gd name="connsiteX1944" fmla="*/ 2501789 w 5584580"/>
              <a:gd name="connsiteY1944" fmla="*/ 685215 h 5648272"/>
              <a:gd name="connsiteX1945" fmla="*/ 2569064 w 5584580"/>
              <a:gd name="connsiteY1945" fmla="*/ 697453 h 5648272"/>
              <a:gd name="connsiteX1946" fmla="*/ 2580531 w 5584580"/>
              <a:gd name="connsiteY1946" fmla="*/ 719634 h 5648272"/>
              <a:gd name="connsiteX1947" fmla="*/ 2582626 w 5584580"/>
              <a:gd name="connsiteY1947" fmla="*/ 722703 h 5648272"/>
              <a:gd name="connsiteX1948" fmla="*/ 2592398 w 5584580"/>
              <a:gd name="connsiteY1948" fmla="*/ 722099 h 5648272"/>
              <a:gd name="connsiteX1949" fmla="*/ 2597876 w 5584580"/>
              <a:gd name="connsiteY1949" fmla="*/ 749496 h 5648272"/>
              <a:gd name="connsiteX1950" fmla="*/ 2669069 w 5584580"/>
              <a:gd name="connsiteY1950" fmla="*/ 749496 h 5648272"/>
              <a:gd name="connsiteX1951" fmla="*/ 2647164 w 5584580"/>
              <a:gd name="connsiteY1951" fmla="*/ 771412 h 5648272"/>
              <a:gd name="connsiteX1952" fmla="*/ 2685499 w 5584580"/>
              <a:gd name="connsiteY1952" fmla="*/ 749496 h 5648272"/>
              <a:gd name="connsiteX1953" fmla="*/ 2723835 w 5584580"/>
              <a:gd name="connsiteY1953" fmla="*/ 760455 h 5648272"/>
              <a:gd name="connsiteX1954" fmla="*/ 2701928 w 5584580"/>
              <a:gd name="connsiteY1954" fmla="*/ 749496 h 5648272"/>
              <a:gd name="connsiteX1955" fmla="*/ 2740264 w 5584580"/>
              <a:gd name="connsiteY1955" fmla="*/ 754975 h 5648272"/>
              <a:gd name="connsiteX1956" fmla="*/ 2756694 w 5584580"/>
              <a:gd name="connsiteY1956" fmla="*/ 727579 h 5648272"/>
              <a:gd name="connsiteX1957" fmla="*/ 2773123 w 5584580"/>
              <a:gd name="connsiteY1957" fmla="*/ 749496 h 5648272"/>
              <a:gd name="connsiteX1958" fmla="*/ 2795029 w 5584580"/>
              <a:gd name="connsiteY1958" fmla="*/ 722099 h 5648272"/>
              <a:gd name="connsiteX1959" fmla="*/ 2833365 w 5584580"/>
              <a:gd name="connsiteY1959" fmla="*/ 733058 h 5648272"/>
              <a:gd name="connsiteX1960" fmla="*/ 2882653 w 5584580"/>
              <a:gd name="connsiteY1960" fmla="*/ 727579 h 5648272"/>
              <a:gd name="connsiteX1961" fmla="*/ 2882653 w 5584580"/>
              <a:gd name="connsiteY1961" fmla="*/ 744017 h 5648272"/>
              <a:gd name="connsiteX1962" fmla="*/ 2904559 w 5584580"/>
              <a:gd name="connsiteY1962" fmla="*/ 727579 h 5648272"/>
              <a:gd name="connsiteX1963" fmla="*/ 2948372 w 5584580"/>
              <a:gd name="connsiteY1963" fmla="*/ 727579 h 5648272"/>
              <a:gd name="connsiteX1964" fmla="*/ 2931941 w 5584580"/>
              <a:gd name="connsiteY1964" fmla="*/ 754975 h 5648272"/>
              <a:gd name="connsiteX1965" fmla="*/ 2685499 w 5584580"/>
              <a:gd name="connsiteY1965" fmla="*/ 776892 h 5648272"/>
              <a:gd name="connsiteX1966" fmla="*/ 2690976 w 5584580"/>
              <a:gd name="connsiteY1966" fmla="*/ 787850 h 5648272"/>
              <a:gd name="connsiteX1967" fmla="*/ 2630734 w 5584580"/>
              <a:gd name="connsiteY1967" fmla="*/ 798809 h 5648272"/>
              <a:gd name="connsiteX1968" fmla="*/ 2614305 w 5584580"/>
              <a:gd name="connsiteY1968" fmla="*/ 793330 h 5648272"/>
              <a:gd name="connsiteX1969" fmla="*/ 2603352 w 5584580"/>
              <a:gd name="connsiteY1969" fmla="*/ 798809 h 5648272"/>
              <a:gd name="connsiteX1970" fmla="*/ 2581446 w 5584580"/>
              <a:gd name="connsiteY1970" fmla="*/ 793330 h 5648272"/>
              <a:gd name="connsiteX1971" fmla="*/ 2636211 w 5584580"/>
              <a:gd name="connsiteY1971" fmla="*/ 771412 h 5648272"/>
              <a:gd name="connsiteX1972" fmla="*/ 2587606 w 5584580"/>
              <a:gd name="connsiteY1972" fmla="*/ 752236 h 5648272"/>
              <a:gd name="connsiteX1973" fmla="*/ 2559112 w 5584580"/>
              <a:gd name="connsiteY1973" fmla="*/ 750954 h 5648272"/>
              <a:gd name="connsiteX1974" fmla="*/ 2538484 w 5584580"/>
              <a:gd name="connsiteY1974" fmla="*/ 770880 h 5648272"/>
              <a:gd name="connsiteX1975" fmla="*/ 2547434 w 5584580"/>
              <a:gd name="connsiteY1975" fmla="*/ 772558 h 5648272"/>
              <a:gd name="connsiteX1976" fmla="*/ 2553379 w 5584580"/>
              <a:gd name="connsiteY1976" fmla="*/ 765933 h 5648272"/>
              <a:gd name="connsiteX1977" fmla="*/ 2570492 w 5584580"/>
              <a:gd name="connsiteY1977" fmla="*/ 754975 h 5648272"/>
              <a:gd name="connsiteX1978" fmla="*/ 2586923 w 5584580"/>
              <a:gd name="connsiteY1978" fmla="*/ 804288 h 5648272"/>
              <a:gd name="connsiteX1979" fmla="*/ 2510251 w 5584580"/>
              <a:gd name="connsiteY1979" fmla="*/ 826205 h 5648272"/>
              <a:gd name="connsiteX1980" fmla="*/ 2428103 w 5584580"/>
              <a:gd name="connsiteY1980" fmla="*/ 837163 h 5648272"/>
              <a:gd name="connsiteX1981" fmla="*/ 2340479 w 5584580"/>
              <a:gd name="connsiteY1981" fmla="*/ 864559 h 5648272"/>
              <a:gd name="connsiteX1982" fmla="*/ 2324051 w 5584580"/>
              <a:gd name="connsiteY1982" fmla="*/ 886477 h 5648272"/>
              <a:gd name="connsiteX1983" fmla="*/ 2306251 w 5584580"/>
              <a:gd name="connsiteY1983" fmla="*/ 874833 h 5648272"/>
              <a:gd name="connsiteX1984" fmla="*/ 2303434 w 5584580"/>
              <a:gd name="connsiteY1984" fmla="*/ 870203 h 5648272"/>
              <a:gd name="connsiteX1985" fmla="*/ 2297875 w 5584580"/>
              <a:gd name="connsiteY1985" fmla="*/ 873182 h 5648272"/>
              <a:gd name="connsiteX1986" fmla="*/ 2302059 w 5584580"/>
              <a:gd name="connsiteY1986" fmla="*/ 881511 h 5648272"/>
              <a:gd name="connsiteX1987" fmla="*/ 2247379 w 5584580"/>
              <a:gd name="connsiteY1987" fmla="*/ 913873 h 5648272"/>
              <a:gd name="connsiteX1988" fmla="*/ 2247379 w 5584580"/>
              <a:gd name="connsiteY1988" fmla="*/ 902915 h 5648272"/>
              <a:gd name="connsiteX1989" fmla="*/ 2225472 w 5584580"/>
              <a:gd name="connsiteY1989" fmla="*/ 919353 h 5648272"/>
              <a:gd name="connsiteX1990" fmla="*/ 2159755 w 5584580"/>
              <a:gd name="connsiteY1990" fmla="*/ 941270 h 5648272"/>
              <a:gd name="connsiteX1991" fmla="*/ 2088560 w 5584580"/>
              <a:gd name="connsiteY1991" fmla="*/ 979625 h 5648272"/>
              <a:gd name="connsiteX1992" fmla="*/ 1995460 w 5584580"/>
              <a:gd name="connsiteY1992" fmla="*/ 1023459 h 5648272"/>
              <a:gd name="connsiteX1993" fmla="*/ 1957125 w 5584580"/>
              <a:gd name="connsiteY1993" fmla="*/ 1056334 h 5648272"/>
              <a:gd name="connsiteX1994" fmla="*/ 1913312 w 5584580"/>
              <a:gd name="connsiteY1994" fmla="*/ 1094688 h 5648272"/>
              <a:gd name="connsiteX1995" fmla="*/ 1957125 w 5584580"/>
              <a:gd name="connsiteY1995" fmla="*/ 1111126 h 5648272"/>
              <a:gd name="connsiteX1996" fmla="*/ 2028319 w 5584580"/>
              <a:gd name="connsiteY1996" fmla="*/ 1094688 h 5648272"/>
              <a:gd name="connsiteX1997" fmla="*/ 2055701 w 5584580"/>
              <a:gd name="connsiteY1997" fmla="*/ 1045375 h 5648272"/>
              <a:gd name="connsiteX1998" fmla="*/ 2039272 w 5584580"/>
              <a:gd name="connsiteY1998" fmla="*/ 1023459 h 5648272"/>
              <a:gd name="connsiteX1999" fmla="*/ 2066654 w 5584580"/>
              <a:gd name="connsiteY1999" fmla="*/ 1056334 h 5648272"/>
              <a:gd name="connsiteX2000" fmla="*/ 2104990 w 5584580"/>
              <a:gd name="connsiteY2000" fmla="*/ 1045375 h 5648272"/>
              <a:gd name="connsiteX2001" fmla="*/ 2104990 w 5584580"/>
              <a:gd name="connsiteY2001" fmla="*/ 1017979 h 5648272"/>
              <a:gd name="connsiteX2002" fmla="*/ 2066654 w 5584580"/>
              <a:gd name="connsiteY2002" fmla="*/ 1034416 h 5648272"/>
              <a:gd name="connsiteX2003" fmla="*/ 2072132 w 5584580"/>
              <a:gd name="connsiteY2003" fmla="*/ 1007020 h 5648272"/>
              <a:gd name="connsiteX2004" fmla="*/ 2137849 w 5584580"/>
              <a:gd name="connsiteY2004" fmla="*/ 985103 h 5648272"/>
              <a:gd name="connsiteX2005" fmla="*/ 2214521 w 5584580"/>
              <a:gd name="connsiteY2005" fmla="*/ 957707 h 5648272"/>
              <a:gd name="connsiteX2006" fmla="*/ 2192614 w 5584580"/>
              <a:gd name="connsiteY2006" fmla="*/ 979625 h 5648272"/>
              <a:gd name="connsiteX2007" fmla="*/ 2225472 w 5584580"/>
              <a:gd name="connsiteY2007" fmla="*/ 979625 h 5648272"/>
              <a:gd name="connsiteX2008" fmla="*/ 2241903 w 5584580"/>
              <a:gd name="connsiteY2008" fmla="*/ 957707 h 5648272"/>
              <a:gd name="connsiteX2009" fmla="*/ 2263809 w 5584580"/>
              <a:gd name="connsiteY2009" fmla="*/ 968666 h 5648272"/>
              <a:gd name="connsiteX2010" fmla="*/ 2274761 w 5584580"/>
              <a:gd name="connsiteY2010" fmla="*/ 963187 h 5648272"/>
              <a:gd name="connsiteX2011" fmla="*/ 2313097 w 5584580"/>
              <a:gd name="connsiteY2011" fmla="*/ 963187 h 5648272"/>
              <a:gd name="connsiteX2012" fmla="*/ 2285714 w 5584580"/>
              <a:gd name="connsiteY2012" fmla="*/ 941270 h 5648272"/>
              <a:gd name="connsiteX2013" fmla="*/ 2313097 w 5584580"/>
              <a:gd name="connsiteY2013" fmla="*/ 952228 h 5648272"/>
              <a:gd name="connsiteX2014" fmla="*/ 2324051 w 5584580"/>
              <a:gd name="connsiteY2014" fmla="*/ 941270 h 5648272"/>
              <a:gd name="connsiteX2015" fmla="*/ 2302145 w 5584580"/>
              <a:gd name="connsiteY2015" fmla="*/ 930312 h 5648272"/>
              <a:gd name="connsiteX2016" fmla="*/ 2318573 w 5584580"/>
              <a:gd name="connsiteY2016" fmla="*/ 919353 h 5648272"/>
              <a:gd name="connsiteX2017" fmla="*/ 2335002 w 5584580"/>
              <a:gd name="connsiteY2017" fmla="*/ 902915 h 5648272"/>
              <a:gd name="connsiteX2018" fmla="*/ 2422627 w 5584580"/>
              <a:gd name="connsiteY2018" fmla="*/ 886477 h 5648272"/>
              <a:gd name="connsiteX2019" fmla="*/ 2384292 w 5584580"/>
              <a:gd name="connsiteY2019" fmla="*/ 902915 h 5648272"/>
              <a:gd name="connsiteX2020" fmla="*/ 2417150 w 5584580"/>
              <a:gd name="connsiteY2020" fmla="*/ 902915 h 5648272"/>
              <a:gd name="connsiteX2021" fmla="*/ 2444534 w 5584580"/>
              <a:gd name="connsiteY2021" fmla="*/ 924833 h 5648272"/>
              <a:gd name="connsiteX2022" fmla="*/ 2433580 w 5584580"/>
              <a:gd name="connsiteY2022" fmla="*/ 897436 h 5648272"/>
              <a:gd name="connsiteX2023" fmla="*/ 2477391 w 5584580"/>
              <a:gd name="connsiteY2023" fmla="*/ 930312 h 5648272"/>
              <a:gd name="connsiteX2024" fmla="*/ 2526681 w 5584580"/>
              <a:gd name="connsiteY2024" fmla="*/ 930312 h 5648272"/>
              <a:gd name="connsiteX2025" fmla="*/ 2532157 w 5584580"/>
              <a:gd name="connsiteY2025" fmla="*/ 908394 h 5648272"/>
              <a:gd name="connsiteX2026" fmla="*/ 2592398 w 5584580"/>
              <a:gd name="connsiteY2026" fmla="*/ 919353 h 5648272"/>
              <a:gd name="connsiteX2027" fmla="*/ 2608828 w 5584580"/>
              <a:gd name="connsiteY2027" fmla="*/ 963187 h 5648272"/>
              <a:gd name="connsiteX2028" fmla="*/ 2565016 w 5584580"/>
              <a:gd name="connsiteY2028" fmla="*/ 985103 h 5648272"/>
              <a:gd name="connsiteX2029" fmla="*/ 2586923 w 5584580"/>
              <a:gd name="connsiteY2029" fmla="*/ 985103 h 5648272"/>
              <a:gd name="connsiteX2030" fmla="*/ 2586923 w 5584580"/>
              <a:gd name="connsiteY2030" fmla="*/ 1007020 h 5648272"/>
              <a:gd name="connsiteX2031" fmla="*/ 2570492 w 5584580"/>
              <a:gd name="connsiteY2031" fmla="*/ 996062 h 5648272"/>
              <a:gd name="connsiteX2032" fmla="*/ 2554064 w 5584580"/>
              <a:gd name="connsiteY2032" fmla="*/ 1001541 h 5648272"/>
              <a:gd name="connsiteX2033" fmla="*/ 2559539 w 5584580"/>
              <a:gd name="connsiteY2033" fmla="*/ 990583 h 5648272"/>
              <a:gd name="connsiteX2034" fmla="*/ 2565016 w 5584580"/>
              <a:gd name="connsiteY2034" fmla="*/ 957707 h 5648272"/>
              <a:gd name="connsiteX2035" fmla="*/ 2532157 w 5584580"/>
              <a:gd name="connsiteY2035" fmla="*/ 968666 h 5648272"/>
              <a:gd name="connsiteX2036" fmla="*/ 2521204 w 5584580"/>
              <a:gd name="connsiteY2036" fmla="*/ 930312 h 5648272"/>
              <a:gd name="connsiteX2037" fmla="*/ 2504775 w 5584580"/>
              <a:gd name="connsiteY2037" fmla="*/ 963187 h 5648272"/>
              <a:gd name="connsiteX2038" fmla="*/ 2521204 w 5584580"/>
              <a:gd name="connsiteY2038" fmla="*/ 979625 h 5648272"/>
              <a:gd name="connsiteX2039" fmla="*/ 2499298 w 5584580"/>
              <a:gd name="connsiteY2039" fmla="*/ 979625 h 5648272"/>
              <a:gd name="connsiteX2040" fmla="*/ 2466440 w 5584580"/>
              <a:gd name="connsiteY2040" fmla="*/ 1001541 h 5648272"/>
              <a:gd name="connsiteX2041" fmla="*/ 2444534 w 5584580"/>
              <a:gd name="connsiteY2041" fmla="*/ 979625 h 5648272"/>
              <a:gd name="connsiteX2042" fmla="*/ 2439057 w 5584580"/>
              <a:gd name="connsiteY2042" fmla="*/ 952228 h 5648272"/>
              <a:gd name="connsiteX2043" fmla="*/ 2411675 w 5584580"/>
              <a:gd name="connsiteY2043" fmla="*/ 968666 h 5648272"/>
              <a:gd name="connsiteX2044" fmla="*/ 2400721 w 5584580"/>
              <a:gd name="connsiteY2044" fmla="*/ 963187 h 5648272"/>
              <a:gd name="connsiteX2045" fmla="*/ 2389768 w 5584580"/>
              <a:gd name="connsiteY2045" fmla="*/ 919353 h 5648272"/>
              <a:gd name="connsiteX2046" fmla="*/ 2367862 w 5584580"/>
              <a:gd name="connsiteY2046" fmla="*/ 941270 h 5648272"/>
              <a:gd name="connsiteX2047" fmla="*/ 2373339 w 5584580"/>
              <a:gd name="connsiteY2047" fmla="*/ 908394 h 5648272"/>
              <a:gd name="connsiteX2048" fmla="*/ 2356909 w 5584580"/>
              <a:gd name="connsiteY2048" fmla="*/ 935790 h 5648272"/>
              <a:gd name="connsiteX2049" fmla="*/ 2329527 w 5584580"/>
              <a:gd name="connsiteY2049" fmla="*/ 924833 h 5648272"/>
              <a:gd name="connsiteX2050" fmla="*/ 2324051 w 5584580"/>
              <a:gd name="connsiteY2050" fmla="*/ 952228 h 5648272"/>
              <a:gd name="connsiteX2051" fmla="*/ 2351433 w 5584580"/>
              <a:gd name="connsiteY2051" fmla="*/ 941270 h 5648272"/>
              <a:gd name="connsiteX2052" fmla="*/ 2373339 w 5584580"/>
              <a:gd name="connsiteY2052" fmla="*/ 952228 h 5648272"/>
              <a:gd name="connsiteX2053" fmla="*/ 2373339 w 5584580"/>
              <a:gd name="connsiteY2053" fmla="*/ 968666 h 5648272"/>
              <a:gd name="connsiteX2054" fmla="*/ 2389768 w 5584580"/>
              <a:gd name="connsiteY2054" fmla="*/ 979625 h 5648272"/>
              <a:gd name="connsiteX2055" fmla="*/ 2362386 w 5584580"/>
              <a:gd name="connsiteY2055" fmla="*/ 990583 h 5648272"/>
              <a:gd name="connsiteX2056" fmla="*/ 2373339 w 5584580"/>
              <a:gd name="connsiteY2056" fmla="*/ 974146 h 5648272"/>
              <a:gd name="connsiteX2057" fmla="*/ 2345957 w 5584580"/>
              <a:gd name="connsiteY2057" fmla="*/ 990583 h 5648272"/>
              <a:gd name="connsiteX2058" fmla="*/ 2400721 w 5584580"/>
              <a:gd name="connsiteY2058" fmla="*/ 996062 h 5648272"/>
              <a:gd name="connsiteX2059" fmla="*/ 2378815 w 5584580"/>
              <a:gd name="connsiteY2059" fmla="*/ 1007020 h 5648272"/>
              <a:gd name="connsiteX2060" fmla="*/ 2389768 w 5584580"/>
              <a:gd name="connsiteY2060" fmla="*/ 1045375 h 5648272"/>
              <a:gd name="connsiteX2061" fmla="*/ 2400721 w 5584580"/>
              <a:gd name="connsiteY2061" fmla="*/ 1050854 h 5648272"/>
              <a:gd name="connsiteX2062" fmla="*/ 2428103 w 5584580"/>
              <a:gd name="connsiteY2062" fmla="*/ 1039896 h 5648272"/>
              <a:gd name="connsiteX2063" fmla="*/ 2356909 w 5584580"/>
              <a:gd name="connsiteY2063" fmla="*/ 1072771 h 5648272"/>
              <a:gd name="connsiteX2064" fmla="*/ 2318573 w 5584580"/>
              <a:gd name="connsiteY2064" fmla="*/ 1089209 h 5648272"/>
              <a:gd name="connsiteX2065" fmla="*/ 2335002 w 5584580"/>
              <a:gd name="connsiteY2065" fmla="*/ 1078251 h 5648272"/>
              <a:gd name="connsiteX2066" fmla="*/ 2307620 w 5584580"/>
              <a:gd name="connsiteY2066" fmla="*/ 1094688 h 5648272"/>
              <a:gd name="connsiteX2067" fmla="*/ 2291191 w 5584580"/>
              <a:gd name="connsiteY2067" fmla="*/ 1089209 h 5648272"/>
              <a:gd name="connsiteX2068" fmla="*/ 2269285 w 5584580"/>
              <a:gd name="connsiteY2068" fmla="*/ 1111126 h 5648272"/>
              <a:gd name="connsiteX2069" fmla="*/ 2247379 w 5584580"/>
              <a:gd name="connsiteY2069" fmla="*/ 1111126 h 5648272"/>
              <a:gd name="connsiteX2070" fmla="*/ 2225472 w 5584580"/>
              <a:gd name="connsiteY2070" fmla="*/ 1127564 h 5648272"/>
              <a:gd name="connsiteX2071" fmla="*/ 2203566 w 5584580"/>
              <a:gd name="connsiteY2071" fmla="*/ 1127564 h 5648272"/>
              <a:gd name="connsiteX2072" fmla="*/ 2241903 w 5584580"/>
              <a:gd name="connsiteY2072" fmla="*/ 1089209 h 5648272"/>
              <a:gd name="connsiteX2073" fmla="*/ 2198090 w 5584580"/>
              <a:gd name="connsiteY2073" fmla="*/ 1083730 h 5648272"/>
              <a:gd name="connsiteX2074" fmla="*/ 2198090 w 5584580"/>
              <a:gd name="connsiteY2074" fmla="*/ 1105647 h 5648272"/>
              <a:gd name="connsiteX2075" fmla="*/ 2187138 w 5584580"/>
              <a:gd name="connsiteY2075" fmla="*/ 1122084 h 5648272"/>
              <a:gd name="connsiteX2076" fmla="*/ 2170708 w 5584580"/>
              <a:gd name="connsiteY2076" fmla="*/ 1138521 h 5648272"/>
              <a:gd name="connsiteX2077" fmla="*/ 2198090 w 5584580"/>
              <a:gd name="connsiteY2077" fmla="*/ 1138521 h 5648272"/>
              <a:gd name="connsiteX2078" fmla="*/ 2126896 w 5584580"/>
              <a:gd name="connsiteY2078" fmla="*/ 1171397 h 5648272"/>
              <a:gd name="connsiteX2079" fmla="*/ 2110467 w 5584580"/>
              <a:gd name="connsiteY2079" fmla="*/ 1187834 h 5648272"/>
              <a:gd name="connsiteX2080" fmla="*/ 2044748 w 5584580"/>
              <a:gd name="connsiteY2080" fmla="*/ 1226190 h 5648272"/>
              <a:gd name="connsiteX2081" fmla="*/ 1995460 w 5584580"/>
              <a:gd name="connsiteY2081" fmla="*/ 1253586 h 5648272"/>
              <a:gd name="connsiteX2082" fmla="*/ 1951647 w 5584580"/>
              <a:gd name="connsiteY2082" fmla="*/ 1275503 h 5648272"/>
              <a:gd name="connsiteX2083" fmla="*/ 1946171 w 5584580"/>
              <a:gd name="connsiteY2083" fmla="*/ 1264545 h 5648272"/>
              <a:gd name="connsiteX2084" fmla="*/ 1929742 w 5584580"/>
              <a:gd name="connsiteY2084" fmla="*/ 1280983 h 5648272"/>
              <a:gd name="connsiteX2085" fmla="*/ 1902359 w 5584580"/>
              <a:gd name="connsiteY2085" fmla="*/ 1297421 h 5648272"/>
              <a:gd name="connsiteX2086" fmla="*/ 1902359 w 5584580"/>
              <a:gd name="connsiteY2086" fmla="*/ 1313858 h 5648272"/>
              <a:gd name="connsiteX2087" fmla="*/ 1853071 w 5584580"/>
              <a:gd name="connsiteY2087" fmla="*/ 1335775 h 5648272"/>
              <a:gd name="connsiteX2088" fmla="*/ 1831164 w 5584580"/>
              <a:gd name="connsiteY2088" fmla="*/ 1357693 h 5648272"/>
              <a:gd name="connsiteX2089" fmla="*/ 1836641 w 5584580"/>
              <a:gd name="connsiteY2089" fmla="*/ 1330296 h 5648272"/>
              <a:gd name="connsiteX2090" fmla="*/ 1803782 w 5584580"/>
              <a:gd name="connsiteY2090" fmla="*/ 1335775 h 5648272"/>
              <a:gd name="connsiteX2091" fmla="*/ 1825688 w 5584580"/>
              <a:gd name="connsiteY2091" fmla="*/ 1357693 h 5648272"/>
              <a:gd name="connsiteX2092" fmla="*/ 1562816 w 5584580"/>
              <a:gd name="connsiteY2092" fmla="*/ 1598778 h 5648272"/>
              <a:gd name="connsiteX2093" fmla="*/ 1338279 w 5584580"/>
              <a:gd name="connsiteY2093" fmla="*/ 1872741 h 5648272"/>
              <a:gd name="connsiteX2094" fmla="*/ 1278038 w 5584580"/>
              <a:gd name="connsiteY2094" fmla="*/ 1965887 h 5648272"/>
              <a:gd name="connsiteX2095" fmla="*/ 1278038 w 5584580"/>
              <a:gd name="connsiteY2095" fmla="*/ 1982326 h 5648272"/>
              <a:gd name="connsiteX2096" fmla="*/ 1234226 w 5584580"/>
              <a:gd name="connsiteY2096" fmla="*/ 2048077 h 5648272"/>
              <a:gd name="connsiteX2097" fmla="*/ 1217796 w 5584580"/>
              <a:gd name="connsiteY2097" fmla="*/ 2097390 h 5648272"/>
              <a:gd name="connsiteX2098" fmla="*/ 1163031 w 5584580"/>
              <a:gd name="connsiteY2098" fmla="*/ 2223412 h 5648272"/>
              <a:gd name="connsiteX2099" fmla="*/ 1157555 w 5584580"/>
              <a:gd name="connsiteY2099" fmla="*/ 2261767 h 5648272"/>
              <a:gd name="connsiteX2100" fmla="*/ 1135649 w 5584580"/>
              <a:gd name="connsiteY2100" fmla="*/ 2300121 h 5648272"/>
              <a:gd name="connsiteX2101" fmla="*/ 1133595 w 5584580"/>
              <a:gd name="connsiteY2101" fmla="*/ 2337106 h 5648272"/>
              <a:gd name="connsiteX2102" fmla="*/ 1122128 w 5584580"/>
              <a:gd name="connsiteY2102" fmla="*/ 2360054 h 5648272"/>
              <a:gd name="connsiteX2103" fmla="*/ 1124957 w 5584580"/>
              <a:gd name="connsiteY2103" fmla="*/ 2361408 h 5648272"/>
              <a:gd name="connsiteX2104" fmla="*/ 1125380 w 5584580"/>
              <a:gd name="connsiteY2104" fmla="*/ 2361078 h 5648272"/>
              <a:gd name="connsiteX2105" fmla="*/ 1128656 w 5584580"/>
              <a:gd name="connsiteY2105" fmla="*/ 2360860 h 5648272"/>
              <a:gd name="connsiteX2106" fmla="*/ 1138159 w 5584580"/>
              <a:gd name="connsiteY2106" fmla="*/ 2357861 h 5648272"/>
              <a:gd name="connsiteX2107" fmla="*/ 1150200 w 5584580"/>
              <a:gd name="connsiteY2107" fmla="*/ 2331187 h 5648272"/>
              <a:gd name="connsiteX2108" fmla="*/ 1150200 w 5584580"/>
              <a:gd name="connsiteY2108" fmla="*/ 2349544 h 5648272"/>
              <a:gd name="connsiteX2109" fmla="*/ 1162431 w 5584580"/>
              <a:gd name="connsiteY2109" fmla="*/ 2355662 h 5648272"/>
              <a:gd name="connsiteX2110" fmla="*/ 1158956 w 5584580"/>
              <a:gd name="connsiteY2110" fmla="*/ 2371311 h 5648272"/>
              <a:gd name="connsiteX2111" fmla="*/ 1178587 w 5584580"/>
              <a:gd name="connsiteY2111" fmla="*/ 2325153 h 5648272"/>
              <a:gd name="connsiteX2112" fmla="*/ 1196797 w 5584580"/>
              <a:gd name="connsiteY2112" fmla="*/ 2284163 h 5648272"/>
              <a:gd name="connsiteX2113" fmla="*/ 1196797 w 5584580"/>
              <a:gd name="connsiteY2113" fmla="*/ 2265946 h 5648272"/>
              <a:gd name="connsiteX2114" fmla="*/ 1215003 w 5584580"/>
              <a:gd name="connsiteY2114" fmla="*/ 2247728 h 5648272"/>
              <a:gd name="connsiteX2115" fmla="*/ 1269629 w 5584580"/>
              <a:gd name="connsiteY2115" fmla="*/ 2111099 h 5648272"/>
              <a:gd name="connsiteX2116" fmla="*/ 1287837 w 5584580"/>
              <a:gd name="connsiteY2116" fmla="*/ 2124761 h 5648272"/>
              <a:gd name="connsiteX2117" fmla="*/ 1287837 w 5584580"/>
              <a:gd name="connsiteY2117" fmla="*/ 2070110 h 5648272"/>
              <a:gd name="connsiteX2118" fmla="*/ 1306046 w 5584580"/>
              <a:gd name="connsiteY2118" fmla="*/ 2092882 h 5648272"/>
              <a:gd name="connsiteX2119" fmla="*/ 1319702 w 5584580"/>
              <a:gd name="connsiteY2119" fmla="*/ 2056447 h 5648272"/>
              <a:gd name="connsiteX2120" fmla="*/ 1319702 w 5584580"/>
              <a:gd name="connsiteY2120" fmla="*/ 2083772 h 5648272"/>
              <a:gd name="connsiteX2121" fmla="*/ 1333358 w 5584580"/>
              <a:gd name="connsiteY2121" fmla="*/ 2038229 h 5648272"/>
              <a:gd name="connsiteX2122" fmla="*/ 1337910 w 5584580"/>
              <a:gd name="connsiteY2122" fmla="*/ 2061001 h 5648272"/>
              <a:gd name="connsiteX2123" fmla="*/ 1347014 w 5584580"/>
              <a:gd name="connsiteY2123" fmla="*/ 2033675 h 5648272"/>
              <a:gd name="connsiteX2124" fmla="*/ 1365222 w 5584580"/>
              <a:gd name="connsiteY2124" fmla="*/ 2020012 h 5648272"/>
              <a:gd name="connsiteX2125" fmla="*/ 1369774 w 5584580"/>
              <a:gd name="connsiteY2125" fmla="*/ 1969914 h 5648272"/>
              <a:gd name="connsiteX2126" fmla="*/ 1383430 w 5584580"/>
              <a:gd name="connsiteY2126" fmla="*/ 1988131 h 5648272"/>
              <a:gd name="connsiteX2127" fmla="*/ 1369774 w 5584580"/>
              <a:gd name="connsiteY2127" fmla="*/ 2006349 h 5648272"/>
              <a:gd name="connsiteX2128" fmla="*/ 1387983 w 5584580"/>
              <a:gd name="connsiteY2128" fmla="*/ 1997241 h 5648272"/>
              <a:gd name="connsiteX2129" fmla="*/ 1397086 w 5584580"/>
              <a:gd name="connsiteY2129" fmla="*/ 1974468 h 5648272"/>
              <a:gd name="connsiteX2130" fmla="*/ 1410743 w 5584580"/>
              <a:gd name="connsiteY2130" fmla="*/ 1997241 h 5648272"/>
              <a:gd name="connsiteX2131" fmla="*/ 1406191 w 5584580"/>
              <a:gd name="connsiteY2131" fmla="*/ 1974468 h 5648272"/>
              <a:gd name="connsiteX2132" fmla="*/ 1433503 w 5584580"/>
              <a:gd name="connsiteY2132" fmla="*/ 1960806 h 5648272"/>
              <a:gd name="connsiteX2133" fmla="*/ 1415295 w 5584580"/>
              <a:gd name="connsiteY2133" fmla="*/ 2006349 h 5648272"/>
              <a:gd name="connsiteX2134" fmla="*/ 1383430 w 5584580"/>
              <a:gd name="connsiteY2134" fmla="*/ 2038229 h 5648272"/>
              <a:gd name="connsiteX2135" fmla="*/ 1392535 w 5584580"/>
              <a:gd name="connsiteY2135" fmla="*/ 2051893 h 5648272"/>
              <a:gd name="connsiteX2136" fmla="*/ 1360670 w 5584580"/>
              <a:gd name="connsiteY2136" fmla="*/ 2101989 h 5648272"/>
              <a:gd name="connsiteX2137" fmla="*/ 1365222 w 5584580"/>
              <a:gd name="connsiteY2137" fmla="*/ 2111099 h 5648272"/>
              <a:gd name="connsiteX2138" fmla="*/ 1342462 w 5584580"/>
              <a:gd name="connsiteY2138" fmla="*/ 2170305 h 5648272"/>
              <a:gd name="connsiteX2139" fmla="*/ 1315150 w 5584580"/>
              <a:gd name="connsiteY2139" fmla="*/ 2243175 h 5648272"/>
              <a:gd name="connsiteX2140" fmla="*/ 1287837 w 5584580"/>
              <a:gd name="connsiteY2140" fmla="*/ 2275055 h 5648272"/>
              <a:gd name="connsiteX2141" fmla="*/ 1319702 w 5584580"/>
              <a:gd name="connsiteY2141" fmla="*/ 2261391 h 5648272"/>
              <a:gd name="connsiteX2142" fmla="*/ 1310597 w 5584580"/>
              <a:gd name="connsiteY2142" fmla="*/ 2279609 h 5648272"/>
              <a:gd name="connsiteX2143" fmla="*/ 1328806 w 5584580"/>
              <a:gd name="connsiteY2143" fmla="*/ 2293272 h 5648272"/>
              <a:gd name="connsiteX2144" fmla="*/ 1328806 w 5584580"/>
              <a:gd name="connsiteY2144" fmla="*/ 2238620 h 5648272"/>
              <a:gd name="connsiteX2145" fmla="*/ 1356118 w 5584580"/>
              <a:gd name="connsiteY2145" fmla="*/ 2170305 h 5648272"/>
              <a:gd name="connsiteX2146" fmla="*/ 1387983 w 5584580"/>
              <a:gd name="connsiteY2146" fmla="*/ 2120207 h 5648272"/>
              <a:gd name="connsiteX2147" fmla="*/ 1401639 w 5584580"/>
              <a:gd name="connsiteY2147" fmla="*/ 2152088 h 5648272"/>
              <a:gd name="connsiteX2148" fmla="*/ 1419846 w 5584580"/>
              <a:gd name="connsiteY2148" fmla="*/ 2129317 h 5648272"/>
              <a:gd name="connsiteX2149" fmla="*/ 1401639 w 5584580"/>
              <a:gd name="connsiteY2149" fmla="*/ 2133870 h 5648272"/>
              <a:gd name="connsiteX2150" fmla="*/ 1410743 w 5584580"/>
              <a:gd name="connsiteY2150" fmla="*/ 2097436 h 5648272"/>
              <a:gd name="connsiteX2151" fmla="*/ 1428951 w 5584580"/>
              <a:gd name="connsiteY2151" fmla="*/ 2101989 h 5648272"/>
              <a:gd name="connsiteX2152" fmla="*/ 1428951 w 5584580"/>
              <a:gd name="connsiteY2152" fmla="*/ 2074664 h 5648272"/>
              <a:gd name="connsiteX2153" fmla="*/ 1451711 w 5584580"/>
              <a:gd name="connsiteY2153" fmla="*/ 2083772 h 5648272"/>
              <a:gd name="connsiteX2154" fmla="*/ 1442607 w 5584580"/>
              <a:gd name="connsiteY2154" fmla="*/ 2083772 h 5648272"/>
              <a:gd name="connsiteX2155" fmla="*/ 1438055 w 5584580"/>
              <a:gd name="connsiteY2155" fmla="*/ 2065556 h 5648272"/>
              <a:gd name="connsiteX2156" fmla="*/ 1469919 w 5584580"/>
              <a:gd name="connsiteY2156" fmla="*/ 2065556 h 5648272"/>
              <a:gd name="connsiteX2157" fmla="*/ 1483576 w 5584580"/>
              <a:gd name="connsiteY2157" fmla="*/ 2029121 h 5648272"/>
              <a:gd name="connsiteX2158" fmla="*/ 1510888 w 5584580"/>
              <a:gd name="connsiteY2158" fmla="*/ 2010903 h 5648272"/>
              <a:gd name="connsiteX2159" fmla="*/ 1501784 w 5584580"/>
              <a:gd name="connsiteY2159" fmla="*/ 1983578 h 5648272"/>
              <a:gd name="connsiteX2160" fmla="*/ 1501784 w 5584580"/>
              <a:gd name="connsiteY2160" fmla="*/ 1942589 h 5648272"/>
              <a:gd name="connsiteX2161" fmla="*/ 1519992 w 5584580"/>
              <a:gd name="connsiteY2161" fmla="*/ 1924371 h 5648272"/>
              <a:gd name="connsiteX2162" fmla="*/ 1515440 w 5584580"/>
              <a:gd name="connsiteY2162" fmla="*/ 1942589 h 5648272"/>
              <a:gd name="connsiteX2163" fmla="*/ 1547304 w 5584580"/>
              <a:gd name="connsiteY2163" fmla="*/ 1938034 h 5648272"/>
              <a:gd name="connsiteX2164" fmla="*/ 1560960 w 5584580"/>
              <a:gd name="connsiteY2164" fmla="*/ 1915262 h 5648272"/>
              <a:gd name="connsiteX2165" fmla="*/ 1570065 w 5584580"/>
              <a:gd name="connsiteY2165" fmla="*/ 1928926 h 5648272"/>
              <a:gd name="connsiteX2166" fmla="*/ 1570065 w 5584580"/>
              <a:gd name="connsiteY2166" fmla="*/ 1919817 h 5648272"/>
              <a:gd name="connsiteX2167" fmla="*/ 1592825 w 5584580"/>
              <a:gd name="connsiteY2167" fmla="*/ 1883383 h 5648272"/>
              <a:gd name="connsiteX2168" fmla="*/ 1570065 w 5584580"/>
              <a:gd name="connsiteY2168" fmla="*/ 1874273 h 5648272"/>
              <a:gd name="connsiteX2169" fmla="*/ 1556409 w 5584580"/>
              <a:gd name="connsiteY2169" fmla="*/ 1901599 h 5648272"/>
              <a:gd name="connsiteX2170" fmla="*/ 1515440 w 5584580"/>
              <a:gd name="connsiteY2170" fmla="*/ 1901599 h 5648272"/>
              <a:gd name="connsiteX2171" fmla="*/ 1574616 w 5584580"/>
              <a:gd name="connsiteY2171" fmla="*/ 1824176 h 5648272"/>
              <a:gd name="connsiteX2172" fmla="*/ 1638345 w 5584580"/>
              <a:gd name="connsiteY2172" fmla="*/ 1755860 h 5648272"/>
              <a:gd name="connsiteX2173" fmla="*/ 1629241 w 5584580"/>
              <a:gd name="connsiteY2173" fmla="*/ 1769525 h 5648272"/>
              <a:gd name="connsiteX2174" fmla="*/ 1583721 w 5584580"/>
              <a:gd name="connsiteY2174" fmla="*/ 1824176 h 5648272"/>
              <a:gd name="connsiteX2175" fmla="*/ 1542752 w 5584580"/>
              <a:gd name="connsiteY2175" fmla="*/ 1874273 h 5648272"/>
              <a:gd name="connsiteX2176" fmla="*/ 1583721 w 5584580"/>
              <a:gd name="connsiteY2176" fmla="*/ 1856056 h 5648272"/>
              <a:gd name="connsiteX2177" fmla="*/ 1588272 w 5584580"/>
              <a:gd name="connsiteY2177" fmla="*/ 1833285 h 5648272"/>
              <a:gd name="connsiteX2178" fmla="*/ 1601929 w 5584580"/>
              <a:gd name="connsiteY2178" fmla="*/ 1828731 h 5648272"/>
              <a:gd name="connsiteX2179" fmla="*/ 1606481 w 5584580"/>
              <a:gd name="connsiteY2179" fmla="*/ 1810513 h 5648272"/>
              <a:gd name="connsiteX2180" fmla="*/ 1615585 w 5584580"/>
              <a:gd name="connsiteY2180" fmla="*/ 1805959 h 5648272"/>
              <a:gd name="connsiteX2181" fmla="*/ 1615585 w 5584580"/>
              <a:gd name="connsiteY2181" fmla="*/ 1796850 h 5648272"/>
              <a:gd name="connsiteX2182" fmla="*/ 1656554 w 5584580"/>
              <a:gd name="connsiteY2182" fmla="*/ 1755860 h 5648272"/>
              <a:gd name="connsiteX2183" fmla="*/ 1670210 w 5584580"/>
              <a:gd name="connsiteY2183" fmla="*/ 1755860 h 5648272"/>
              <a:gd name="connsiteX2184" fmla="*/ 1656554 w 5584580"/>
              <a:gd name="connsiteY2184" fmla="*/ 1742197 h 5648272"/>
              <a:gd name="connsiteX2185" fmla="*/ 1679314 w 5584580"/>
              <a:gd name="connsiteY2185" fmla="*/ 1737644 h 5648272"/>
              <a:gd name="connsiteX2186" fmla="*/ 1665658 w 5584580"/>
              <a:gd name="connsiteY2186" fmla="*/ 1719427 h 5648272"/>
              <a:gd name="connsiteX2187" fmla="*/ 1679314 w 5584580"/>
              <a:gd name="connsiteY2187" fmla="*/ 1696655 h 5648272"/>
              <a:gd name="connsiteX2188" fmla="*/ 1697522 w 5584580"/>
              <a:gd name="connsiteY2188" fmla="*/ 1678437 h 5648272"/>
              <a:gd name="connsiteX2189" fmla="*/ 1729386 w 5584580"/>
              <a:gd name="connsiteY2189" fmla="*/ 1642002 h 5648272"/>
              <a:gd name="connsiteX2190" fmla="*/ 1743042 w 5584580"/>
              <a:gd name="connsiteY2190" fmla="*/ 1642002 h 5648272"/>
              <a:gd name="connsiteX2191" fmla="*/ 1761251 w 5584580"/>
              <a:gd name="connsiteY2191" fmla="*/ 1623786 h 5648272"/>
              <a:gd name="connsiteX2192" fmla="*/ 1779459 w 5584580"/>
              <a:gd name="connsiteY2192" fmla="*/ 1601014 h 5648272"/>
              <a:gd name="connsiteX2193" fmla="*/ 1793115 w 5584580"/>
              <a:gd name="connsiteY2193" fmla="*/ 1601014 h 5648272"/>
              <a:gd name="connsiteX2194" fmla="*/ 1829531 w 5584580"/>
              <a:gd name="connsiteY2194" fmla="*/ 1564579 h 5648272"/>
              <a:gd name="connsiteX2195" fmla="*/ 1875052 w 5584580"/>
              <a:gd name="connsiteY2195" fmla="*/ 1523591 h 5648272"/>
              <a:gd name="connsiteX2196" fmla="*/ 1875052 w 5584580"/>
              <a:gd name="connsiteY2196" fmla="*/ 1546362 h 5648272"/>
              <a:gd name="connsiteX2197" fmla="*/ 1838635 w 5584580"/>
              <a:gd name="connsiteY2197" fmla="*/ 1573688 h 5648272"/>
              <a:gd name="connsiteX2198" fmla="*/ 1834084 w 5584580"/>
              <a:gd name="connsiteY2198" fmla="*/ 1596460 h 5648272"/>
              <a:gd name="connsiteX2199" fmla="*/ 1856844 w 5584580"/>
              <a:gd name="connsiteY2199" fmla="*/ 1564579 h 5648272"/>
              <a:gd name="connsiteX2200" fmla="*/ 1888708 w 5584580"/>
              <a:gd name="connsiteY2200" fmla="*/ 1560025 h 5648272"/>
              <a:gd name="connsiteX2201" fmla="*/ 1884156 w 5584580"/>
              <a:gd name="connsiteY2201" fmla="*/ 1537253 h 5648272"/>
              <a:gd name="connsiteX2202" fmla="*/ 1902364 w 5584580"/>
              <a:gd name="connsiteY2202" fmla="*/ 1528144 h 5648272"/>
              <a:gd name="connsiteX2203" fmla="*/ 1884156 w 5584580"/>
              <a:gd name="connsiteY2203" fmla="*/ 1528144 h 5648272"/>
              <a:gd name="connsiteX2204" fmla="*/ 1911468 w 5584580"/>
              <a:gd name="connsiteY2204" fmla="*/ 1491710 h 5648272"/>
              <a:gd name="connsiteX2205" fmla="*/ 1943333 w 5584580"/>
              <a:gd name="connsiteY2205" fmla="*/ 1473493 h 5648272"/>
              <a:gd name="connsiteX2206" fmla="*/ 1961541 w 5584580"/>
              <a:gd name="connsiteY2206" fmla="*/ 1473493 h 5648272"/>
              <a:gd name="connsiteX2207" fmla="*/ 1961541 w 5584580"/>
              <a:gd name="connsiteY2207" fmla="*/ 1459829 h 5648272"/>
              <a:gd name="connsiteX2208" fmla="*/ 1984301 w 5584580"/>
              <a:gd name="connsiteY2208" fmla="*/ 1441613 h 5648272"/>
              <a:gd name="connsiteX2209" fmla="*/ 1993405 w 5584580"/>
              <a:gd name="connsiteY2209" fmla="*/ 1446166 h 5648272"/>
              <a:gd name="connsiteX2210" fmla="*/ 2016166 w 5584580"/>
              <a:gd name="connsiteY2210" fmla="*/ 1423395 h 5648272"/>
              <a:gd name="connsiteX2211" fmla="*/ 2002510 w 5584580"/>
              <a:gd name="connsiteY2211" fmla="*/ 1441613 h 5648272"/>
              <a:gd name="connsiteX2212" fmla="*/ 2029822 w 5584580"/>
              <a:gd name="connsiteY2212" fmla="*/ 1446166 h 5648272"/>
              <a:gd name="connsiteX2213" fmla="*/ 2034373 w 5584580"/>
              <a:gd name="connsiteY2213" fmla="*/ 1423395 h 5648272"/>
              <a:gd name="connsiteX2214" fmla="*/ 2052582 w 5584580"/>
              <a:gd name="connsiteY2214" fmla="*/ 1409733 h 5648272"/>
              <a:gd name="connsiteX2215" fmla="*/ 2025270 w 5584580"/>
              <a:gd name="connsiteY2215" fmla="*/ 1423395 h 5648272"/>
              <a:gd name="connsiteX2216" fmla="*/ 2038926 w 5584580"/>
              <a:gd name="connsiteY2216" fmla="*/ 1405178 h 5648272"/>
              <a:gd name="connsiteX2217" fmla="*/ 2007061 w 5584580"/>
              <a:gd name="connsiteY2217" fmla="*/ 1400623 h 5648272"/>
              <a:gd name="connsiteX2218" fmla="*/ 1970645 w 5584580"/>
              <a:gd name="connsiteY2218" fmla="*/ 1409733 h 5648272"/>
              <a:gd name="connsiteX2219" fmla="*/ 1988853 w 5584580"/>
              <a:gd name="connsiteY2219" fmla="*/ 1396068 h 5648272"/>
              <a:gd name="connsiteX2220" fmla="*/ 1979749 w 5584580"/>
              <a:gd name="connsiteY2220" fmla="*/ 1400623 h 5648272"/>
              <a:gd name="connsiteX2221" fmla="*/ 1952437 w 5584580"/>
              <a:gd name="connsiteY2221" fmla="*/ 1382405 h 5648272"/>
              <a:gd name="connsiteX2222" fmla="*/ 1984301 w 5584580"/>
              <a:gd name="connsiteY2222" fmla="*/ 1350526 h 5648272"/>
              <a:gd name="connsiteX2223" fmla="*/ 1929677 w 5584580"/>
              <a:gd name="connsiteY2223" fmla="*/ 1364189 h 5648272"/>
              <a:gd name="connsiteX2224" fmla="*/ 1943333 w 5584580"/>
              <a:gd name="connsiteY2224" fmla="*/ 1386961 h 5648272"/>
              <a:gd name="connsiteX2225" fmla="*/ 1911468 w 5584580"/>
              <a:gd name="connsiteY2225" fmla="*/ 1373298 h 5648272"/>
              <a:gd name="connsiteX2226" fmla="*/ 1888708 w 5584580"/>
              <a:gd name="connsiteY2226" fmla="*/ 1386961 h 5648272"/>
              <a:gd name="connsiteX2227" fmla="*/ 1952437 w 5584580"/>
              <a:gd name="connsiteY2227" fmla="*/ 1332308 h 5648272"/>
              <a:gd name="connsiteX2228" fmla="*/ 1952437 w 5584580"/>
              <a:gd name="connsiteY2228" fmla="*/ 1355080 h 5648272"/>
              <a:gd name="connsiteX2229" fmla="*/ 1970645 w 5584580"/>
              <a:gd name="connsiteY2229" fmla="*/ 1327754 h 5648272"/>
              <a:gd name="connsiteX2230" fmla="*/ 1961541 w 5584580"/>
              <a:gd name="connsiteY2230" fmla="*/ 1323200 h 5648272"/>
              <a:gd name="connsiteX2231" fmla="*/ 1979749 w 5584580"/>
              <a:gd name="connsiteY2231" fmla="*/ 1273102 h 5648272"/>
              <a:gd name="connsiteX2232" fmla="*/ 2007061 w 5584580"/>
              <a:gd name="connsiteY2232" fmla="*/ 1268547 h 5648272"/>
              <a:gd name="connsiteX2233" fmla="*/ 2048030 w 5584580"/>
              <a:gd name="connsiteY2233" fmla="*/ 1241222 h 5648272"/>
              <a:gd name="connsiteX2234" fmla="*/ 2038926 w 5584580"/>
              <a:gd name="connsiteY2234" fmla="*/ 1259439 h 5648272"/>
              <a:gd name="connsiteX2235" fmla="*/ 2102654 w 5584580"/>
              <a:gd name="connsiteY2235" fmla="*/ 1263994 h 5648272"/>
              <a:gd name="connsiteX2236" fmla="*/ 2079894 w 5584580"/>
              <a:gd name="connsiteY2236" fmla="*/ 1236667 h 5648272"/>
              <a:gd name="connsiteX2237" fmla="*/ 2098103 w 5584580"/>
              <a:gd name="connsiteY2237" fmla="*/ 1223004 h 5648272"/>
              <a:gd name="connsiteX2238" fmla="*/ 2120863 w 5584580"/>
              <a:gd name="connsiteY2238" fmla="*/ 1250329 h 5648272"/>
              <a:gd name="connsiteX2239" fmla="*/ 2175487 w 5584580"/>
              <a:gd name="connsiteY2239" fmla="*/ 1195679 h 5648272"/>
              <a:gd name="connsiteX2240" fmla="*/ 2193696 w 5584580"/>
              <a:gd name="connsiteY2240" fmla="*/ 1204787 h 5648272"/>
              <a:gd name="connsiteX2241" fmla="*/ 2198247 w 5584580"/>
              <a:gd name="connsiteY2241" fmla="*/ 1195679 h 5648272"/>
              <a:gd name="connsiteX2242" fmla="*/ 2198247 w 5584580"/>
              <a:gd name="connsiteY2242" fmla="*/ 1177462 h 5648272"/>
              <a:gd name="connsiteX2243" fmla="*/ 2211904 w 5584580"/>
              <a:gd name="connsiteY2243" fmla="*/ 1186569 h 5648272"/>
              <a:gd name="connsiteX2244" fmla="*/ 2252872 w 5584580"/>
              <a:gd name="connsiteY2244" fmla="*/ 1159244 h 5648272"/>
              <a:gd name="connsiteX2245" fmla="*/ 2289288 w 5584580"/>
              <a:gd name="connsiteY2245" fmla="*/ 1154689 h 5648272"/>
              <a:gd name="connsiteX2246" fmla="*/ 2275632 w 5584580"/>
              <a:gd name="connsiteY2246" fmla="*/ 1154689 h 5648272"/>
              <a:gd name="connsiteX2247" fmla="*/ 2316601 w 5584580"/>
              <a:gd name="connsiteY2247" fmla="*/ 1136471 h 5648272"/>
              <a:gd name="connsiteX2248" fmla="*/ 2366673 w 5584580"/>
              <a:gd name="connsiteY2248" fmla="*/ 1118255 h 5648272"/>
              <a:gd name="connsiteX2249" fmla="*/ 2389435 w 5584580"/>
              <a:gd name="connsiteY2249" fmla="*/ 1136471 h 5648272"/>
              <a:gd name="connsiteX2250" fmla="*/ 2389435 w 5584580"/>
              <a:gd name="connsiteY2250" fmla="*/ 1122809 h 5648272"/>
              <a:gd name="connsiteX2251" fmla="*/ 2462266 w 5584580"/>
              <a:gd name="connsiteY2251" fmla="*/ 1100037 h 5648272"/>
              <a:gd name="connsiteX2252" fmla="*/ 2489580 w 5584580"/>
              <a:gd name="connsiteY2252" fmla="*/ 1113700 h 5648272"/>
              <a:gd name="connsiteX2253" fmla="*/ 2480474 w 5584580"/>
              <a:gd name="connsiteY2253" fmla="*/ 1104592 h 5648272"/>
              <a:gd name="connsiteX2254" fmla="*/ 2489580 w 5584580"/>
              <a:gd name="connsiteY2254" fmla="*/ 1109146 h 5648272"/>
              <a:gd name="connsiteX2255" fmla="*/ 2525996 w 5584580"/>
              <a:gd name="connsiteY2255" fmla="*/ 1104592 h 5648272"/>
              <a:gd name="connsiteX2256" fmla="*/ 2466818 w 5584580"/>
              <a:gd name="connsiteY2256" fmla="*/ 1122809 h 5648272"/>
              <a:gd name="connsiteX2257" fmla="*/ 2448610 w 5584580"/>
              <a:gd name="connsiteY2257" fmla="*/ 1141027 h 5648272"/>
              <a:gd name="connsiteX2258" fmla="*/ 2403091 w 5584580"/>
              <a:gd name="connsiteY2258" fmla="*/ 1136471 h 5648272"/>
              <a:gd name="connsiteX2259" fmla="*/ 2389435 w 5584580"/>
              <a:gd name="connsiteY2259" fmla="*/ 1154689 h 5648272"/>
              <a:gd name="connsiteX2260" fmla="*/ 2366673 w 5584580"/>
              <a:gd name="connsiteY2260" fmla="*/ 1136471 h 5648272"/>
              <a:gd name="connsiteX2261" fmla="*/ 2325705 w 5584580"/>
              <a:gd name="connsiteY2261" fmla="*/ 1141027 h 5648272"/>
              <a:gd name="connsiteX2262" fmla="*/ 2353017 w 5584580"/>
              <a:gd name="connsiteY2262" fmla="*/ 1172906 h 5648272"/>
              <a:gd name="connsiteX2263" fmla="*/ 2316601 w 5584580"/>
              <a:gd name="connsiteY2263" fmla="*/ 1145581 h 5648272"/>
              <a:gd name="connsiteX2264" fmla="*/ 2312048 w 5584580"/>
              <a:gd name="connsiteY2264" fmla="*/ 1168352 h 5648272"/>
              <a:gd name="connsiteX2265" fmla="*/ 2302945 w 5584580"/>
              <a:gd name="connsiteY2265" fmla="*/ 1163799 h 5648272"/>
              <a:gd name="connsiteX2266" fmla="*/ 2266530 w 5584580"/>
              <a:gd name="connsiteY2266" fmla="*/ 1168352 h 5648272"/>
              <a:gd name="connsiteX2267" fmla="*/ 2275632 w 5584580"/>
              <a:gd name="connsiteY2267" fmla="*/ 1177462 h 5648272"/>
              <a:gd name="connsiteX2268" fmla="*/ 2248320 w 5584580"/>
              <a:gd name="connsiteY2268" fmla="*/ 1191124 h 5648272"/>
              <a:gd name="connsiteX2269" fmla="*/ 2257424 w 5584580"/>
              <a:gd name="connsiteY2269" fmla="*/ 1204787 h 5648272"/>
              <a:gd name="connsiteX2270" fmla="*/ 2284736 w 5584580"/>
              <a:gd name="connsiteY2270" fmla="*/ 1182016 h 5648272"/>
              <a:gd name="connsiteX2271" fmla="*/ 2316601 w 5584580"/>
              <a:gd name="connsiteY2271" fmla="*/ 1177462 h 5648272"/>
              <a:gd name="connsiteX2272" fmla="*/ 2312048 w 5584580"/>
              <a:gd name="connsiteY2272" fmla="*/ 1195679 h 5648272"/>
              <a:gd name="connsiteX2273" fmla="*/ 2321153 w 5584580"/>
              <a:gd name="connsiteY2273" fmla="*/ 1186569 h 5648272"/>
              <a:gd name="connsiteX2274" fmla="*/ 2334809 w 5584580"/>
              <a:gd name="connsiteY2274" fmla="*/ 1191124 h 5648272"/>
              <a:gd name="connsiteX2275" fmla="*/ 2357569 w 5584580"/>
              <a:gd name="connsiteY2275" fmla="*/ 1177462 h 5648272"/>
              <a:gd name="connsiteX2276" fmla="*/ 2357569 w 5584580"/>
              <a:gd name="connsiteY2276" fmla="*/ 1159244 h 5648272"/>
              <a:gd name="connsiteX2277" fmla="*/ 2393985 w 5584580"/>
              <a:gd name="connsiteY2277" fmla="*/ 1168352 h 5648272"/>
              <a:gd name="connsiteX2278" fmla="*/ 2407641 w 5584580"/>
              <a:gd name="connsiteY2278" fmla="*/ 1145581 h 5648272"/>
              <a:gd name="connsiteX2279" fmla="*/ 2439506 w 5584580"/>
              <a:gd name="connsiteY2279" fmla="*/ 1163799 h 5648272"/>
              <a:gd name="connsiteX2280" fmla="*/ 2494132 w 5584580"/>
              <a:gd name="connsiteY2280" fmla="*/ 1131918 h 5648272"/>
              <a:gd name="connsiteX2281" fmla="*/ 2525996 w 5584580"/>
              <a:gd name="connsiteY2281" fmla="*/ 1136471 h 5648272"/>
              <a:gd name="connsiteX2282" fmla="*/ 2553307 w 5584580"/>
              <a:gd name="connsiteY2282" fmla="*/ 1113700 h 5648272"/>
              <a:gd name="connsiteX2283" fmla="*/ 2544205 w 5584580"/>
              <a:gd name="connsiteY2283" fmla="*/ 1122809 h 5648272"/>
              <a:gd name="connsiteX2284" fmla="*/ 2566965 w 5584580"/>
              <a:gd name="connsiteY2284" fmla="*/ 1118255 h 5648272"/>
              <a:gd name="connsiteX2285" fmla="*/ 2553307 w 5584580"/>
              <a:gd name="connsiteY2285" fmla="*/ 1109146 h 5648272"/>
              <a:gd name="connsiteX2286" fmla="*/ 2535100 w 5584580"/>
              <a:gd name="connsiteY2286" fmla="*/ 1090928 h 5648272"/>
              <a:gd name="connsiteX2287" fmla="*/ 2494132 w 5584580"/>
              <a:gd name="connsiteY2287" fmla="*/ 1100037 h 5648272"/>
              <a:gd name="connsiteX2288" fmla="*/ 2544205 w 5584580"/>
              <a:gd name="connsiteY2288" fmla="*/ 1086374 h 5648272"/>
              <a:gd name="connsiteX2289" fmla="*/ 2626141 w 5584580"/>
              <a:gd name="connsiteY2289" fmla="*/ 1077265 h 5648272"/>
              <a:gd name="connsiteX2290" fmla="*/ 2630693 w 5584580"/>
              <a:gd name="connsiteY2290" fmla="*/ 1100037 h 5648272"/>
              <a:gd name="connsiteX2291" fmla="*/ 2689870 w 5584580"/>
              <a:gd name="connsiteY2291" fmla="*/ 1100037 h 5648272"/>
              <a:gd name="connsiteX2292" fmla="*/ 2671661 w 5584580"/>
              <a:gd name="connsiteY2292" fmla="*/ 1118255 h 5648272"/>
              <a:gd name="connsiteX2293" fmla="*/ 2703526 w 5584580"/>
              <a:gd name="connsiteY2293" fmla="*/ 1100037 h 5648272"/>
              <a:gd name="connsiteX2294" fmla="*/ 2735390 w 5584580"/>
              <a:gd name="connsiteY2294" fmla="*/ 1109146 h 5648272"/>
              <a:gd name="connsiteX2295" fmla="*/ 2717182 w 5584580"/>
              <a:gd name="connsiteY2295" fmla="*/ 1100037 h 5648272"/>
              <a:gd name="connsiteX2296" fmla="*/ 2749047 w 5584580"/>
              <a:gd name="connsiteY2296" fmla="*/ 1104592 h 5648272"/>
              <a:gd name="connsiteX2297" fmla="*/ 2762703 w 5584580"/>
              <a:gd name="connsiteY2297" fmla="*/ 1081820 h 5648272"/>
              <a:gd name="connsiteX2298" fmla="*/ 2776359 w 5584580"/>
              <a:gd name="connsiteY2298" fmla="*/ 1100037 h 5648272"/>
              <a:gd name="connsiteX2299" fmla="*/ 2794567 w 5584580"/>
              <a:gd name="connsiteY2299" fmla="*/ 1077265 h 5648272"/>
              <a:gd name="connsiteX2300" fmla="*/ 2826431 w 5584580"/>
              <a:gd name="connsiteY2300" fmla="*/ 1086374 h 5648272"/>
              <a:gd name="connsiteX2301" fmla="*/ 2867400 w 5584580"/>
              <a:gd name="connsiteY2301" fmla="*/ 1081820 h 5648272"/>
              <a:gd name="connsiteX2302" fmla="*/ 2867400 w 5584580"/>
              <a:gd name="connsiteY2302" fmla="*/ 1095483 h 5648272"/>
              <a:gd name="connsiteX2303" fmla="*/ 2885608 w 5584580"/>
              <a:gd name="connsiteY2303" fmla="*/ 1081820 h 5648272"/>
              <a:gd name="connsiteX2304" fmla="*/ 2922024 w 5584580"/>
              <a:gd name="connsiteY2304" fmla="*/ 1081820 h 5648272"/>
              <a:gd name="connsiteX2305" fmla="*/ 2908368 w 5584580"/>
              <a:gd name="connsiteY2305" fmla="*/ 1104592 h 5648272"/>
              <a:gd name="connsiteX2306" fmla="*/ 2703526 w 5584580"/>
              <a:gd name="connsiteY2306" fmla="*/ 1122809 h 5648272"/>
              <a:gd name="connsiteX2307" fmla="*/ 2708078 w 5584580"/>
              <a:gd name="connsiteY2307" fmla="*/ 1131918 h 5648272"/>
              <a:gd name="connsiteX2308" fmla="*/ 2658005 w 5584580"/>
              <a:gd name="connsiteY2308" fmla="*/ 1141027 h 5648272"/>
              <a:gd name="connsiteX2309" fmla="*/ 2644349 w 5584580"/>
              <a:gd name="connsiteY2309" fmla="*/ 1136471 h 5648272"/>
              <a:gd name="connsiteX2310" fmla="*/ 2635245 w 5584580"/>
              <a:gd name="connsiteY2310" fmla="*/ 1141027 h 5648272"/>
              <a:gd name="connsiteX2311" fmla="*/ 2617037 w 5584580"/>
              <a:gd name="connsiteY2311" fmla="*/ 1136471 h 5648272"/>
              <a:gd name="connsiteX2312" fmla="*/ 2662558 w 5584580"/>
              <a:gd name="connsiteY2312" fmla="*/ 1118255 h 5648272"/>
              <a:gd name="connsiteX2313" fmla="*/ 2571517 w 5584580"/>
              <a:gd name="connsiteY2313" fmla="*/ 1100037 h 5648272"/>
              <a:gd name="connsiteX2314" fmla="*/ 2576067 w 5584580"/>
              <a:gd name="connsiteY2314" fmla="*/ 1086374 h 5648272"/>
              <a:gd name="connsiteX2315" fmla="*/ 2576067 w 5584580"/>
              <a:gd name="connsiteY2315" fmla="*/ 1122809 h 5648272"/>
              <a:gd name="connsiteX2316" fmla="*/ 2607933 w 5584580"/>
              <a:gd name="connsiteY2316" fmla="*/ 1104592 h 5648272"/>
              <a:gd name="connsiteX2317" fmla="*/ 2621589 w 5584580"/>
              <a:gd name="connsiteY2317" fmla="*/ 1145581 h 5648272"/>
              <a:gd name="connsiteX2318" fmla="*/ 2557861 w 5584580"/>
              <a:gd name="connsiteY2318" fmla="*/ 1163799 h 5648272"/>
              <a:gd name="connsiteX2319" fmla="*/ 2489580 w 5584580"/>
              <a:gd name="connsiteY2319" fmla="*/ 1172906 h 5648272"/>
              <a:gd name="connsiteX2320" fmla="*/ 2416746 w 5584580"/>
              <a:gd name="connsiteY2320" fmla="*/ 1195679 h 5648272"/>
              <a:gd name="connsiteX2321" fmla="*/ 2403091 w 5584580"/>
              <a:gd name="connsiteY2321" fmla="*/ 1213896 h 5648272"/>
              <a:gd name="connsiteX2322" fmla="*/ 2380329 w 5584580"/>
              <a:gd name="connsiteY2322" fmla="*/ 1191124 h 5648272"/>
              <a:gd name="connsiteX2323" fmla="*/ 2334809 w 5584580"/>
              <a:gd name="connsiteY2323" fmla="*/ 1204787 h 5648272"/>
              <a:gd name="connsiteX2324" fmla="*/ 2343913 w 5584580"/>
              <a:gd name="connsiteY2324" fmla="*/ 1223004 h 5648272"/>
              <a:gd name="connsiteX2325" fmla="*/ 2371225 w 5584580"/>
              <a:gd name="connsiteY2325" fmla="*/ 1195679 h 5648272"/>
              <a:gd name="connsiteX2326" fmla="*/ 2339361 w 5584580"/>
              <a:gd name="connsiteY2326" fmla="*/ 1236667 h 5648272"/>
              <a:gd name="connsiteX2327" fmla="*/ 2339361 w 5584580"/>
              <a:gd name="connsiteY2327" fmla="*/ 1227559 h 5648272"/>
              <a:gd name="connsiteX2328" fmla="*/ 2321153 w 5584580"/>
              <a:gd name="connsiteY2328" fmla="*/ 1241222 h 5648272"/>
              <a:gd name="connsiteX2329" fmla="*/ 2266530 w 5584580"/>
              <a:gd name="connsiteY2329" fmla="*/ 1259439 h 5648272"/>
              <a:gd name="connsiteX2330" fmla="*/ 2207352 w 5584580"/>
              <a:gd name="connsiteY2330" fmla="*/ 1291320 h 5648272"/>
              <a:gd name="connsiteX2331" fmla="*/ 2129966 w 5584580"/>
              <a:gd name="connsiteY2331" fmla="*/ 1327754 h 5648272"/>
              <a:gd name="connsiteX2332" fmla="*/ 2098103 w 5584580"/>
              <a:gd name="connsiteY2332" fmla="*/ 1355080 h 5648272"/>
              <a:gd name="connsiteX2333" fmla="*/ 2061686 w 5584580"/>
              <a:gd name="connsiteY2333" fmla="*/ 1386961 h 5648272"/>
              <a:gd name="connsiteX2334" fmla="*/ 2098103 w 5584580"/>
              <a:gd name="connsiteY2334" fmla="*/ 1400623 h 5648272"/>
              <a:gd name="connsiteX2335" fmla="*/ 2157279 w 5584580"/>
              <a:gd name="connsiteY2335" fmla="*/ 1386961 h 5648272"/>
              <a:gd name="connsiteX2336" fmla="*/ 2180039 w 5584580"/>
              <a:gd name="connsiteY2336" fmla="*/ 1345971 h 5648272"/>
              <a:gd name="connsiteX2337" fmla="*/ 2166383 w 5584580"/>
              <a:gd name="connsiteY2337" fmla="*/ 1327754 h 5648272"/>
              <a:gd name="connsiteX2338" fmla="*/ 2189143 w 5584580"/>
              <a:gd name="connsiteY2338" fmla="*/ 1355080 h 5648272"/>
              <a:gd name="connsiteX2339" fmla="*/ 2221008 w 5584580"/>
              <a:gd name="connsiteY2339" fmla="*/ 1345971 h 5648272"/>
              <a:gd name="connsiteX2340" fmla="*/ 2221008 w 5584580"/>
              <a:gd name="connsiteY2340" fmla="*/ 1323200 h 5648272"/>
              <a:gd name="connsiteX2341" fmla="*/ 2189143 w 5584580"/>
              <a:gd name="connsiteY2341" fmla="*/ 1336863 h 5648272"/>
              <a:gd name="connsiteX2342" fmla="*/ 2193696 w 5584580"/>
              <a:gd name="connsiteY2342" fmla="*/ 1314091 h 5648272"/>
              <a:gd name="connsiteX2343" fmla="*/ 2248320 w 5584580"/>
              <a:gd name="connsiteY2343" fmla="*/ 1295874 h 5648272"/>
              <a:gd name="connsiteX2344" fmla="*/ 2312048 w 5584580"/>
              <a:gd name="connsiteY2344" fmla="*/ 1273102 h 5648272"/>
              <a:gd name="connsiteX2345" fmla="*/ 2293841 w 5584580"/>
              <a:gd name="connsiteY2345" fmla="*/ 1291320 h 5648272"/>
              <a:gd name="connsiteX2346" fmla="*/ 2321153 w 5584580"/>
              <a:gd name="connsiteY2346" fmla="*/ 1291320 h 5648272"/>
              <a:gd name="connsiteX2347" fmla="*/ 2334809 w 5584580"/>
              <a:gd name="connsiteY2347" fmla="*/ 1273102 h 5648272"/>
              <a:gd name="connsiteX2348" fmla="*/ 2353017 w 5584580"/>
              <a:gd name="connsiteY2348" fmla="*/ 1282210 h 5648272"/>
              <a:gd name="connsiteX2349" fmla="*/ 2362121 w 5584580"/>
              <a:gd name="connsiteY2349" fmla="*/ 1277657 h 5648272"/>
              <a:gd name="connsiteX2350" fmla="*/ 2393985 w 5584580"/>
              <a:gd name="connsiteY2350" fmla="*/ 1277657 h 5648272"/>
              <a:gd name="connsiteX2351" fmla="*/ 2371225 w 5584580"/>
              <a:gd name="connsiteY2351" fmla="*/ 1259439 h 5648272"/>
              <a:gd name="connsiteX2352" fmla="*/ 2393985 w 5584580"/>
              <a:gd name="connsiteY2352" fmla="*/ 1268547 h 5648272"/>
              <a:gd name="connsiteX2353" fmla="*/ 2403091 w 5584580"/>
              <a:gd name="connsiteY2353" fmla="*/ 1259439 h 5648272"/>
              <a:gd name="connsiteX2354" fmla="*/ 2384881 w 5584580"/>
              <a:gd name="connsiteY2354" fmla="*/ 1250329 h 5648272"/>
              <a:gd name="connsiteX2355" fmla="*/ 2398539 w 5584580"/>
              <a:gd name="connsiteY2355" fmla="*/ 1241222 h 5648272"/>
              <a:gd name="connsiteX2356" fmla="*/ 2412195 w 5584580"/>
              <a:gd name="connsiteY2356" fmla="*/ 1227559 h 5648272"/>
              <a:gd name="connsiteX2357" fmla="*/ 2485028 w 5584580"/>
              <a:gd name="connsiteY2357" fmla="*/ 1213896 h 5648272"/>
              <a:gd name="connsiteX2358" fmla="*/ 2453162 w 5584580"/>
              <a:gd name="connsiteY2358" fmla="*/ 1227559 h 5648272"/>
              <a:gd name="connsiteX2359" fmla="*/ 2480474 w 5584580"/>
              <a:gd name="connsiteY2359" fmla="*/ 1227559 h 5648272"/>
              <a:gd name="connsiteX2360" fmla="*/ 2503236 w 5584580"/>
              <a:gd name="connsiteY2360" fmla="*/ 1245776 h 5648272"/>
              <a:gd name="connsiteX2361" fmla="*/ 2494132 w 5584580"/>
              <a:gd name="connsiteY2361" fmla="*/ 1223004 h 5648272"/>
              <a:gd name="connsiteX2362" fmla="*/ 2530548 w 5584580"/>
              <a:gd name="connsiteY2362" fmla="*/ 1250329 h 5648272"/>
              <a:gd name="connsiteX2363" fmla="*/ 2571517 w 5584580"/>
              <a:gd name="connsiteY2363" fmla="*/ 1250329 h 5648272"/>
              <a:gd name="connsiteX2364" fmla="*/ 2576067 w 5584580"/>
              <a:gd name="connsiteY2364" fmla="*/ 1232113 h 5648272"/>
              <a:gd name="connsiteX2365" fmla="*/ 2626141 w 5584580"/>
              <a:gd name="connsiteY2365" fmla="*/ 1241222 h 5648272"/>
              <a:gd name="connsiteX2366" fmla="*/ 2634676 w 5584580"/>
              <a:gd name="connsiteY2366" fmla="*/ 1257731 h 5648272"/>
              <a:gd name="connsiteX2367" fmla="*/ 2638935 w 5584580"/>
              <a:gd name="connsiteY2367" fmla="*/ 1263969 h 5648272"/>
              <a:gd name="connsiteX2368" fmla="*/ 2643897 w 5584580"/>
              <a:gd name="connsiteY2368" fmla="*/ 1263662 h 5648272"/>
              <a:gd name="connsiteX2369" fmla="*/ 2647963 w 5584580"/>
              <a:gd name="connsiteY2369" fmla="*/ 1284000 h 5648272"/>
              <a:gd name="connsiteX2370" fmla="*/ 2700815 w 5584580"/>
              <a:gd name="connsiteY2370" fmla="*/ 1284000 h 5648272"/>
              <a:gd name="connsiteX2371" fmla="*/ 2684553 w 5584580"/>
              <a:gd name="connsiteY2371" fmla="*/ 1300270 h 5648272"/>
              <a:gd name="connsiteX2372" fmla="*/ 2713011 w 5584580"/>
              <a:gd name="connsiteY2372" fmla="*/ 1284000 h 5648272"/>
              <a:gd name="connsiteX2373" fmla="*/ 2741470 w 5584580"/>
              <a:gd name="connsiteY2373" fmla="*/ 1292136 h 5648272"/>
              <a:gd name="connsiteX2374" fmla="*/ 2725208 w 5584580"/>
              <a:gd name="connsiteY2374" fmla="*/ 1284000 h 5648272"/>
              <a:gd name="connsiteX2375" fmla="*/ 2753667 w 5584580"/>
              <a:gd name="connsiteY2375" fmla="*/ 1288068 h 5648272"/>
              <a:gd name="connsiteX2376" fmla="*/ 2765864 w 5584580"/>
              <a:gd name="connsiteY2376" fmla="*/ 1267730 h 5648272"/>
              <a:gd name="connsiteX2377" fmla="*/ 2778060 w 5584580"/>
              <a:gd name="connsiteY2377" fmla="*/ 1284000 h 5648272"/>
              <a:gd name="connsiteX2378" fmla="*/ 2794322 w 5584580"/>
              <a:gd name="connsiteY2378" fmla="*/ 1263662 h 5648272"/>
              <a:gd name="connsiteX2379" fmla="*/ 2822781 w 5584580"/>
              <a:gd name="connsiteY2379" fmla="*/ 1271798 h 5648272"/>
              <a:gd name="connsiteX2380" fmla="*/ 2859371 w 5584580"/>
              <a:gd name="connsiteY2380" fmla="*/ 1267730 h 5648272"/>
              <a:gd name="connsiteX2381" fmla="*/ 2859371 w 5584580"/>
              <a:gd name="connsiteY2381" fmla="*/ 1279933 h 5648272"/>
              <a:gd name="connsiteX2382" fmla="*/ 2875634 w 5584580"/>
              <a:gd name="connsiteY2382" fmla="*/ 1267730 h 5648272"/>
              <a:gd name="connsiteX2383" fmla="*/ 2908158 w 5584580"/>
              <a:gd name="connsiteY2383" fmla="*/ 1267730 h 5648272"/>
              <a:gd name="connsiteX2384" fmla="*/ 2895961 w 5584580"/>
              <a:gd name="connsiteY2384" fmla="*/ 1288068 h 5648272"/>
              <a:gd name="connsiteX2385" fmla="*/ 2713011 w 5584580"/>
              <a:gd name="connsiteY2385" fmla="*/ 1304339 h 5648272"/>
              <a:gd name="connsiteX2386" fmla="*/ 2717077 w 5584580"/>
              <a:gd name="connsiteY2386" fmla="*/ 1312473 h 5648272"/>
              <a:gd name="connsiteX2387" fmla="*/ 2672356 w 5584580"/>
              <a:gd name="connsiteY2387" fmla="*/ 1320609 h 5648272"/>
              <a:gd name="connsiteX2388" fmla="*/ 2660159 w 5584580"/>
              <a:gd name="connsiteY2388" fmla="*/ 1316541 h 5648272"/>
              <a:gd name="connsiteX2389" fmla="*/ 2652028 w 5584580"/>
              <a:gd name="connsiteY2389" fmla="*/ 1320609 h 5648272"/>
              <a:gd name="connsiteX2390" fmla="*/ 2635766 w 5584580"/>
              <a:gd name="connsiteY2390" fmla="*/ 1316541 h 5648272"/>
              <a:gd name="connsiteX2391" fmla="*/ 2676421 w 5584580"/>
              <a:gd name="connsiteY2391" fmla="*/ 1300270 h 5648272"/>
              <a:gd name="connsiteX2392" fmla="*/ 2640340 w 5584580"/>
              <a:gd name="connsiteY2392" fmla="*/ 1286034 h 5648272"/>
              <a:gd name="connsiteX2393" fmla="*/ 2614757 w 5584580"/>
              <a:gd name="connsiteY2393" fmla="*/ 1284884 h 5648272"/>
              <a:gd name="connsiteX2394" fmla="*/ 2603381 w 5584580"/>
              <a:gd name="connsiteY2394" fmla="*/ 1295874 h 5648272"/>
              <a:gd name="connsiteX2395" fmla="*/ 2612485 w 5584580"/>
              <a:gd name="connsiteY2395" fmla="*/ 1297582 h 5648272"/>
              <a:gd name="connsiteX2396" fmla="*/ 2613938 w 5584580"/>
              <a:gd name="connsiteY2396" fmla="*/ 1297309 h 5648272"/>
              <a:gd name="connsiteX2397" fmla="*/ 2614930 w 5584580"/>
              <a:gd name="connsiteY2397" fmla="*/ 1296203 h 5648272"/>
              <a:gd name="connsiteX2398" fmla="*/ 2627635 w 5584580"/>
              <a:gd name="connsiteY2398" fmla="*/ 1288068 h 5648272"/>
              <a:gd name="connsiteX2399" fmla="*/ 2639831 w 5584580"/>
              <a:gd name="connsiteY2399" fmla="*/ 1324676 h 5648272"/>
              <a:gd name="connsiteX2400" fmla="*/ 2582914 w 5584580"/>
              <a:gd name="connsiteY2400" fmla="*/ 1340947 h 5648272"/>
              <a:gd name="connsiteX2401" fmla="*/ 2521930 w 5584580"/>
              <a:gd name="connsiteY2401" fmla="*/ 1349081 h 5648272"/>
              <a:gd name="connsiteX2402" fmla="*/ 2456881 w 5584580"/>
              <a:gd name="connsiteY2402" fmla="*/ 1369420 h 5648272"/>
              <a:gd name="connsiteX2403" fmla="*/ 2444685 w 5584580"/>
              <a:gd name="connsiteY2403" fmla="*/ 1385690 h 5648272"/>
              <a:gd name="connsiteX2404" fmla="*/ 2431472 w 5584580"/>
              <a:gd name="connsiteY2404" fmla="*/ 1377046 h 5648272"/>
              <a:gd name="connsiteX2405" fmla="*/ 2427399 w 5584580"/>
              <a:gd name="connsiteY2405" fmla="*/ 1370353 h 5648272"/>
              <a:gd name="connsiteX2406" fmla="*/ 2420626 w 5584580"/>
              <a:gd name="connsiteY2406" fmla="*/ 1373983 h 5648272"/>
              <a:gd name="connsiteX2407" fmla="*/ 2428359 w 5584580"/>
              <a:gd name="connsiteY2407" fmla="*/ 1382004 h 5648272"/>
              <a:gd name="connsiteX2408" fmla="*/ 2387767 w 5584580"/>
              <a:gd name="connsiteY2408" fmla="*/ 1406028 h 5648272"/>
              <a:gd name="connsiteX2409" fmla="*/ 2387767 w 5584580"/>
              <a:gd name="connsiteY2409" fmla="*/ 1397893 h 5648272"/>
              <a:gd name="connsiteX2410" fmla="*/ 2371505 w 5584580"/>
              <a:gd name="connsiteY2410" fmla="*/ 1410095 h 5648272"/>
              <a:gd name="connsiteX2411" fmla="*/ 2322718 w 5584580"/>
              <a:gd name="connsiteY2411" fmla="*/ 1426366 h 5648272"/>
              <a:gd name="connsiteX2412" fmla="*/ 2269866 w 5584580"/>
              <a:gd name="connsiteY2412" fmla="*/ 1454839 h 5648272"/>
              <a:gd name="connsiteX2413" fmla="*/ 2200752 w 5584580"/>
              <a:gd name="connsiteY2413" fmla="*/ 1487380 h 5648272"/>
              <a:gd name="connsiteX2414" fmla="*/ 2172293 w 5584580"/>
              <a:gd name="connsiteY2414" fmla="*/ 1511786 h 5648272"/>
              <a:gd name="connsiteX2415" fmla="*/ 2139769 w 5584580"/>
              <a:gd name="connsiteY2415" fmla="*/ 1540258 h 5648272"/>
              <a:gd name="connsiteX2416" fmla="*/ 2172293 w 5584580"/>
              <a:gd name="connsiteY2416" fmla="*/ 1552461 h 5648272"/>
              <a:gd name="connsiteX2417" fmla="*/ 2225145 w 5584580"/>
              <a:gd name="connsiteY2417" fmla="*/ 1540258 h 5648272"/>
              <a:gd name="connsiteX2418" fmla="*/ 2245473 w 5584580"/>
              <a:gd name="connsiteY2418" fmla="*/ 1503650 h 5648272"/>
              <a:gd name="connsiteX2419" fmla="*/ 2233276 w 5584580"/>
              <a:gd name="connsiteY2419" fmla="*/ 1487380 h 5648272"/>
              <a:gd name="connsiteX2420" fmla="*/ 2253604 w 5584580"/>
              <a:gd name="connsiteY2420" fmla="*/ 1511786 h 5648272"/>
              <a:gd name="connsiteX2421" fmla="*/ 2282063 w 5584580"/>
              <a:gd name="connsiteY2421" fmla="*/ 1503650 h 5648272"/>
              <a:gd name="connsiteX2422" fmla="*/ 2282063 w 5584580"/>
              <a:gd name="connsiteY2422" fmla="*/ 1483312 h 5648272"/>
              <a:gd name="connsiteX2423" fmla="*/ 2253604 w 5584580"/>
              <a:gd name="connsiteY2423" fmla="*/ 1495515 h 5648272"/>
              <a:gd name="connsiteX2424" fmla="*/ 2257670 w 5584580"/>
              <a:gd name="connsiteY2424" fmla="*/ 1475177 h 5648272"/>
              <a:gd name="connsiteX2425" fmla="*/ 2306456 w 5584580"/>
              <a:gd name="connsiteY2425" fmla="*/ 1458906 h 5648272"/>
              <a:gd name="connsiteX2426" fmla="*/ 2363374 w 5584580"/>
              <a:gd name="connsiteY2426" fmla="*/ 1438569 h 5648272"/>
              <a:gd name="connsiteX2427" fmla="*/ 2347112 w 5584580"/>
              <a:gd name="connsiteY2427" fmla="*/ 1454839 h 5648272"/>
              <a:gd name="connsiteX2428" fmla="*/ 2371505 w 5584580"/>
              <a:gd name="connsiteY2428" fmla="*/ 1454839 h 5648272"/>
              <a:gd name="connsiteX2429" fmla="*/ 2383702 w 5584580"/>
              <a:gd name="connsiteY2429" fmla="*/ 1438569 h 5648272"/>
              <a:gd name="connsiteX2430" fmla="*/ 2399964 w 5584580"/>
              <a:gd name="connsiteY2430" fmla="*/ 1446704 h 5648272"/>
              <a:gd name="connsiteX2431" fmla="*/ 2408095 w 5584580"/>
              <a:gd name="connsiteY2431" fmla="*/ 1442636 h 5648272"/>
              <a:gd name="connsiteX2432" fmla="*/ 2436554 w 5584580"/>
              <a:gd name="connsiteY2432" fmla="*/ 1442636 h 5648272"/>
              <a:gd name="connsiteX2433" fmla="*/ 2416226 w 5584580"/>
              <a:gd name="connsiteY2433" fmla="*/ 1426366 h 5648272"/>
              <a:gd name="connsiteX2434" fmla="*/ 2436554 w 5584580"/>
              <a:gd name="connsiteY2434" fmla="*/ 1434501 h 5648272"/>
              <a:gd name="connsiteX2435" fmla="*/ 2444685 w 5584580"/>
              <a:gd name="connsiteY2435" fmla="*/ 1426366 h 5648272"/>
              <a:gd name="connsiteX2436" fmla="*/ 2428423 w 5584580"/>
              <a:gd name="connsiteY2436" fmla="*/ 1418231 h 5648272"/>
              <a:gd name="connsiteX2437" fmla="*/ 2440619 w 5584580"/>
              <a:gd name="connsiteY2437" fmla="*/ 1410095 h 5648272"/>
              <a:gd name="connsiteX2438" fmla="*/ 2452816 w 5584580"/>
              <a:gd name="connsiteY2438" fmla="*/ 1397893 h 5648272"/>
              <a:gd name="connsiteX2439" fmla="*/ 2517865 w 5584580"/>
              <a:gd name="connsiteY2439" fmla="*/ 1385690 h 5648272"/>
              <a:gd name="connsiteX2440" fmla="*/ 2489406 w 5584580"/>
              <a:gd name="connsiteY2440" fmla="*/ 1397893 h 5648272"/>
              <a:gd name="connsiteX2441" fmla="*/ 2513800 w 5584580"/>
              <a:gd name="connsiteY2441" fmla="*/ 1397893 h 5648272"/>
              <a:gd name="connsiteX2442" fmla="*/ 2534127 w 5584580"/>
              <a:gd name="connsiteY2442" fmla="*/ 1414163 h 5648272"/>
              <a:gd name="connsiteX2443" fmla="*/ 2525996 w 5584580"/>
              <a:gd name="connsiteY2443" fmla="*/ 1393825 h 5648272"/>
              <a:gd name="connsiteX2444" fmla="*/ 2558520 w 5584580"/>
              <a:gd name="connsiteY2444" fmla="*/ 1418231 h 5648272"/>
              <a:gd name="connsiteX2445" fmla="*/ 2595111 w 5584580"/>
              <a:gd name="connsiteY2445" fmla="*/ 1418231 h 5648272"/>
              <a:gd name="connsiteX2446" fmla="*/ 2599176 w 5584580"/>
              <a:gd name="connsiteY2446" fmla="*/ 1401961 h 5648272"/>
              <a:gd name="connsiteX2447" fmla="*/ 2643897 w 5584580"/>
              <a:gd name="connsiteY2447" fmla="*/ 1410095 h 5648272"/>
              <a:gd name="connsiteX2448" fmla="*/ 2656094 w 5584580"/>
              <a:gd name="connsiteY2448" fmla="*/ 1442636 h 5648272"/>
              <a:gd name="connsiteX2449" fmla="*/ 2623569 w 5584580"/>
              <a:gd name="connsiteY2449" fmla="*/ 1458906 h 5648272"/>
              <a:gd name="connsiteX2450" fmla="*/ 2639831 w 5584580"/>
              <a:gd name="connsiteY2450" fmla="*/ 1458906 h 5648272"/>
              <a:gd name="connsiteX2451" fmla="*/ 2639831 w 5584580"/>
              <a:gd name="connsiteY2451" fmla="*/ 1475177 h 5648272"/>
              <a:gd name="connsiteX2452" fmla="*/ 2627635 w 5584580"/>
              <a:gd name="connsiteY2452" fmla="*/ 1467042 h 5648272"/>
              <a:gd name="connsiteX2453" fmla="*/ 2615438 w 5584580"/>
              <a:gd name="connsiteY2453" fmla="*/ 1471109 h 5648272"/>
              <a:gd name="connsiteX2454" fmla="*/ 2619504 w 5584580"/>
              <a:gd name="connsiteY2454" fmla="*/ 1462974 h 5648272"/>
              <a:gd name="connsiteX2455" fmla="*/ 2623569 w 5584580"/>
              <a:gd name="connsiteY2455" fmla="*/ 1438569 h 5648272"/>
              <a:gd name="connsiteX2456" fmla="*/ 2599176 w 5584580"/>
              <a:gd name="connsiteY2456" fmla="*/ 1446704 h 5648272"/>
              <a:gd name="connsiteX2457" fmla="*/ 2591045 w 5584580"/>
              <a:gd name="connsiteY2457" fmla="*/ 1418231 h 5648272"/>
              <a:gd name="connsiteX2458" fmla="*/ 2578849 w 5584580"/>
              <a:gd name="connsiteY2458" fmla="*/ 1442636 h 5648272"/>
              <a:gd name="connsiteX2459" fmla="*/ 2591045 w 5584580"/>
              <a:gd name="connsiteY2459" fmla="*/ 1454839 h 5648272"/>
              <a:gd name="connsiteX2460" fmla="*/ 2574782 w 5584580"/>
              <a:gd name="connsiteY2460" fmla="*/ 1454839 h 5648272"/>
              <a:gd name="connsiteX2461" fmla="*/ 2550389 w 5584580"/>
              <a:gd name="connsiteY2461" fmla="*/ 1471109 h 5648272"/>
              <a:gd name="connsiteX2462" fmla="*/ 2534127 w 5584580"/>
              <a:gd name="connsiteY2462" fmla="*/ 1454839 h 5648272"/>
              <a:gd name="connsiteX2463" fmla="*/ 2530062 w 5584580"/>
              <a:gd name="connsiteY2463" fmla="*/ 1434501 h 5648272"/>
              <a:gd name="connsiteX2464" fmla="*/ 2509734 w 5584580"/>
              <a:gd name="connsiteY2464" fmla="*/ 1446704 h 5648272"/>
              <a:gd name="connsiteX2465" fmla="*/ 2501603 w 5584580"/>
              <a:gd name="connsiteY2465" fmla="*/ 1442636 h 5648272"/>
              <a:gd name="connsiteX2466" fmla="*/ 2493472 w 5584580"/>
              <a:gd name="connsiteY2466" fmla="*/ 1410095 h 5648272"/>
              <a:gd name="connsiteX2467" fmla="*/ 2477210 w 5584580"/>
              <a:gd name="connsiteY2467" fmla="*/ 1426366 h 5648272"/>
              <a:gd name="connsiteX2468" fmla="*/ 2481275 w 5584580"/>
              <a:gd name="connsiteY2468" fmla="*/ 1401961 h 5648272"/>
              <a:gd name="connsiteX2469" fmla="*/ 2469078 w 5584580"/>
              <a:gd name="connsiteY2469" fmla="*/ 1422298 h 5648272"/>
              <a:gd name="connsiteX2470" fmla="*/ 2448751 w 5584580"/>
              <a:gd name="connsiteY2470" fmla="*/ 1414163 h 5648272"/>
              <a:gd name="connsiteX2471" fmla="*/ 2444685 w 5584580"/>
              <a:gd name="connsiteY2471" fmla="*/ 1434501 h 5648272"/>
              <a:gd name="connsiteX2472" fmla="*/ 2465013 w 5584580"/>
              <a:gd name="connsiteY2472" fmla="*/ 1426366 h 5648272"/>
              <a:gd name="connsiteX2473" fmla="*/ 2481275 w 5584580"/>
              <a:gd name="connsiteY2473" fmla="*/ 1434501 h 5648272"/>
              <a:gd name="connsiteX2474" fmla="*/ 2481275 w 5584580"/>
              <a:gd name="connsiteY2474" fmla="*/ 1446704 h 5648272"/>
              <a:gd name="connsiteX2475" fmla="*/ 2493472 w 5584580"/>
              <a:gd name="connsiteY2475" fmla="*/ 1454839 h 5648272"/>
              <a:gd name="connsiteX2476" fmla="*/ 2473144 w 5584580"/>
              <a:gd name="connsiteY2476" fmla="*/ 1462974 h 5648272"/>
              <a:gd name="connsiteX2477" fmla="*/ 2481275 w 5584580"/>
              <a:gd name="connsiteY2477" fmla="*/ 1450772 h 5648272"/>
              <a:gd name="connsiteX2478" fmla="*/ 2460947 w 5584580"/>
              <a:gd name="connsiteY2478" fmla="*/ 1462974 h 5648272"/>
              <a:gd name="connsiteX2479" fmla="*/ 2501603 w 5584580"/>
              <a:gd name="connsiteY2479" fmla="*/ 1467042 h 5648272"/>
              <a:gd name="connsiteX2480" fmla="*/ 2485340 w 5584580"/>
              <a:gd name="connsiteY2480" fmla="*/ 1475177 h 5648272"/>
              <a:gd name="connsiteX2481" fmla="*/ 2493472 w 5584580"/>
              <a:gd name="connsiteY2481" fmla="*/ 1503650 h 5648272"/>
              <a:gd name="connsiteX2482" fmla="*/ 2501603 w 5584580"/>
              <a:gd name="connsiteY2482" fmla="*/ 1507717 h 5648272"/>
              <a:gd name="connsiteX2483" fmla="*/ 2521930 w 5584580"/>
              <a:gd name="connsiteY2483" fmla="*/ 1499583 h 5648272"/>
              <a:gd name="connsiteX2484" fmla="*/ 2469078 w 5584580"/>
              <a:gd name="connsiteY2484" fmla="*/ 1523988 h 5648272"/>
              <a:gd name="connsiteX2485" fmla="*/ 2440619 w 5584580"/>
              <a:gd name="connsiteY2485" fmla="*/ 1536191 h 5648272"/>
              <a:gd name="connsiteX2486" fmla="*/ 2452816 w 5584580"/>
              <a:gd name="connsiteY2486" fmla="*/ 1528056 h 5648272"/>
              <a:gd name="connsiteX2487" fmla="*/ 2432488 w 5584580"/>
              <a:gd name="connsiteY2487" fmla="*/ 1540258 h 5648272"/>
              <a:gd name="connsiteX2488" fmla="*/ 2420292 w 5584580"/>
              <a:gd name="connsiteY2488" fmla="*/ 1536191 h 5648272"/>
              <a:gd name="connsiteX2489" fmla="*/ 2404029 w 5584580"/>
              <a:gd name="connsiteY2489" fmla="*/ 1552461 h 5648272"/>
              <a:gd name="connsiteX2490" fmla="*/ 2387767 w 5584580"/>
              <a:gd name="connsiteY2490" fmla="*/ 1552461 h 5648272"/>
              <a:gd name="connsiteX2491" fmla="*/ 2371505 w 5584580"/>
              <a:gd name="connsiteY2491" fmla="*/ 1564664 h 5648272"/>
              <a:gd name="connsiteX2492" fmla="*/ 2355243 w 5584580"/>
              <a:gd name="connsiteY2492" fmla="*/ 1564664 h 5648272"/>
              <a:gd name="connsiteX2493" fmla="*/ 2383702 w 5584580"/>
              <a:gd name="connsiteY2493" fmla="*/ 1536191 h 5648272"/>
              <a:gd name="connsiteX2494" fmla="*/ 2351177 w 5584580"/>
              <a:gd name="connsiteY2494" fmla="*/ 1532123 h 5648272"/>
              <a:gd name="connsiteX2495" fmla="*/ 2351177 w 5584580"/>
              <a:gd name="connsiteY2495" fmla="*/ 1548394 h 5648272"/>
              <a:gd name="connsiteX2496" fmla="*/ 2343046 w 5584580"/>
              <a:gd name="connsiteY2496" fmla="*/ 1560596 h 5648272"/>
              <a:gd name="connsiteX2497" fmla="*/ 2330850 w 5584580"/>
              <a:gd name="connsiteY2497" fmla="*/ 1572799 h 5648272"/>
              <a:gd name="connsiteX2498" fmla="*/ 2351177 w 5584580"/>
              <a:gd name="connsiteY2498" fmla="*/ 1572799 h 5648272"/>
              <a:gd name="connsiteX2499" fmla="*/ 2298325 w 5584580"/>
              <a:gd name="connsiteY2499" fmla="*/ 1597204 h 5648272"/>
              <a:gd name="connsiteX2500" fmla="*/ 2286128 w 5584580"/>
              <a:gd name="connsiteY2500" fmla="*/ 1609407 h 5648272"/>
              <a:gd name="connsiteX2501" fmla="*/ 2237341 w 5584580"/>
              <a:gd name="connsiteY2501" fmla="*/ 1637881 h 5648272"/>
              <a:gd name="connsiteX2502" fmla="*/ 2200752 w 5584580"/>
              <a:gd name="connsiteY2502" fmla="*/ 1658218 h 5648272"/>
              <a:gd name="connsiteX2503" fmla="*/ 2168227 w 5584580"/>
              <a:gd name="connsiteY2503" fmla="*/ 1674489 h 5648272"/>
              <a:gd name="connsiteX2504" fmla="*/ 2164162 w 5584580"/>
              <a:gd name="connsiteY2504" fmla="*/ 1666353 h 5648272"/>
              <a:gd name="connsiteX2505" fmla="*/ 2151965 w 5584580"/>
              <a:gd name="connsiteY2505" fmla="*/ 1678556 h 5648272"/>
              <a:gd name="connsiteX2506" fmla="*/ 2131637 w 5584580"/>
              <a:gd name="connsiteY2506" fmla="*/ 1690759 h 5648272"/>
              <a:gd name="connsiteX2507" fmla="*/ 2131637 w 5584580"/>
              <a:gd name="connsiteY2507" fmla="*/ 1702962 h 5648272"/>
              <a:gd name="connsiteX2508" fmla="*/ 2095047 w 5584580"/>
              <a:gd name="connsiteY2508" fmla="*/ 1719232 h 5648272"/>
              <a:gd name="connsiteX2509" fmla="*/ 2078785 w 5584580"/>
              <a:gd name="connsiteY2509" fmla="*/ 1735503 h 5648272"/>
              <a:gd name="connsiteX2510" fmla="*/ 2082850 w 5584580"/>
              <a:gd name="connsiteY2510" fmla="*/ 1715165 h 5648272"/>
              <a:gd name="connsiteX2511" fmla="*/ 2058457 w 5584580"/>
              <a:gd name="connsiteY2511" fmla="*/ 1719232 h 5648272"/>
              <a:gd name="connsiteX2512" fmla="*/ 2074720 w 5584580"/>
              <a:gd name="connsiteY2512" fmla="*/ 1735503 h 5648272"/>
              <a:gd name="connsiteX2513" fmla="*/ 1879573 w 5584580"/>
              <a:gd name="connsiteY2513" fmla="*/ 1914476 h 5648272"/>
              <a:gd name="connsiteX2514" fmla="*/ 1712885 w 5584580"/>
              <a:gd name="connsiteY2514" fmla="*/ 2117856 h 5648272"/>
              <a:gd name="connsiteX2515" fmla="*/ 1668164 w 5584580"/>
              <a:gd name="connsiteY2515" fmla="*/ 2187004 h 5648272"/>
              <a:gd name="connsiteX2516" fmla="*/ 1668164 w 5584580"/>
              <a:gd name="connsiteY2516" fmla="*/ 2199207 h 5648272"/>
              <a:gd name="connsiteX2517" fmla="*/ 1635640 w 5584580"/>
              <a:gd name="connsiteY2517" fmla="*/ 2248018 h 5648272"/>
              <a:gd name="connsiteX2518" fmla="*/ 1623443 w 5584580"/>
              <a:gd name="connsiteY2518" fmla="*/ 2284627 h 5648272"/>
              <a:gd name="connsiteX2519" fmla="*/ 1582788 w 5584580"/>
              <a:gd name="connsiteY2519" fmla="*/ 2378181 h 5648272"/>
              <a:gd name="connsiteX2520" fmla="*/ 1578722 w 5584580"/>
              <a:gd name="connsiteY2520" fmla="*/ 2406654 h 5648272"/>
              <a:gd name="connsiteX2521" fmla="*/ 1562460 w 5584580"/>
              <a:gd name="connsiteY2521" fmla="*/ 2435127 h 5648272"/>
              <a:gd name="connsiteX2522" fmla="*/ 1560936 w 5584580"/>
              <a:gd name="connsiteY2522" fmla="*/ 2462584 h 5648272"/>
              <a:gd name="connsiteX2523" fmla="*/ 1552302 w 5584580"/>
              <a:gd name="connsiteY2523" fmla="*/ 2479858 h 5648272"/>
              <a:gd name="connsiteX2524" fmla="*/ 1561103 w 5584580"/>
              <a:gd name="connsiteY2524" fmla="*/ 2477082 h 5648272"/>
              <a:gd name="connsiteX2525" fmla="*/ 1570065 w 5584580"/>
              <a:gd name="connsiteY2525" fmla="*/ 2457228 h 5648272"/>
              <a:gd name="connsiteX2526" fmla="*/ 1570065 w 5584580"/>
              <a:gd name="connsiteY2526" fmla="*/ 2470892 h 5648272"/>
              <a:gd name="connsiteX2527" fmla="*/ 1579169 w 5584580"/>
              <a:gd name="connsiteY2527" fmla="*/ 2475445 h 5648272"/>
              <a:gd name="connsiteX2528" fmla="*/ 1574617 w 5584580"/>
              <a:gd name="connsiteY2528" fmla="*/ 2495939 h 5648272"/>
              <a:gd name="connsiteX2529" fmla="*/ 1571927 w 5584580"/>
              <a:gd name="connsiteY2529" fmla="*/ 2508053 h 5648272"/>
              <a:gd name="connsiteX2530" fmla="*/ 1577440 w 5584580"/>
              <a:gd name="connsiteY2530" fmla="*/ 2493436 h 5648272"/>
              <a:gd name="connsiteX2531" fmla="*/ 1594336 w 5584580"/>
              <a:gd name="connsiteY2531" fmla="*/ 2453709 h 5648272"/>
              <a:gd name="connsiteX2532" fmla="*/ 1607854 w 5584580"/>
              <a:gd name="connsiteY2532" fmla="*/ 2423281 h 5648272"/>
              <a:gd name="connsiteX2533" fmla="*/ 1607854 w 5584580"/>
              <a:gd name="connsiteY2533" fmla="*/ 2409757 h 5648272"/>
              <a:gd name="connsiteX2534" fmla="*/ 1621370 w 5584580"/>
              <a:gd name="connsiteY2534" fmla="*/ 2396233 h 5648272"/>
              <a:gd name="connsiteX2535" fmla="*/ 1661921 w 5584580"/>
              <a:gd name="connsiteY2535" fmla="*/ 2294804 h 5648272"/>
              <a:gd name="connsiteX2536" fmla="*/ 1675439 w 5584580"/>
              <a:gd name="connsiteY2536" fmla="*/ 2304946 h 5648272"/>
              <a:gd name="connsiteX2537" fmla="*/ 1675439 w 5584580"/>
              <a:gd name="connsiteY2537" fmla="*/ 2264375 h 5648272"/>
              <a:gd name="connsiteX2538" fmla="*/ 1688956 w 5584580"/>
              <a:gd name="connsiteY2538" fmla="*/ 2281280 h 5648272"/>
              <a:gd name="connsiteX2539" fmla="*/ 1699094 w 5584580"/>
              <a:gd name="connsiteY2539" fmla="*/ 2254232 h 5648272"/>
              <a:gd name="connsiteX2540" fmla="*/ 1699094 w 5584580"/>
              <a:gd name="connsiteY2540" fmla="*/ 2274518 h 5648272"/>
              <a:gd name="connsiteX2541" fmla="*/ 1709232 w 5584580"/>
              <a:gd name="connsiteY2541" fmla="*/ 2240708 h 5648272"/>
              <a:gd name="connsiteX2542" fmla="*/ 1712611 w 5584580"/>
              <a:gd name="connsiteY2542" fmla="*/ 2257613 h 5648272"/>
              <a:gd name="connsiteX2543" fmla="*/ 1719369 w 5584580"/>
              <a:gd name="connsiteY2543" fmla="*/ 2237328 h 5648272"/>
              <a:gd name="connsiteX2544" fmla="*/ 1732886 w 5584580"/>
              <a:gd name="connsiteY2544" fmla="*/ 2227184 h 5648272"/>
              <a:gd name="connsiteX2545" fmla="*/ 1736266 w 5584580"/>
              <a:gd name="connsiteY2545" fmla="*/ 2189994 h 5648272"/>
              <a:gd name="connsiteX2546" fmla="*/ 1746403 w 5584580"/>
              <a:gd name="connsiteY2546" fmla="*/ 2203517 h 5648272"/>
              <a:gd name="connsiteX2547" fmla="*/ 1736266 w 5584580"/>
              <a:gd name="connsiteY2547" fmla="*/ 2217041 h 5648272"/>
              <a:gd name="connsiteX2548" fmla="*/ 1749783 w 5584580"/>
              <a:gd name="connsiteY2548" fmla="*/ 2210280 h 5648272"/>
              <a:gd name="connsiteX2549" fmla="*/ 1756541 w 5584580"/>
              <a:gd name="connsiteY2549" fmla="*/ 2193374 h 5648272"/>
              <a:gd name="connsiteX2550" fmla="*/ 1766679 w 5584580"/>
              <a:gd name="connsiteY2550" fmla="*/ 2210280 h 5648272"/>
              <a:gd name="connsiteX2551" fmla="*/ 1763300 w 5584580"/>
              <a:gd name="connsiteY2551" fmla="*/ 2193374 h 5648272"/>
              <a:gd name="connsiteX2552" fmla="*/ 1783576 w 5584580"/>
              <a:gd name="connsiteY2552" fmla="*/ 2183232 h 5648272"/>
              <a:gd name="connsiteX2553" fmla="*/ 1770059 w 5584580"/>
              <a:gd name="connsiteY2553" fmla="*/ 2217041 h 5648272"/>
              <a:gd name="connsiteX2554" fmla="*/ 1746403 w 5584580"/>
              <a:gd name="connsiteY2554" fmla="*/ 2240708 h 5648272"/>
              <a:gd name="connsiteX2555" fmla="*/ 1753162 w 5584580"/>
              <a:gd name="connsiteY2555" fmla="*/ 2250851 h 5648272"/>
              <a:gd name="connsiteX2556" fmla="*/ 1729507 w 5584580"/>
              <a:gd name="connsiteY2556" fmla="*/ 2288042 h 5648272"/>
              <a:gd name="connsiteX2557" fmla="*/ 1732886 w 5584580"/>
              <a:gd name="connsiteY2557" fmla="*/ 2294804 h 5648272"/>
              <a:gd name="connsiteX2558" fmla="*/ 1715990 w 5584580"/>
              <a:gd name="connsiteY2558" fmla="*/ 2338756 h 5648272"/>
              <a:gd name="connsiteX2559" fmla="*/ 1695714 w 5584580"/>
              <a:gd name="connsiteY2559" fmla="*/ 2392852 h 5648272"/>
              <a:gd name="connsiteX2560" fmla="*/ 1675439 w 5584580"/>
              <a:gd name="connsiteY2560" fmla="*/ 2416518 h 5648272"/>
              <a:gd name="connsiteX2561" fmla="*/ 1699094 w 5584580"/>
              <a:gd name="connsiteY2561" fmla="*/ 2406376 h 5648272"/>
              <a:gd name="connsiteX2562" fmla="*/ 1692335 w 5584580"/>
              <a:gd name="connsiteY2562" fmla="*/ 2419900 h 5648272"/>
              <a:gd name="connsiteX2563" fmla="*/ 1705852 w 5584580"/>
              <a:gd name="connsiteY2563" fmla="*/ 2430042 h 5648272"/>
              <a:gd name="connsiteX2564" fmla="*/ 1705852 w 5584580"/>
              <a:gd name="connsiteY2564" fmla="*/ 2389471 h 5648272"/>
              <a:gd name="connsiteX2565" fmla="*/ 1726128 w 5584580"/>
              <a:gd name="connsiteY2565" fmla="*/ 2338756 h 5648272"/>
              <a:gd name="connsiteX2566" fmla="*/ 1749783 w 5584580"/>
              <a:gd name="connsiteY2566" fmla="*/ 2301566 h 5648272"/>
              <a:gd name="connsiteX2567" fmla="*/ 1759921 w 5584580"/>
              <a:gd name="connsiteY2567" fmla="*/ 2325233 h 5648272"/>
              <a:gd name="connsiteX2568" fmla="*/ 1773437 w 5584580"/>
              <a:gd name="connsiteY2568" fmla="*/ 2308328 h 5648272"/>
              <a:gd name="connsiteX2569" fmla="*/ 1759921 w 5584580"/>
              <a:gd name="connsiteY2569" fmla="*/ 2311709 h 5648272"/>
              <a:gd name="connsiteX2570" fmla="*/ 1766679 w 5584580"/>
              <a:gd name="connsiteY2570" fmla="*/ 2284661 h 5648272"/>
              <a:gd name="connsiteX2571" fmla="*/ 1780196 w 5584580"/>
              <a:gd name="connsiteY2571" fmla="*/ 2288042 h 5648272"/>
              <a:gd name="connsiteX2572" fmla="*/ 1780196 w 5584580"/>
              <a:gd name="connsiteY2572" fmla="*/ 2267756 h 5648272"/>
              <a:gd name="connsiteX2573" fmla="*/ 1797093 w 5584580"/>
              <a:gd name="connsiteY2573" fmla="*/ 2274518 h 5648272"/>
              <a:gd name="connsiteX2574" fmla="*/ 1790334 w 5584580"/>
              <a:gd name="connsiteY2574" fmla="*/ 2274518 h 5648272"/>
              <a:gd name="connsiteX2575" fmla="*/ 1786955 w 5584580"/>
              <a:gd name="connsiteY2575" fmla="*/ 2260994 h 5648272"/>
              <a:gd name="connsiteX2576" fmla="*/ 1810610 w 5584580"/>
              <a:gd name="connsiteY2576" fmla="*/ 2260994 h 5648272"/>
              <a:gd name="connsiteX2577" fmla="*/ 1820748 w 5584580"/>
              <a:gd name="connsiteY2577" fmla="*/ 2233946 h 5648272"/>
              <a:gd name="connsiteX2578" fmla="*/ 1841023 w 5584580"/>
              <a:gd name="connsiteY2578" fmla="*/ 2220422 h 5648272"/>
              <a:gd name="connsiteX2579" fmla="*/ 1834265 w 5584580"/>
              <a:gd name="connsiteY2579" fmla="*/ 2200137 h 5648272"/>
              <a:gd name="connsiteX2580" fmla="*/ 1834265 w 5584580"/>
              <a:gd name="connsiteY2580" fmla="*/ 2169708 h 5648272"/>
              <a:gd name="connsiteX2581" fmla="*/ 1847782 w 5584580"/>
              <a:gd name="connsiteY2581" fmla="*/ 2156184 h 5648272"/>
              <a:gd name="connsiteX2582" fmla="*/ 1844403 w 5584580"/>
              <a:gd name="connsiteY2582" fmla="*/ 2169708 h 5648272"/>
              <a:gd name="connsiteX2583" fmla="*/ 1868057 w 5584580"/>
              <a:gd name="connsiteY2583" fmla="*/ 2166327 h 5648272"/>
              <a:gd name="connsiteX2584" fmla="*/ 1878195 w 5584580"/>
              <a:gd name="connsiteY2584" fmla="*/ 2149422 h 5648272"/>
              <a:gd name="connsiteX2585" fmla="*/ 1884954 w 5584580"/>
              <a:gd name="connsiteY2585" fmla="*/ 2159565 h 5648272"/>
              <a:gd name="connsiteX2586" fmla="*/ 1884954 w 5584580"/>
              <a:gd name="connsiteY2586" fmla="*/ 2152803 h 5648272"/>
              <a:gd name="connsiteX2587" fmla="*/ 1901850 w 5584580"/>
              <a:gd name="connsiteY2587" fmla="*/ 2125756 h 5648272"/>
              <a:gd name="connsiteX2588" fmla="*/ 1884954 w 5584580"/>
              <a:gd name="connsiteY2588" fmla="*/ 2118993 h 5648272"/>
              <a:gd name="connsiteX2589" fmla="*/ 1874816 w 5584580"/>
              <a:gd name="connsiteY2589" fmla="*/ 2139280 h 5648272"/>
              <a:gd name="connsiteX2590" fmla="*/ 1844403 w 5584580"/>
              <a:gd name="connsiteY2590" fmla="*/ 2139280 h 5648272"/>
              <a:gd name="connsiteX2591" fmla="*/ 1888333 w 5584580"/>
              <a:gd name="connsiteY2591" fmla="*/ 2081803 h 5648272"/>
              <a:gd name="connsiteX2592" fmla="*/ 1935643 w 5584580"/>
              <a:gd name="connsiteY2592" fmla="*/ 2031088 h 5648272"/>
              <a:gd name="connsiteX2593" fmla="*/ 1928884 w 5584580"/>
              <a:gd name="connsiteY2593" fmla="*/ 2041231 h 5648272"/>
              <a:gd name="connsiteX2594" fmla="*/ 1895092 w 5584580"/>
              <a:gd name="connsiteY2594" fmla="*/ 2081803 h 5648272"/>
              <a:gd name="connsiteX2595" fmla="*/ 1864678 w 5584580"/>
              <a:gd name="connsiteY2595" fmla="*/ 2118993 h 5648272"/>
              <a:gd name="connsiteX2596" fmla="*/ 1895092 w 5584580"/>
              <a:gd name="connsiteY2596" fmla="*/ 2105469 h 5648272"/>
              <a:gd name="connsiteX2597" fmla="*/ 1898471 w 5584580"/>
              <a:gd name="connsiteY2597" fmla="*/ 2088565 h 5648272"/>
              <a:gd name="connsiteX2598" fmla="*/ 1908609 w 5584580"/>
              <a:gd name="connsiteY2598" fmla="*/ 2085184 h 5648272"/>
              <a:gd name="connsiteX2599" fmla="*/ 1911988 w 5584580"/>
              <a:gd name="connsiteY2599" fmla="*/ 2071660 h 5648272"/>
              <a:gd name="connsiteX2600" fmla="*/ 1918746 w 5584580"/>
              <a:gd name="connsiteY2600" fmla="*/ 2068279 h 5648272"/>
              <a:gd name="connsiteX2601" fmla="*/ 1918746 w 5584580"/>
              <a:gd name="connsiteY2601" fmla="*/ 2061517 h 5648272"/>
              <a:gd name="connsiteX2602" fmla="*/ 1949160 w 5584580"/>
              <a:gd name="connsiteY2602" fmla="*/ 2031088 h 5648272"/>
              <a:gd name="connsiteX2603" fmla="*/ 1959298 w 5584580"/>
              <a:gd name="connsiteY2603" fmla="*/ 2031088 h 5648272"/>
              <a:gd name="connsiteX2604" fmla="*/ 1949160 w 5584580"/>
              <a:gd name="connsiteY2604" fmla="*/ 2020945 h 5648272"/>
              <a:gd name="connsiteX2605" fmla="*/ 1966057 w 5584580"/>
              <a:gd name="connsiteY2605" fmla="*/ 2017565 h 5648272"/>
              <a:gd name="connsiteX2606" fmla="*/ 1955919 w 5584580"/>
              <a:gd name="connsiteY2606" fmla="*/ 2004041 h 5648272"/>
              <a:gd name="connsiteX2607" fmla="*/ 1966057 w 5584580"/>
              <a:gd name="connsiteY2607" fmla="*/ 1987136 h 5648272"/>
              <a:gd name="connsiteX2608" fmla="*/ 1979574 w 5584580"/>
              <a:gd name="connsiteY2608" fmla="*/ 1973612 h 5648272"/>
              <a:gd name="connsiteX2609" fmla="*/ 2003228 w 5584580"/>
              <a:gd name="connsiteY2609" fmla="*/ 1946564 h 5648272"/>
              <a:gd name="connsiteX2610" fmla="*/ 2013366 w 5584580"/>
              <a:gd name="connsiteY2610" fmla="*/ 1946564 h 5648272"/>
              <a:gd name="connsiteX2611" fmla="*/ 2026884 w 5584580"/>
              <a:gd name="connsiteY2611" fmla="*/ 1933040 h 5648272"/>
              <a:gd name="connsiteX2612" fmla="*/ 2040401 w 5584580"/>
              <a:gd name="connsiteY2612" fmla="*/ 1916136 h 5648272"/>
              <a:gd name="connsiteX2613" fmla="*/ 2050539 w 5584580"/>
              <a:gd name="connsiteY2613" fmla="*/ 1916136 h 5648272"/>
              <a:gd name="connsiteX2614" fmla="*/ 2077573 w 5584580"/>
              <a:gd name="connsiteY2614" fmla="*/ 1889088 h 5648272"/>
              <a:gd name="connsiteX2615" fmla="*/ 2111366 w 5584580"/>
              <a:gd name="connsiteY2615" fmla="*/ 1858659 h 5648272"/>
              <a:gd name="connsiteX2616" fmla="*/ 2111366 w 5584580"/>
              <a:gd name="connsiteY2616" fmla="*/ 1875564 h 5648272"/>
              <a:gd name="connsiteX2617" fmla="*/ 2084331 w 5584580"/>
              <a:gd name="connsiteY2617" fmla="*/ 1895850 h 5648272"/>
              <a:gd name="connsiteX2618" fmla="*/ 2080952 w 5584580"/>
              <a:gd name="connsiteY2618" fmla="*/ 1912755 h 5648272"/>
              <a:gd name="connsiteX2619" fmla="*/ 2097848 w 5584580"/>
              <a:gd name="connsiteY2619" fmla="*/ 1889088 h 5648272"/>
              <a:gd name="connsiteX2620" fmla="*/ 2121503 w 5584580"/>
              <a:gd name="connsiteY2620" fmla="*/ 1885707 h 5648272"/>
              <a:gd name="connsiteX2621" fmla="*/ 2118124 w 5584580"/>
              <a:gd name="connsiteY2621" fmla="*/ 1868802 h 5648272"/>
              <a:gd name="connsiteX2622" fmla="*/ 2131641 w 5584580"/>
              <a:gd name="connsiteY2622" fmla="*/ 1862040 h 5648272"/>
              <a:gd name="connsiteX2623" fmla="*/ 2118124 w 5584580"/>
              <a:gd name="connsiteY2623" fmla="*/ 1862040 h 5648272"/>
              <a:gd name="connsiteX2624" fmla="*/ 2138399 w 5584580"/>
              <a:gd name="connsiteY2624" fmla="*/ 1834992 h 5648272"/>
              <a:gd name="connsiteX2625" fmla="*/ 2162055 w 5584580"/>
              <a:gd name="connsiteY2625" fmla="*/ 1821468 h 5648272"/>
              <a:gd name="connsiteX2626" fmla="*/ 2175572 w 5584580"/>
              <a:gd name="connsiteY2626" fmla="*/ 1821468 h 5648272"/>
              <a:gd name="connsiteX2627" fmla="*/ 2175572 w 5584580"/>
              <a:gd name="connsiteY2627" fmla="*/ 1811325 h 5648272"/>
              <a:gd name="connsiteX2628" fmla="*/ 2192468 w 5584580"/>
              <a:gd name="connsiteY2628" fmla="*/ 1797802 h 5648272"/>
              <a:gd name="connsiteX2629" fmla="*/ 2199226 w 5584580"/>
              <a:gd name="connsiteY2629" fmla="*/ 1801183 h 5648272"/>
              <a:gd name="connsiteX2630" fmla="*/ 2216123 w 5584580"/>
              <a:gd name="connsiteY2630" fmla="*/ 1784278 h 5648272"/>
              <a:gd name="connsiteX2631" fmla="*/ 2205985 w 5584580"/>
              <a:gd name="connsiteY2631" fmla="*/ 1797802 h 5648272"/>
              <a:gd name="connsiteX2632" fmla="*/ 2226261 w 5584580"/>
              <a:gd name="connsiteY2632" fmla="*/ 1801183 h 5648272"/>
              <a:gd name="connsiteX2633" fmla="*/ 2229640 w 5584580"/>
              <a:gd name="connsiteY2633" fmla="*/ 1784278 h 5648272"/>
              <a:gd name="connsiteX2634" fmla="*/ 2243157 w 5584580"/>
              <a:gd name="connsiteY2634" fmla="*/ 1774135 h 5648272"/>
              <a:gd name="connsiteX2635" fmla="*/ 2222882 w 5584580"/>
              <a:gd name="connsiteY2635" fmla="*/ 1784278 h 5648272"/>
              <a:gd name="connsiteX2636" fmla="*/ 2233019 w 5584580"/>
              <a:gd name="connsiteY2636" fmla="*/ 1770754 h 5648272"/>
              <a:gd name="connsiteX2637" fmla="*/ 2209364 w 5584580"/>
              <a:gd name="connsiteY2637" fmla="*/ 1767373 h 5648272"/>
              <a:gd name="connsiteX2638" fmla="*/ 2182330 w 5584580"/>
              <a:gd name="connsiteY2638" fmla="*/ 1774135 h 5648272"/>
              <a:gd name="connsiteX2639" fmla="*/ 2195848 w 5584580"/>
              <a:gd name="connsiteY2639" fmla="*/ 1763992 h 5648272"/>
              <a:gd name="connsiteX2640" fmla="*/ 2189089 w 5584580"/>
              <a:gd name="connsiteY2640" fmla="*/ 1767373 h 5648272"/>
              <a:gd name="connsiteX2641" fmla="*/ 2168813 w 5584580"/>
              <a:gd name="connsiteY2641" fmla="*/ 1753849 h 5648272"/>
              <a:gd name="connsiteX2642" fmla="*/ 2192468 w 5584580"/>
              <a:gd name="connsiteY2642" fmla="*/ 1730183 h 5648272"/>
              <a:gd name="connsiteX2643" fmla="*/ 2151917 w 5584580"/>
              <a:gd name="connsiteY2643" fmla="*/ 1740325 h 5648272"/>
              <a:gd name="connsiteX2644" fmla="*/ 2162055 w 5584580"/>
              <a:gd name="connsiteY2644" fmla="*/ 1757230 h 5648272"/>
              <a:gd name="connsiteX2645" fmla="*/ 2138399 w 5584580"/>
              <a:gd name="connsiteY2645" fmla="*/ 1747087 h 5648272"/>
              <a:gd name="connsiteX2646" fmla="*/ 2121503 w 5584580"/>
              <a:gd name="connsiteY2646" fmla="*/ 1757230 h 5648272"/>
              <a:gd name="connsiteX2647" fmla="*/ 2168813 w 5584580"/>
              <a:gd name="connsiteY2647" fmla="*/ 1716659 h 5648272"/>
              <a:gd name="connsiteX2648" fmla="*/ 2168813 w 5584580"/>
              <a:gd name="connsiteY2648" fmla="*/ 1733563 h 5648272"/>
              <a:gd name="connsiteX2649" fmla="*/ 2182330 w 5584580"/>
              <a:gd name="connsiteY2649" fmla="*/ 1713277 h 5648272"/>
              <a:gd name="connsiteX2650" fmla="*/ 2175572 w 5584580"/>
              <a:gd name="connsiteY2650" fmla="*/ 1709897 h 5648272"/>
              <a:gd name="connsiteX2651" fmla="*/ 2189089 w 5584580"/>
              <a:gd name="connsiteY2651" fmla="*/ 1672706 h 5648272"/>
              <a:gd name="connsiteX2652" fmla="*/ 2209364 w 5584580"/>
              <a:gd name="connsiteY2652" fmla="*/ 1669325 h 5648272"/>
              <a:gd name="connsiteX2653" fmla="*/ 2239778 w 5584580"/>
              <a:gd name="connsiteY2653" fmla="*/ 1649039 h 5648272"/>
              <a:gd name="connsiteX2654" fmla="*/ 2233019 w 5584580"/>
              <a:gd name="connsiteY2654" fmla="*/ 1662563 h 5648272"/>
              <a:gd name="connsiteX2655" fmla="*/ 2280329 w 5584580"/>
              <a:gd name="connsiteY2655" fmla="*/ 1665944 h 5648272"/>
              <a:gd name="connsiteX2656" fmla="*/ 2263433 w 5584580"/>
              <a:gd name="connsiteY2656" fmla="*/ 1645659 h 5648272"/>
              <a:gd name="connsiteX2657" fmla="*/ 2276950 w 5584580"/>
              <a:gd name="connsiteY2657" fmla="*/ 1635515 h 5648272"/>
              <a:gd name="connsiteX2658" fmla="*/ 2293846 w 5584580"/>
              <a:gd name="connsiteY2658" fmla="*/ 1655801 h 5648272"/>
              <a:gd name="connsiteX2659" fmla="*/ 2334398 w 5584580"/>
              <a:gd name="connsiteY2659" fmla="*/ 1615230 h 5648272"/>
              <a:gd name="connsiteX2660" fmla="*/ 2347915 w 5584580"/>
              <a:gd name="connsiteY2660" fmla="*/ 1621992 h 5648272"/>
              <a:gd name="connsiteX2661" fmla="*/ 2351294 w 5584580"/>
              <a:gd name="connsiteY2661" fmla="*/ 1615230 h 5648272"/>
              <a:gd name="connsiteX2662" fmla="*/ 2351294 w 5584580"/>
              <a:gd name="connsiteY2662" fmla="*/ 1601706 h 5648272"/>
              <a:gd name="connsiteX2663" fmla="*/ 2361432 w 5584580"/>
              <a:gd name="connsiteY2663" fmla="*/ 1608468 h 5648272"/>
              <a:gd name="connsiteX2664" fmla="*/ 2391846 w 5584580"/>
              <a:gd name="connsiteY2664" fmla="*/ 1588182 h 5648272"/>
              <a:gd name="connsiteX2665" fmla="*/ 2418880 w 5584580"/>
              <a:gd name="connsiteY2665" fmla="*/ 1584801 h 5648272"/>
              <a:gd name="connsiteX2666" fmla="*/ 2408742 w 5584580"/>
              <a:gd name="connsiteY2666" fmla="*/ 1584801 h 5648272"/>
              <a:gd name="connsiteX2667" fmla="*/ 2439155 w 5584580"/>
              <a:gd name="connsiteY2667" fmla="*/ 1571277 h 5648272"/>
              <a:gd name="connsiteX2668" fmla="*/ 2476327 w 5584580"/>
              <a:gd name="connsiteY2668" fmla="*/ 1557754 h 5648272"/>
              <a:gd name="connsiteX2669" fmla="*/ 2493224 w 5584580"/>
              <a:gd name="connsiteY2669" fmla="*/ 1571277 h 5648272"/>
              <a:gd name="connsiteX2670" fmla="*/ 2493224 w 5584580"/>
              <a:gd name="connsiteY2670" fmla="*/ 1561134 h 5648272"/>
              <a:gd name="connsiteX2671" fmla="*/ 2547292 w 5584580"/>
              <a:gd name="connsiteY2671" fmla="*/ 1544230 h 5648272"/>
              <a:gd name="connsiteX2672" fmla="*/ 2567568 w 5584580"/>
              <a:gd name="connsiteY2672" fmla="*/ 1554372 h 5648272"/>
              <a:gd name="connsiteX2673" fmla="*/ 2560809 w 5584580"/>
              <a:gd name="connsiteY2673" fmla="*/ 1547610 h 5648272"/>
              <a:gd name="connsiteX2674" fmla="*/ 2567568 w 5584580"/>
              <a:gd name="connsiteY2674" fmla="*/ 1550991 h 5648272"/>
              <a:gd name="connsiteX2675" fmla="*/ 2594602 w 5584580"/>
              <a:gd name="connsiteY2675" fmla="*/ 1547610 h 5648272"/>
              <a:gd name="connsiteX2676" fmla="*/ 2550671 w 5584580"/>
              <a:gd name="connsiteY2676" fmla="*/ 1561134 h 5648272"/>
              <a:gd name="connsiteX2677" fmla="*/ 2537154 w 5584580"/>
              <a:gd name="connsiteY2677" fmla="*/ 1574658 h 5648272"/>
              <a:gd name="connsiteX2678" fmla="*/ 2503362 w 5584580"/>
              <a:gd name="connsiteY2678" fmla="*/ 1571277 h 5648272"/>
              <a:gd name="connsiteX2679" fmla="*/ 2493224 w 5584580"/>
              <a:gd name="connsiteY2679" fmla="*/ 1584801 h 5648272"/>
              <a:gd name="connsiteX2680" fmla="*/ 2476327 w 5584580"/>
              <a:gd name="connsiteY2680" fmla="*/ 1571277 h 5648272"/>
              <a:gd name="connsiteX2681" fmla="*/ 2445914 w 5584580"/>
              <a:gd name="connsiteY2681" fmla="*/ 1574658 h 5648272"/>
              <a:gd name="connsiteX2682" fmla="*/ 2466189 w 5584580"/>
              <a:gd name="connsiteY2682" fmla="*/ 1598325 h 5648272"/>
              <a:gd name="connsiteX2683" fmla="*/ 2439155 w 5584580"/>
              <a:gd name="connsiteY2683" fmla="*/ 1578039 h 5648272"/>
              <a:gd name="connsiteX2684" fmla="*/ 2435776 w 5584580"/>
              <a:gd name="connsiteY2684" fmla="*/ 1594944 h 5648272"/>
              <a:gd name="connsiteX2685" fmla="*/ 2429017 w 5584580"/>
              <a:gd name="connsiteY2685" fmla="*/ 1591563 h 5648272"/>
              <a:gd name="connsiteX2686" fmla="*/ 2401983 w 5584580"/>
              <a:gd name="connsiteY2686" fmla="*/ 1594944 h 5648272"/>
              <a:gd name="connsiteX2687" fmla="*/ 2408742 w 5584580"/>
              <a:gd name="connsiteY2687" fmla="*/ 1601706 h 5648272"/>
              <a:gd name="connsiteX2688" fmla="*/ 2388466 w 5584580"/>
              <a:gd name="connsiteY2688" fmla="*/ 1611848 h 5648272"/>
              <a:gd name="connsiteX2689" fmla="*/ 2395224 w 5584580"/>
              <a:gd name="connsiteY2689" fmla="*/ 1621992 h 5648272"/>
              <a:gd name="connsiteX2690" fmla="*/ 2415500 w 5584580"/>
              <a:gd name="connsiteY2690" fmla="*/ 1605087 h 5648272"/>
              <a:gd name="connsiteX2691" fmla="*/ 2439155 w 5584580"/>
              <a:gd name="connsiteY2691" fmla="*/ 1601706 h 5648272"/>
              <a:gd name="connsiteX2692" fmla="*/ 2435776 w 5584580"/>
              <a:gd name="connsiteY2692" fmla="*/ 1615230 h 5648272"/>
              <a:gd name="connsiteX2693" fmla="*/ 2442535 w 5584580"/>
              <a:gd name="connsiteY2693" fmla="*/ 1608468 h 5648272"/>
              <a:gd name="connsiteX2694" fmla="*/ 2452672 w 5584580"/>
              <a:gd name="connsiteY2694" fmla="*/ 1611848 h 5648272"/>
              <a:gd name="connsiteX2695" fmla="*/ 2469569 w 5584580"/>
              <a:gd name="connsiteY2695" fmla="*/ 1601706 h 5648272"/>
              <a:gd name="connsiteX2696" fmla="*/ 2469569 w 5584580"/>
              <a:gd name="connsiteY2696" fmla="*/ 1588182 h 5648272"/>
              <a:gd name="connsiteX2697" fmla="*/ 2496603 w 5584580"/>
              <a:gd name="connsiteY2697" fmla="*/ 1594944 h 5648272"/>
              <a:gd name="connsiteX2698" fmla="*/ 2506740 w 5584580"/>
              <a:gd name="connsiteY2698" fmla="*/ 1578039 h 5648272"/>
              <a:gd name="connsiteX2699" fmla="*/ 2530396 w 5584580"/>
              <a:gd name="connsiteY2699" fmla="*/ 1591563 h 5648272"/>
              <a:gd name="connsiteX2700" fmla="*/ 2570947 w 5584580"/>
              <a:gd name="connsiteY2700" fmla="*/ 1567896 h 5648272"/>
              <a:gd name="connsiteX2701" fmla="*/ 2594602 w 5584580"/>
              <a:gd name="connsiteY2701" fmla="*/ 1571277 h 5648272"/>
              <a:gd name="connsiteX2702" fmla="*/ 2614878 w 5584580"/>
              <a:gd name="connsiteY2702" fmla="*/ 1554372 h 5648272"/>
              <a:gd name="connsiteX2703" fmla="*/ 2608119 w 5584580"/>
              <a:gd name="connsiteY2703" fmla="*/ 1561134 h 5648272"/>
              <a:gd name="connsiteX2704" fmla="*/ 2625015 w 5584580"/>
              <a:gd name="connsiteY2704" fmla="*/ 1557754 h 5648272"/>
              <a:gd name="connsiteX2705" fmla="*/ 2614878 w 5584580"/>
              <a:gd name="connsiteY2705" fmla="*/ 1550991 h 5648272"/>
              <a:gd name="connsiteX2706" fmla="*/ 2601360 w 5584580"/>
              <a:gd name="connsiteY2706" fmla="*/ 1537467 h 5648272"/>
              <a:gd name="connsiteX2707" fmla="*/ 2570947 w 5584580"/>
              <a:gd name="connsiteY2707" fmla="*/ 1544230 h 5648272"/>
              <a:gd name="connsiteX2708" fmla="*/ 2608119 w 5584580"/>
              <a:gd name="connsiteY2708" fmla="*/ 1534087 h 5648272"/>
              <a:gd name="connsiteX2709" fmla="*/ 2668946 w 5584580"/>
              <a:gd name="connsiteY2709" fmla="*/ 1527324 h 5648272"/>
              <a:gd name="connsiteX2710" fmla="*/ 2672325 w 5584580"/>
              <a:gd name="connsiteY2710" fmla="*/ 1544230 h 5648272"/>
              <a:gd name="connsiteX2711" fmla="*/ 2716256 w 5584580"/>
              <a:gd name="connsiteY2711" fmla="*/ 1544230 h 5648272"/>
              <a:gd name="connsiteX2712" fmla="*/ 2702738 w 5584580"/>
              <a:gd name="connsiteY2712" fmla="*/ 1557754 h 5648272"/>
              <a:gd name="connsiteX2713" fmla="*/ 2726394 w 5584580"/>
              <a:gd name="connsiteY2713" fmla="*/ 1544230 h 5648272"/>
              <a:gd name="connsiteX2714" fmla="*/ 2750049 w 5584580"/>
              <a:gd name="connsiteY2714" fmla="*/ 1550991 h 5648272"/>
              <a:gd name="connsiteX2715" fmla="*/ 2736531 w 5584580"/>
              <a:gd name="connsiteY2715" fmla="*/ 1544230 h 5648272"/>
              <a:gd name="connsiteX2716" fmla="*/ 2760186 w 5584580"/>
              <a:gd name="connsiteY2716" fmla="*/ 1547610 h 5648272"/>
              <a:gd name="connsiteX2717" fmla="*/ 2770324 w 5584580"/>
              <a:gd name="connsiteY2717" fmla="*/ 1530706 h 5648272"/>
              <a:gd name="connsiteX2718" fmla="*/ 2780462 w 5584580"/>
              <a:gd name="connsiteY2718" fmla="*/ 1544230 h 5648272"/>
              <a:gd name="connsiteX2719" fmla="*/ 2793979 w 5584580"/>
              <a:gd name="connsiteY2719" fmla="*/ 1527324 h 5648272"/>
              <a:gd name="connsiteX2720" fmla="*/ 2817634 w 5584580"/>
              <a:gd name="connsiteY2720" fmla="*/ 1534087 h 5648272"/>
              <a:gd name="connsiteX2721" fmla="*/ 2848047 w 5584580"/>
              <a:gd name="connsiteY2721" fmla="*/ 1530706 h 5648272"/>
              <a:gd name="connsiteX2722" fmla="*/ 2848047 w 5584580"/>
              <a:gd name="connsiteY2722" fmla="*/ 1540848 h 5648272"/>
              <a:gd name="connsiteX2723" fmla="*/ 2861565 w 5584580"/>
              <a:gd name="connsiteY2723" fmla="*/ 1530706 h 5648272"/>
              <a:gd name="connsiteX2724" fmla="*/ 2888599 w 5584580"/>
              <a:gd name="connsiteY2724" fmla="*/ 1530706 h 5648272"/>
              <a:gd name="connsiteX2725" fmla="*/ 2878461 w 5584580"/>
              <a:gd name="connsiteY2725" fmla="*/ 1547610 h 5648272"/>
              <a:gd name="connsiteX2726" fmla="*/ 2726394 w 5584580"/>
              <a:gd name="connsiteY2726" fmla="*/ 1561134 h 5648272"/>
              <a:gd name="connsiteX2727" fmla="*/ 2729773 w 5584580"/>
              <a:gd name="connsiteY2727" fmla="*/ 1567896 h 5648272"/>
              <a:gd name="connsiteX2728" fmla="*/ 2692601 w 5584580"/>
              <a:gd name="connsiteY2728" fmla="*/ 1574658 h 5648272"/>
              <a:gd name="connsiteX2729" fmla="*/ 2682463 w 5584580"/>
              <a:gd name="connsiteY2729" fmla="*/ 1571277 h 5648272"/>
              <a:gd name="connsiteX2730" fmla="*/ 2675704 w 5584580"/>
              <a:gd name="connsiteY2730" fmla="*/ 1574658 h 5648272"/>
              <a:gd name="connsiteX2731" fmla="*/ 2662187 w 5584580"/>
              <a:gd name="connsiteY2731" fmla="*/ 1571277 h 5648272"/>
              <a:gd name="connsiteX2732" fmla="*/ 2695980 w 5584580"/>
              <a:gd name="connsiteY2732" fmla="*/ 1557754 h 5648272"/>
              <a:gd name="connsiteX2733" fmla="*/ 2628395 w 5584580"/>
              <a:gd name="connsiteY2733" fmla="*/ 1544230 h 5648272"/>
              <a:gd name="connsiteX2734" fmla="*/ 2631774 w 5584580"/>
              <a:gd name="connsiteY2734" fmla="*/ 1534087 h 5648272"/>
              <a:gd name="connsiteX2735" fmla="*/ 2631774 w 5584580"/>
              <a:gd name="connsiteY2735" fmla="*/ 1561134 h 5648272"/>
              <a:gd name="connsiteX2736" fmla="*/ 2655429 w 5584580"/>
              <a:gd name="connsiteY2736" fmla="*/ 1547610 h 5648272"/>
              <a:gd name="connsiteX2737" fmla="*/ 2665567 w 5584580"/>
              <a:gd name="connsiteY2737" fmla="*/ 1578039 h 5648272"/>
              <a:gd name="connsiteX2738" fmla="*/ 2618257 w 5584580"/>
              <a:gd name="connsiteY2738" fmla="*/ 1591563 h 5648272"/>
              <a:gd name="connsiteX2739" fmla="*/ 2567568 w 5584580"/>
              <a:gd name="connsiteY2739" fmla="*/ 1598325 h 5648272"/>
              <a:gd name="connsiteX2740" fmla="*/ 2513499 w 5584580"/>
              <a:gd name="connsiteY2740" fmla="*/ 1615230 h 5648272"/>
              <a:gd name="connsiteX2741" fmla="*/ 2503362 w 5584580"/>
              <a:gd name="connsiteY2741" fmla="*/ 1628754 h 5648272"/>
              <a:gd name="connsiteX2742" fmla="*/ 2486465 w 5584580"/>
              <a:gd name="connsiteY2742" fmla="*/ 1611848 h 5648272"/>
              <a:gd name="connsiteX2743" fmla="*/ 2452672 w 5584580"/>
              <a:gd name="connsiteY2743" fmla="*/ 1621992 h 5648272"/>
              <a:gd name="connsiteX2744" fmla="*/ 2459431 w 5584580"/>
              <a:gd name="connsiteY2744" fmla="*/ 1635515 h 5648272"/>
              <a:gd name="connsiteX2745" fmla="*/ 2479706 w 5584580"/>
              <a:gd name="connsiteY2745" fmla="*/ 1615230 h 5648272"/>
              <a:gd name="connsiteX2746" fmla="*/ 2456051 w 5584580"/>
              <a:gd name="connsiteY2746" fmla="*/ 1645659 h 5648272"/>
              <a:gd name="connsiteX2747" fmla="*/ 2456051 w 5584580"/>
              <a:gd name="connsiteY2747" fmla="*/ 1638896 h 5648272"/>
              <a:gd name="connsiteX2748" fmla="*/ 2442535 w 5584580"/>
              <a:gd name="connsiteY2748" fmla="*/ 1649039 h 5648272"/>
              <a:gd name="connsiteX2749" fmla="*/ 2401983 w 5584580"/>
              <a:gd name="connsiteY2749" fmla="*/ 1662563 h 5648272"/>
              <a:gd name="connsiteX2750" fmla="*/ 2358053 w 5584580"/>
              <a:gd name="connsiteY2750" fmla="*/ 1686230 h 5648272"/>
              <a:gd name="connsiteX2751" fmla="*/ 2300605 w 5584580"/>
              <a:gd name="connsiteY2751" fmla="*/ 1713277 h 5648272"/>
              <a:gd name="connsiteX2752" fmla="*/ 2276950 w 5584580"/>
              <a:gd name="connsiteY2752" fmla="*/ 1733563 h 5648272"/>
              <a:gd name="connsiteX2753" fmla="*/ 2249915 w 5584580"/>
              <a:gd name="connsiteY2753" fmla="*/ 1757230 h 5648272"/>
              <a:gd name="connsiteX2754" fmla="*/ 2276950 w 5584580"/>
              <a:gd name="connsiteY2754" fmla="*/ 1767373 h 5648272"/>
              <a:gd name="connsiteX2755" fmla="*/ 2320880 w 5584580"/>
              <a:gd name="connsiteY2755" fmla="*/ 1757230 h 5648272"/>
              <a:gd name="connsiteX2756" fmla="*/ 2337777 w 5584580"/>
              <a:gd name="connsiteY2756" fmla="*/ 1726802 h 5648272"/>
              <a:gd name="connsiteX2757" fmla="*/ 2327639 w 5584580"/>
              <a:gd name="connsiteY2757" fmla="*/ 1713277 h 5648272"/>
              <a:gd name="connsiteX2758" fmla="*/ 2344535 w 5584580"/>
              <a:gd name="connsiteY2758" fmla="*/ 1733563 h 5648272"/>
              <a:gd name="connsiteX2759" fmla="*/ 2368190 w 5584580"/>
              <a:gd name="connsiteY2759" fmla="*/ 1726802 h 5648272"/>
              <a:gd name="connsiteX2760" fmla="*/ 2368190 w 5584580"/>
              <a:gd name="connsiteY2760" fmla="*/ 1709897 h 5648272"/>
              <a:gd name="connsiteX2761" fmla="*/ 2344535 w 5584580"/>
              <a:gd name="connsiteY2761" fmla="*/ 1720040 h 5648272"/>
              <a:gd name="connsiteX2762" fmla="*/ 2347915 w 5584580"/>
              <a:gd name="connsiteY2762" fmla="*/ 1703135 h 5648272"/>
              <a:gd name="connsiteX2763" fmla="*/ 2388466 w 5584580"/>
              <a:gd name="connsiteY2763" fmla="*/ 1689611 h 5648272"/>
              <a:gd name="connsiteX2764" fmla="*/ 2435776 w 5584580"/>
              <a:gd name="connsiteY2764" fmla="*/ 1672706 h 5648272"/>
              <a:gd name="connsiteX2765" fmla="*/ 2422259 w 5584580"/>
              <a:gd name="connsiteY2765" fmla="*/ 1686230 h 5648272"/>
              <a:gd name="connsiteX2766" fmla="*/ 2442535 w 5584580"/>
              <a:gd name="connsiteY2766" fmla="*/ 1686230 h 5648272"/>
              <a:gd name="connsiteX2767" fmla="*/ 2452672 w 5584580"/>
              <a:gd name="connsiteY2767" fmla="*/ 1672706 h 5648272"/>
              <a:gd name="connsiteX2768" fmla="*/ 2466189 w 5584580"/>
              <a:gd name="connsiteY2768" fmla="*/ 1679468 h 5648272"/>
              <a:gd name="connsiteX2769" fmla="*/ 2472948 w 5584580"/>
              <a:gd name="connsiteY2769" fmla="*/ 1676087 h 5648272"/>
              <a:gd name="connsiteX2770" fmla="*/ 2496603 w 5584580"/>
              <a:gd name="connsiteY2770" fmla="*/ 1676087 h 5648272"/>
              <a:gd name="connsiteX2771" fmla="*/ 2479706 w 5584580"/>
              <a:gd name="connsiteY2771" fmla="*/ 1662563 h 5648272"/>
              <a:gd name="connsiteX2772" fmla="*/ 2496603 w 5584580"/>
              <a:gd name="connsiteY2772" fmla="*/ 1669325 h 5648272"/>
              <a:gd name="connsiteX2773" fmla="*/ 2503362 w 5584580"/>
              <a:gd name="connsiteY2773" fmla="*/ 1662563 h 5648272"/>
              <a:gd name="connsiteX2774" fmla="*/ 2489844 w 5584580"/>
              <a:gd name="connsiteY2774" fmla="*/ 1655801 h 5648272"/>
              <a:gd name="connsiteX2775" fmla="*/ 2499982 w 5584580"/>
              <a:gd name="connsiteY2775" fmla="*/ 1649039 h 5648272"/>
              <a:gd name="connsiteX2776" fmla="*/ 2510120 w 5584580"/>
              <a:gd name="connsiteY2776" fmla="*/ 1638896 h 5648272"/>
              <a:gd name="connsiteX2777" fmla="*/ 2564188 w 5584580"/>
              <a:gd name="connsiteY2777" fmla="*/ 1628754 h 5648272"/>
              <a:gd name="connsiteX2778" fmla="*/ 2540533 w 5584580"/>
              <a:gd name="connsiteY2778" fmla="*/ 1638896 h 5648272"/>
              <a:gd name="connsiteX2779" fmla="*/ 2560809 w 5584580"/>
              <a:gd name="connsiteY2779" fmla="*/ 1638896 h 5648272"/>
              <a:gd name="connsiteX2780" fmla="*/ 2577706 w 5584580"/>
              <a:gd name="connsiteY2780" fmla="*/ 1652420 h 5648272"/>
              <a:gd name="connsiteX2781" fmla="*/ 2570947 w 5584580"/>
              <a:gd name="connsiteY2781" fmla="*/ 1635515 h 5648272"/>
              <a:gd name="connsiteX2782" fmla="*/ 2597981 w 5584580"/>
              <a:gd name="connsiteY2782" fmla="*/ 1655801 h 5648272"/>
              <a:gd name="connsiteX2783" fmla="*/ 2628395 w 5584580"/>
              <a:gd name="connsiteY2783" fmla="*/ 1655801 h 5648272"/>
              <a:gd name="connsiteX2784" fmla="*/ 2631774 w 5584580"/>
              <a:gd name="connsiteY2784" fmla="*/ 1642277 h 5648272"/>
              <a:gd name="connsiteX2785" fmla="*/ 2668946 w 5584580"/>
              <a:gd name="connsiteY2785" fmla="*/ 1649039 h 5648272"/>
              <a:gd name="connsiteX2786" fmla="*/ 2675283 w 5584580"/>
              <a:gd name="connsiteY2786" fmla="*/ 1661295 h 5648272"/>
              <a:gd name="connsiteX2787" fmla="*/ 2676440 w 5584580"/>
              <a:gd name="connsiteY2787" fmla="*/ 1662991 h 5648272"/>
              <a:gd name="connsiteX2788" fmla="*/ 2681839 w 5584580"/>
              <a:gd name="connsiteY2788" fmla="*/ 1662657 h 5648272"/>
              <a:gd name="connsiteX2789" fmla="*/ 2684866 w 5584580"/>
              <a:gd name="connsiteY2789" fmla="*/ 1677795 h 5648272"/>
              <a:gd name="connsiteX2790" fmla="*/ 2724204 w 5584580"/>
              <a:gd name="connsiteY2790" fmla="*/ 1677795 h 5648272"/>
              <a:gd name="connsiteX2791" fmla="*/ 2712100 w 5584580"/>
              <a:gd name="connsiteY2791" fmla="*/ 1689905 h 5648272"/>
              <a:gd name="connsiteX2792" fmla="*/ 2733282 w 5584580"/>
              <a:gd name="connsiteY2792" fmla="*/ 1677795 h 5648272"/>
              <a:gd name="connsiteX2793" fmla="*/ 2754465 w 5584580"/>
              <a:gd name="connsiteY2793" fmla="*/ 1683851 h 5648272"/>
              <a:gd name="connsiteX2794" fmla="*/ 2742360 w 5584580"/>
              <a:gd name="connsiteY2794" fmla="*/ 1677795 h 5648272"/>
              <a:gd name="connsiteX2795" fmla="*/ 2763543 w 5584580"/>
              <a:gd name="connsiteY2795" fmla="*/ 1680823 h 5648272"/>
              <a:gd name="connsiteX2796" fmla="*/ 2772621 w 5584580"/>
              <a:gd name="connsiteY2796" fmla="*/ 1665685 h 5648272"/>
              <a:gd name="connsiteX2797" fmla="*/ 2781699 w 5584580"/>
              <a:gd name="connsiteY2797" fmla="*/ 1677795 h 5648272"/>
              <a:gd name="connsiteX2798" fmla="*/ 2793803 w 5584580"/>
              <a:gd name="connsiteY2798" fmla="*/ 1662657 h 5648272"/>
              <a:gd name="connsiteX2799" fmla="*/ 2814986 w 5584580"/>
              <a:gd name="connsiteY2799" fmla="*/ 1668713 h 5648272"/>
              <a:gd name="connsiteX2800" fmla="*/ 2842220 w 5584580"/>
              <a:gd name="connsiteY2800" fmla="*/ 1665685 h 5648272"/>
              <a:gd name="connsiteX2801" fmla="*/ 2842220 w 5584580"/>
              <a:gd name="connsiteY2801" fmla="*/ 1674768 h 5648272"/>
              <a:gd name="connsiteX2802" fmla="*/ 2854324 w 5584580"/>
              <a:gd name="connsiteY2802" fmla="*/ 1665685 h 5648272"/>
              <a:gd name="connsiteX2803" fmla="*/ 2878533 w 5584580"/>
              <a:gd name="connsiteY2803" fmla="*/ 1665685 h 5648272"/>
              <a:gd name="connsiteX2804" fmla="*/ 2869454 w 5584580"/>
              <a:gd name="connsiteY2804" fmla="*/ 1680823 h 5648272"/>
              <a:gd name="connsiteX2805" fmla="*/ 2733282 w 5584580"/>
              <a:gd name="connsiteY2805" fmla="*/ 1692933 h 5648272"/>
              <a:gd name="connsiteX2806" fmla="*/ 2736309 w 5584580"/>
              <a:gd name="connsiteY2806" fmla="*/ 1698988 h 5648272"/>
              <a:gd name="connsiteX2807" fmla="*/ 2703022 w 5584580"/>
              <a:gd name="connsiteY2807" fmla="*/ 1705043 h 5648272"/>
              <a:gd name="connsiteX2808" fmla="*/ 2693944 w 5584580"/>
              <a:gd name="connsiteY2808" fmla="*/ 1702016 h 5648272"/>
              <a:gd name="connsiteX2809" fmla="*/ 2687892 w 5584580"/>
              <a:gd name="connsiteY2809" fmla="*/ 1705043 h 5648272"/>
              <a:gd name="connsiteX2810" fmla="*/ 2675788 w 5584580"/>
              <a:gd name="connsiteY2810" fmla="*/ 1702016 h 5648272"/>
              <a:gd name="connsiteX2811" fmla="*/ 2706048 w 5584580"/>
              <a:gd name="connsiteY2811" fmla="*/ 1689905 h 5648272"/>
              <a:gd name="connsiteX2812" fmla="*/ 2679192 w 5584580"/>
              <a:gd name="connsiteY2812" fmla="*/ 1679309 h 5648272"/>
              <a:gd name="connsiteX2813" fmla="*/ 2663447 w 5584580"/>
              <a:gd name="connsiteY2813" fmla="*/ 1678601 h 5648272"/>
              <a:gd name="connsiteX2814" fmla="*/ 2652049 w 5584580"/>
              <a:gd name="connsiteY2814" fmla="*/ 1689611 h 5648272"/>
              <a:gd name="connsiteX2815" fmla="*/ 2656995 w 5584580"/>
              <a:gd name="connsiteY2815" fmla="*/ 1690538 h 5648272"/>
              <a:gd name="connsiteX2816" fmla="*/ 2660280 w 5584580"/>
              <a:gd name="connsiteY2816" fmla="*/ 1686878 h 5648272"/>
              <a:gd name="connsiteX2817" fmla="*/ 2669735 w 5584580"/>
              <a:gd name="connsiteY2817" fmla="*/ 1680823 h 5648272"/>
              <a:gd name="connsiteX2818" fmla="*/ 2678814 w 5584580"/>
              <a:gd name="connsiteY2818" fmla="*/ 1708071 h 5648272"/>
              <a:gd name="connsiteX2819" fmla="*/ 2636449 w 5584580"/>
              <a:gd name="connsiteY2819" fmla="*/ 1720181 h 5648272"/>
              <a:gd name="connsiteX2820" fmla="*/ 2591059 w 5584580"/>
              <a:gd name="connsiteY2820" fmla="*/ 1726236 h 5648272"/>
              <a:gd name="connsiteX2821" fmla="*/ 2542642 w 5584580"/>
              <a:gd name="connsiteY2821" fmla="*/ 1741374 h 5648272"/>
              <a:gd name="connsiteX2822" fmla="*/ 2533564 w 5584580"/>
              <a:gd name="connsiteY2822" fmla="*/ 1753484 h 5648272"/>
              <a:gd name="connsiteX2823" fmla="*/ 2523729 w 5584580"/>
              <a:gd name="connsiteY2823" fmla="*/ 1747051 h 5648272"/>
              <a:gd name="connsiteX2824" fmla="*/ 2522173 w 5584580"/>
              <a:gd name="connsiteY2824" fmla="*/ 1744492 h 5648272"/>
              <a:gd name="connsiteX2825" fmla="*/ 2519101 w 5584580"/>
              <a:gd name="connsiteY2825" fmla="*/ 1746138 h 5648272"/>
              <a:gd name="connsiteX2826" fmla="*/ 2521413 w 5584580"/>
              <a:gd name="connsiteY2826" fmla="*/ 1750740 h 5648272"/>
              <a:gd name="connsiteX2827" fmla="*/ 2491200 w 5584580"/>
              <a:gd name="connsiteY2827" fmla="*/ 1768622 h 5648272"/>
              <a:gd name="connsiteX2828" fmla="*/ 2491200 w 5584580"/>
              <a:gd name="connsiteY2828" fmla="*/ 1762567 h 5648272"/>
              <a:gd name="connsiteX2829" fmla="*/ 2479095 w 5584580"/>
              <a:gd name="connsiteY2829" fmla="*/ 1771650 h 5648272"/>
              <a:gd name="connsiteX2830" fmla="*/ 2442783 w 5584580"/>
              <a:gd name="connsiteY2830" fmla="*/ 1783760 h 5648272"/>
              <a:gd name="connsiteX2831" fmla="*/ 2403444 w 5584580"/>
              <a:gd name="connsiteY2831" fmla="*/ 1804953 h 5648272"/>
              <a:gd name="connsiteX2832" fmla="*/ 2352002 w 5584580"/>
              <a:gd name="connsiteY2832" fmla="*/ 1829173 h 5648272"/>
              <a:gd name="connsiteX2833" fmla="*/ 2330820 w 5584580"/>
              <a:gd name="connsiteY2833" fmla="*/ 1847339 h 5648272"/>
              <a:gd name="connsiteX2834" fmla="*/ 2306611 w 5584580"/>
              <a:gd name="connsiteY2834" fmla="*/ 1868531 h 5648272"/>
              <a:gd name="connsiteX2835" fmla="*/ 2330820 w 5584580"/>
              <a:gd name="connsiteY2835" fmla="*/ 1877614 h 5648272"/>
              <a:gd name="connsiteX2836" fmla="*/ 2370158 w 5584580"/>
              <a:gd name="connsiteY2836" fmla="*/ 1868531 h 5648272"/>
              <a:gd name="connsiteX2837" fmla="*/ 2385288 w 5584580"/>
              <a:gd name="connsiteY2837" fmla="*/ 1841283 h 5648272"/>
              <a:gd name="connsiteX2838" fmla="*/ 2376210 w 5584580"/>
              <a:gd name="connsiteY2838" fmla="*/ 1829173 h 5648272"/>
              <a:gd name="connsiteX2839" fmla="*/ 2391340 w 5584580"/>
              <a:gd name="connsiteY2839" fmla="*/ 1847339 h 5648272"/>
              <a:gd name="connsiteX2840" fmla="*/ 2412523 w 5584580"/>
              <a:gd name="connsiteY2840" fmla="*/ 1841283 h 5648272"/>
              <a:gd name="connsiteX2841" fmla="*/ 2412523 w 5584580"/>
              <a:gd name="connsiteY2841" fmla="*/ 1826145 h 5648272"/>
              <a:gd name="connsiteX2842" fmla="*/ 2391340 w 5584580"/>
              <a:gd name="connsiteY2842" fmla="*/ 1835228 h 5648272"/>
              <a:gd name="connsiteX2843" fmla="*/ 2394367 w 5584580"/>
              <a:gd name="connsiteY2843" fmla="*/ 1820090 h 5648272"/>
              <a:gd name="connsiteX2844" fmla="*/ 2430679 w 5584580"/>
              <a:gd name="connsiteY2844" fmla="*/ 1807980 h 5648272"/>
              <a:gd name="connsiteX2845" fmla="*/ 2473044 w 5584580"/>
              <a:gd name="connsiteY2845" fmla="*/ 1792842 h 5648272"/>
              <a:gd name="connsiteX2846" fmla="*/ 2460939 w 5584580"/>
              <a:gd name="connsiteY2846" fmla="*/ 1804953 h 5648272"/>
              <a:gd name="connsiteX2847" fmla="*/ 2479095 w 5584580"/>
              <a:gd name="connsiteY2847" fmla="*/ 1804953 h 5648272"/>
              <a:gd name="connsiteX2848" fmla="*/ 2488174 w 5584580"/>
              <a:gd name="connsiteY2848" fmla="*/ 1792842 h 5648272"/>
              <a:gd name="connsiteX2849" fmla="*/ 2500278 w 5584580"/>
              <a:gd name="connsiteY2849" fmla="*/ 1798897 h 5648272"/>
              <a:gd name="connsiteX2850" fmla="*/ 2506330 w 5584580"/>
              <a:gd name="connsiteY2850" fmla="*/ 1795870 h 5648272"/>
              <a:gd name="connsiteX2851" fmla="*/ 2527512 w 5584580"/>
              <a:gd name="connsiteY2851" fmla="*/ 1795870 h 5648272"/>
              <a:gd name="connsiteX2852" fmla="*/ 2512382 w 5584580"/>
              <a:gd name="connsiteY2852" fmla="*/ 1783760 h 5648272"/>
              <a:gd name="connsiteX2853" fmla="*/ 2527512 w 5584580"/>
              <a:gd name="connsiteY2853" fmla="*/ 1789815 h 5648272"/>
              <a:gd name="connsiteX2854" fmla="*/ 2533564 w 5584580"/>
              <a:gd name="connsiteY2854" fmla="*/ 1783760 h 5648272"/>
              <a:gd name="connsiteX2855" fmla="*/ 2521460 w 5584580"/>
              <a:gd name="connsiteY2855" fmla="*/ 1777705 h 5648272"/>
              <a:gd name="connsiteX2856" fmla="*/ 2530538 w 5584580"/>
              <a:gd name="connsiteY2856" fmla="*/ 1771650 h 5648272"/>
              <a:gd name="connsiteX2857" fmla="*/ 2539616 w 5584580"/>
              <a:gd name="connsiteY2857" fmla="*/ 1762567 h 5648272"/>
              <a:gd name="connsiteX2858" fmla="*/ 2588033 w 5584580"/>
              <a:gd name="connsiteY2858" fmla="*/ 1753484 h 5648272"/>
              <a:gd name="connsiteX2859" fmla="*/ 2566850 w 5584580"/>
              <a:gd name="connsiteY2859" fmla="*/ 1762567 h 5648272"/>
              <a:gd name="connsiteX2860" fmla="*/ 2585007 w 5584580"/>
              <a:gd name="connsiteY2860" fmla="*/ 1762567 h 5648272"/>
              <a:gd name="connsiteX2861" fmla="*/ 2600137 w 5584580"/>
              <a:gd name="connsiteY2861" fmla="*/ 1774678 h 5648272"/>
              <a:gd name="connsiteX2862" fmla="*/ 2594085 w 5584580"/>
              <a:gd name="connsiteY2862" fmla="*/ 1759540 h 5648272"/>
              <a:gd name="connsiteX2863" fmla="*/ 2618293 w 5584580"/>
              <a:gd name="connsiteY2863" fmla="*/ 1777705 h 5648272"/>
              <a:gd name="connsiteX2864" fmla="*/ 2645527 w 5584580"/>
              <a:gd name="connsiteY2864" fmla="*/ 1777705 h 5648272"/>
              <a:gd name="connsiteX2865" fmla="*/ 2648553 w 5584580"/>
              <a:gd name="connsiteY2865" fmla="*/ 1765594 h 5648272"/>
              <a:gd name="connsiteX2866" fmla="*/ 2681839 w 5584580"/>
              <a:gd name="connsiteY2866" fmla="*/ 1771650 h 5648272"/>
              <a:gd name="connsiteX2867" fmla="*/ 2690918 w 5584580"/>
              <a:gd name="connsiteY2867" fmla="*/ 1795870 h 5648272"/>
              <a:gd name="connsiteX2868" fmla="*/ 2666709 w 5584580"/>
              <a:gd name="connsiteY2868" fmla="*/ 1807980 h 5648272"/>
              <a:gd name="connsiteX2869" fmla="*/ 2678814 w 5584580"/>
              <a:gd name="connsiteY2869" fmla="*/ 1807980 h 5648272"/>
              <a:gd name="connsiteX2870" fmla="*/ 2678814 w 5584580"/>
              <a:gd name="connsiteY2870" fmla="*/ 1820090 h 5648272"/>
              <a:gd name="connsiteX2871" fmla="*/ 2669735 w 5584580"/>
              <a:gd name="connsiteY2871" fmla="*/ 1814035 h 5648272"/>
              <a:gd name="connsiteX2872" fmla="*/ 2660658 w 5584580"/>
              <a:gd name="connsiteY2872" fmla="*/ 1817063 h 5648272"/>
              <a:gd name="connsiteX2873" fmla="*/ 2663683 w 5584580"/>
              <a:gd name="connsiteY2873" fmla="*/ 1811008 h 5648272"/>
              <a:gd name="connsiteX2874" fmla="*/ 2666709 w 5584580"/>
              <a:gd name="connsiteY2874" fmla="*/ 1792842 h 5648272"/>
              <a:gd name="connsiteX2875" fmla="*/ 2648553 w 5584580"/>
              <a:gd name="connsiteY2875" fmla="*/ 1798897 h 5648272"/>
              <a:gd name="connsiteX2876" fmla="*/ 2642501 w 5584580"/>
              <a:gd name="connsiteY2876" fmla="*/ 1777705 h 5648272"/>
              <a:gd name="connsiteX2877" fmla="*/ 2633423 w 5584580"/>
              <a:gd name="connsiteY2877" fmla="*/ 1795870 h 5648272"/>
              <a:gd name="connsiteX2878" fmla="*/ 2642501 w 5584580"/>
              <a:gd name="connsiteY2878" fmla="*/ 1804953 h 5648272"/>
              <a:gd name="connsiteX2879" fmla="*/ 2630397 w 5584580"/>
              <a:gd name="connsiteY2879" fmla="*/ 1804953 h 5648272"/>
              <a:gd name="connsiteX2880" fmla="*/ 2612241 w 5584580"/>
              <a:gd name="connsiteY2880" fmla="*/ 1817063 h 5648272"/>
              <a:gd name="connsiteX2881" fmla="*/ 2600137 w 5584580"/>
              <a:gd name="connsiteY2881" fmla="*/ 1804953 h 5648272"/>
              <a:gd name="connsiteX2882" fmla="*/ 2597111 w 5584580"/>
              <a:gd name="connsiteY2882" fmla="*/ 1789815 h 5648272"/>
              <a:gd name="connsiteX2883" fmla="*/ 2581981 w 5584580"/>
              <a:gd name="connsiteY2883" fmla="*/ 1798897 h 5648272"/>
              <a:gd name="connsiteX2884" fmla="*/ 2575928 w 5584580"/>
              <a:gd name="connsiteY2884" fmla="*/ 1795870 h 5648272"/>
              <a:gd name="connsiteX2885" fmla="*/ 2569876 w 5584580"/>
              <a:gd name="connsiteY2885" fmla="*/ 1771650 h 5648272"/>
              <a:gd name="connsiteX2886" fmla="*/ 2557772 w 5584580"/>
              <a:gd name="connsiteY2886" fmla="*/ 1783760 h 5648272"/>
              <a:gd name="connsiteX2887" fmla="*/ 2560798 w 5584580"/>
              <a:gd name="connsiteY2887" fmla="*/ 1765594 h 5648272"/>
              <a:gd name="connsiteX2888" fmla="*/ 2551720 w 5584580"/>
              <a:gd name="connsiteY2888" fmla="*/ 1780732 h 5648272"/>
              <a:gd name="connsiteX2889" fmla="*/ 2536590 w 5584580"/>
              <a:gd name="connsiteY2889" fmla="*/ 1774678 h 5648272"/>
              <a:gd name="connsiteX2890" fmla="*/ 2533564 w 5584580"/>
              <a:gd name="connsiteY2890" fmla="*/ 1789815 h 5648272"/>
              <a:gd name="connsiteX2891" fmla="*/ 2548694 w 5584580"/>
              <a:gd name="connsiteY2891" fmla="*/ 1783760 h 5648272"/>
              <a:gd name="connsiteX2892" fmla="*/ 2560798 w 5584580"/>
              <a:gd name="connsiteY2892" fmla="*/ 1789815 h 5648272"/>
              <a:gd name="connsiteX2893" fmla="*/ 2560798 w 5584580"/>
              <a:gd name="connsiteY2893" fmla="*/ 1798897 h 5648272"/>
              <a:gd name="connsiteX2894" fmla="*/ 2569876 w 5584580"/>
              <a:gd name="connsiteY2894" fmla="*/ 1804953 h 5648272"/>
              <a:gd name="connsiteX2895" fmla="*/ 2554746 w 5584580"/>
              <a:gd name="connsiteY2895" fmla="*/ 1811008 h 5648272"/>
              <a:gd name="connsiteX2896" fmla="*/ 2560798 w 5584580"/>
              <a:gd name="connsiteY2896" fmla="*/ 1801925 h 5648272"/>
              <a:gd name="connsiteX2897" fmla="*/ 2545668 w 5584580"/>
              <a:gd name="connsiteY2897" fmla="*/ 1811008 h 5648272"/>
              <a:gd name="connsiteX2898" fmla="*/ 2575928 w 5584580"/>
              <a:gd name="connsiteY2898" fmla="*/ 1814035 h 5648272"/>
              <a:gd name="connsiteX2899" fmla="*/ 2563824 w 5584580"/>
              <a:gd name="connsiteY2899" fmla="*/ 1820090 h 5648272"/>
              <a:gd name="connsiteX2900" fmla="*/ 2569876 w 5584580"/>
              <a:gd name="connsiteY2900" fmla="*/ 1841283 h 5648272"/>
              <a:gd name="connsiteX2901" fmla="*/ 2575928 w 5584580"/>
              <a:gd name="connsiteY2901" fmla="*/ 1844311 h 5648272"/>
              <a:gd name="connsiteX2902" fmla="*/ 2591059 w 5584580"/>
              <a:gd name="connsiteY2902" fmla="*/ 1838256 h 5648272"/>
              <a:gd name="connsiteX2903" fmla="*/ 2551720 w 5584580"/>
              <a:gd name="connsiteY2903" fmla="*/ 1856421 h 5648272"/>
              <a:gd name="connsiteX2904" fmla="*/ 2530538 w 5584580"/>
              <a:gd name="connsiteY2904" fmla="*/ 1865504 h 5648272"/>
              <a:gd name="connsiteX2905" fmla="*/ 2539616 w 5584580"/>
              <a:gd name="connsiteY2905" fmla="*/ 1859449 h 5648272"/>
              <a:gd name="connsiteX2906" fmla="*/ 2524486 w 5584580"/>
              <a:gd name="connsiteY2906" fmla="*/ 1868531 h 5648272"/>
              <a:gd name="connsiteX2907" fmla="*/ 2515408 w 5584580"/>
              <a:gd name="connsiteY2907" fmla="*/ 1865504 h 5648272"/>
              <a:gd name="connsiteX2908" fmla="*/ 2503304 w 5584580"/>
              <a:gd name="connsiteY2908" fmla="*/ 1877614 h 5648272"/>
              <a:gd name="connsiteX2909" fmla="*/ 2491200 w 5584580"/>
              <a:gd name="connsiteY2909" fmla="*/ 1877614 h 5648272"/>
              <a:gd name="connsiteX2910" fmla="*/ 2479095 w 5584580"/>
              <a:gd name="connsiteY2910" fmla="*/ 1886696 h 5648272"/>
              <a:gd name="connsiteX2911" fmla="*/ 2466991 w 5584580"/>
              <a:gd name="connsiteY2911" fmla="*/ 1886696 h 5648272"/>
              <a:gd name="connsiteX2912" fmla="*/ 2488174 w 5584580"/>
              <a:gd name="connsiteY2912" fmla="*/ 1865504 h 5648272"/>
              <a:gd name="connsiteX2913" fmla="*/ 2463965 w 5584580"/>
              <a:gd name="connsiteY2913" fmla="*/ 1862476 h 5648272"/>
              <a:gd name="connsiteX2914" fmla="*/ 2463965 w 5584580"/>
              <a:gd name="connsiteY2914" fmla="*/ 1874586 h 5648272"/>
              <a:gd name="connsiteX2915" fmla="*/ 2457914 w 5584580"/>
              <a:gd name="connsiteY2915" fmla="*/ 1883668 h 5648272"/>
              <a:gd name="connsiteX2916" fmla="*/ 2448835 w 5584580"/>
              <a:gd name="connsiteY2916" fmla="*/ 1892751 h 5648272"/>
              <a:gd name="connsiteX2917" fmla="*/ 2463965 w 5584580"/>
              <a:gd name="connsiteY2917" fmla="*/ 1892751 h 5648272"/>
              <a:gd name="connsiteX2918" fmla="*/ 2424627 w 5584580"/>
              <a:gd name="connsiteY2918" fmla="*/ 1910916 h 5648272"/>
              <a:gd name="connsiteX2919" fmla="*/ 2415549 w 5584580"/>
              <a:gd name="connsiteY2919" fmla="*/ 1919999 h 5648272"/>
              <a:gd name="connsiteX2920" fmla="*/ 2379236 w 5584580"/>
              <a:gd name="connsiteY2920" fmla="*/ 1941192 h 5648272"/>
              <a:gd name="connsiteX2921" fmla="*/ 2352002 w 5584580"/>
              <a:gd name="connsiteY2921" fmla="*/ 1956330 h 5648272"/>
              <a:gd name="connsiteX2922" fmla="*/ 2327793 w 5584580"/>
              <a:gd name="connsiteY2922" fmla="*/ 1968440 h 5648272"/>
              <a:gd name="connsiteX2923" fmla="*/ 2324767 w 5584580"/>
              <a:gd name="connsiteY2923" fmla="*/ 1962385 h 5648272"/>
              <a:gd name="connsiteX2924" fmla="*/ 2315689 w 5584580"/>
              <a:gd name="connsiteY2924" fmla="*/ 1971468 h 5648272"/>
              <a:gd name="connsiteX2925" fmla="*/ 2300559 w 5584580"/>
              <a:gd name="connsiteY2925" fmla="*/ 1980551 h 5648272"/>
              <a:gd name="connsiteX2926" fmla="*/ 2300559 w 5584580"/>
              <a:gd name="connsiteY2926" fmla="*/ 1989633 h 5648272"/>
              <a:gd name="connsiteX2927" fmla="*/ 2273325 w 5584580"/>
              <a:gd name="connsiteY2927" fmla="*/ 2001743 h 5648272"/>
              <a:gd name="connsiteX2928" fmla="*/ 2261220 w 5584580"/>
              <a:gd name="connsiteY2928" fmla="*/ 2013854 h 5648272"/>
              <a:gd name="connsiteX2929" fmla="*/ 2264246 w 5584580"/>
              <a:gd name="connsiteY2929" fmla="*/ 1998716 h 5648272"/>
              <a:gd name="connsiteX2930" fmla="*/ 2246090 w 5584580"/>
              <a:gd name="connsiteY2930" fmla="*/ 2001743 h 5648272"/>
              <a:gd name="connsiteX2931" fmla="*/ 2258194 w 5584580"/>
              <a:gd name="connsiteY2931" fmla="*/ 2013854 h 5648272"/>
              <a:gd name="connsiteX2932" fmla="*/ 2112945 w 5584580"/>
              <a:gd name="connsiteY2932" fmla="*/ 2147065 h 5648272"/>
              <a:gd name="connsiteX2933" fmla="*/ 1988877 w 5584580"/>
              <a:gd name="connsiteY2933" fmla="*/ 2298443 h 5648272"/>
              <a:gd name="connsiteX2934" fmla="*/ 1955591 w 5584580"/>
              <a:gd name="connsiteY2934" fmla="*/ 2349911 h 5648272"/>
              <a:gd name="connsiteX2935" fmla="*/ 1955591 w 5584580"/>
              <a:gd name="connsiteY2935" fmla="*/ 2358995 h 5648272"/>
              <a:gd name="connsiteX2936" fmla="*/ 1931383 w 5584580"/>
              <a:gd name="connsiteY2936" fmla="*/ 2395325 h 5648272"/>
              <a:gd name="connsiteX2937" fmla="*/ 1922304 w 5584580"/>
              <a:gd name="connsiteY2937" fmla="*/ 2422573 h 5648272"/>
              <a:gd name="connsiteX2938" fmla="*/ 1892044 w 5584580"/>
              <a:gd name="connsiteY2938" fmla="*/ 2492207 h 5648272"/>
              <a:gd name="connsiteX2939" fmla="*/ 1889018 w 5584580"/>
              <a:gd name="connsiteY2939" fmla="*/ 2513399 h 5648272"/>
              <a:gd name="connsiteX2940" fmla="*/ 1876914 w 5584580"/>
              <a:gd name="connsiteY2940" fmla="*/ 2534592 h 5648272"/>
              <a:gd name="connsiteX2941" fmla="*/ 1875779 w 5584580"/>
              <a:gd name="connsiteY2941" fmla="*/ 2555028 h 5648272"/>
              <a:gd name="connsiteX2942" fmla="*/ 1869443 w 5584580"/>
              <a:gd name="connsiteY2942" fmla="*/ 2567708 h 5648272"/>
              <a:gd name="connsiteX2943" fmla="*/ 1871006 w 5584580"/>
              <a:gd name="connsiteY2943" fmla="*/ 2568456 h 5648272"/>
              <a:gd name="connsiteX2944" fmla="*/ 1871240 w 5584580"/>
              <a:gd name="connsiteY2944" fmla="*/ 2568274 h 5648272"/>
              <a:gd name="connsiteX2945" fmla="*/ 1873050 w 5584580"/>
              <a:gd name="connsiteY2945" fmla="*/ 2568153 h 5648272"/>
              <a:gd name="connsiteX2946" fmla="*/ 1878301 w 5584580"/>
              <a:gd name="connsiteY2946" fmla="*/ 2566496 h 5648272"/>
              <a:gd name="connsiteX2947" fmla="*/ 1884954 w 5584580"/>
              <a:gd name="connsiteY2947" fmla="*/ 2551757 h 5648272"/>
              <a:gd name="connsiteX2948" fmla="*/ 1884954 w 5584580"/>
              <a:gd name="connsiteY2948" fmla="*/ 2561900 h 5648272"/>
              <a:gd name="connsiteX2949" fmla="*/ 1891712 w 5584580"/>
              <a:gd name="connsiteY2949" fmla="*/ 2565281 h 5648272"/>
              <a:gd name="connsiteX2950" fmla="*/ 1889792 w 5584580"/>
              <a:gd name="connsiteY2950" fmla="*/ 2573928 h 5648272"/>
              <a:gd name="connsiteX2951" fmla="*/ 1900640 w 5584580"/>
              <a:gd name="connsiteY2951" fmla="*/ 2548423 h 5648272"/>
              <a:gd name="connsiteX2952" fmla="*/ 1910701 w 5584580"/>
              <a:gd name="connsiteY2952" fmla="*/ 2525774 h 5648272"/>
              <a:gd name="connsiteX2953" fmla="*/ 1910701 w 5584580"/>
              <a:gd name="connsiteY2953" fmla="*/ 2515708 h 5648272"/>
              <a:gd name="connsiteX2954" fmla="*/ 1920761 w 5584580"/>
              <a:gd name="connsiteY2954" fmla="*/ 2505642 h 5648272"/>
              <a:gd name="connsiteX2955" fmla="*/ 1950944 w 5584580"/>
              <a:gd name="connsiteY2955" fmla="*/ 2430148 h 5648272"/>
              <a:gd name="connsiteX2956" fmla="*/ 1961005 w 5584580"/>
              <a:gd name="connsiteY2956" fmla="*/ 2437697 h 5648272"/>
              <a:gd name="connsiteX2957" fmla="*/ 1961005 w 5584580"/>
              <a:gd name="connsiteY2957" fmla="*/ 2407500 h 5648272"/>
              <a:gd name="connsiteX2958" fmla="*/ 1971067 w 5584580"/>
              <a:gd name="connsiteY2958" fmla="*/ 2420082 h 5648272"/>
              <a:gd name="connsiteX2959" fmla="*/ 1978612 w 5584580"/>
              <a:gd name="connsiteY2959" fmla="*/ 2399950 h 5648272"/>
              <a:gd name="connsiteX2960" fmla="*/ 1978612 w 5584580"/>
              <a:gd name="connsiteY2960" fmla="*/ 2415048 h 5648272"/>
              <a:gd name="connsiteX2961" fmla="*/ 1986158 w 5584580"/>
              <a:gd name="connsiteY2961" fmla="*/ 2389884 h 5648272"/>
              <a:gd name="connsiteX2962" fmla="*/ 1988673 w 5584580"/>
              <a:gd name="connsiteY2962" fmla="*/ 2402466 h 5648272"/>
              <a:gd name="connsiteX2963" fmla="*/ 1993703 w 5584580"/>
              <a:gd name="connsiteY2963" fmla="*/ 2387367 h 5648272"/>
              <a:gd name="connsiteX2964" fmla="*/ 2003764 w 5584580"/>
              <a:gd name="connsiteY2964" fmla="*/ 2379818 h 5648272"/>
              <a:gd name="connsiteX2965" fmla="*/ 2006279 w 5584580"/>
              <a:gd name="connsiteY2965" fmla="*/ 2352136 h 5648272"/>
              <a:gd name="connsiteX2966" fmla="*/ 2013825 w 5584580"/>
              <a:gd name="connsiteY2966" fmla="*/ 2362202 h 5648272"/>
              <a:gd name="connsiteX2967" fmla="*/ 2006279 w 5584580"/>
              <a:gd name="connsiteY2967" fmla="*/ 2372268 h 5648272"/>
              <a:gd name="connsiteX2968" fmla="*/ 2016341 w 5584580"/>
              <a:gd name="connsiteY2968" fmla="*/ 2367236 h 5648272"/>
              <a:gd name="connsiteX2969" fmla="*/ 2021371 w 5584580"/>
              <a:gd name="connsiteY2969" fmla="*/ 2354653 h 5648272"/>
              <a:gd name="connsiteX2970" fmla="*/ 2028917 w 5584580"/>
              <a:gd name="connsiteY2970" fmla="*/ 2367236 h 5648272"/>
              <a:gd name="connsiteX2971" fmla="*/ 2026402 w 5584580"/>
              <a:gd name="connsiteY2971" fmla="*/ 2354653 h 5648272"/>
              <a:gd name="connsiteX2972" fmla="*/ 2041493 w 5584580"/>
              <a:gd name="connsiteY2972" fmla="*/ 2347104 h 5648272"/>
              <a:gd name="connsiteX2973" fmla="*/ 2031432 w 5584580"/>
              <a:gd name="connsiteY2973" fmla="*/ 2372268 h 5648272"/>
              <a:gd name="connsiteX2974" fmla="*/ 2013825 w 5584580"/>
              <a:gd name="connsiteY2974" fmla="*/ 2389884 h 5648272"/>
              <a:gd name="connsiteX2975" fmla="*/ 2018856 w 5584580"/>
              <a:gd name="connsiteY2975" fmla="*/ 2397433 h 5648272"/>
              <a:gd name="connsiteX2976" fmla="*/ 2001249 w 5584580"/>
              <a:gd name="connsiteY2976" fmla="*/ 2425114 h 5648272"/>
              <a:gd name="connsiteX2977" fmla="*/ 2003764 w 5584580"/>
              <a:gd name="connsiteY2977" fmla="*/ 2430148 h 5648272"/>
              <a:gd name="connsiteX2978" fmla="*/ 1991188 w 5584580"/>
              <a:gd name="connsiteY2978" fmla="*/ 2462862 h 5648272"/>
              <a:gd name="connsiteX2979" fmla="*/ 1976097 w 5584580"/>
              <a:gd name="connsiteY2979" fmla="*/ 2503126 h 5648272"/>
              <a:gd name="connsiteX2980" fmla="*/ 1961005 w 5584580"/>
              <a:gd name="connsiteY2980" fmla="*/ 2520741 h 5648272"/>
              <a:gd name="connsiteX2981" fmla="*/ 1978612 w 5584580"/>
              <a:gd name="connsiteY2981" fmla="*/ 2513192 h 5648272"/>
              <a:gd name="connsiteX2982" fmla="*/ 1973581 w 5584580"/>
              <a:gd name="connsiteY2982" fmla="*/ 2523258 h 5648272"/>
              <a:gd name="connsiteX2983" fmla="*/ 1983643 w 5584580"/>
              <a:gd name="connsiteY2983" fmla="*/ 2530807 h 5648272"/>
              <a:gd name="connsiteX2984" fmla="*/ 1983643 w 5584580"/>
              <a:gd name="connsiteY2984" fmla="*/ 2500609 h 5648272"/>
              <a:gd name="connsiteX2985" fmla="*/ 1998734 w 5584580"/>
              <a:gd name="connsiteY2985" fmla="*/ 2462862 h 5648272"/>
              <a:gd name="connsiteX2986" fmla="*/ 2016341 w 5584580"/>
              <a:gd name="connsiteY2986" fmla="*/ 2435181 h 5648272"/>
              <a:gd name="connsiteX2987" fmla="*/ 2023886 w 5584580"/>
              <a:gd name="connsiteY2987" fmla="*/ 2452796 h 5648272"/>
              <a:gd name="connsiteX2988" fmla="*/ 2033947 w 5584580"/>
              <a:gd name="connsiteY2988" fmla="*/ 2440214 h 5648272"/>
              <a:gd name="connsiteX2989" fmla="*/ 2023886 w 5584580"/>
              <a:gd name="connsiteY2989" fmla="*/ 2442730 h 5648272"/>
              <a:gd name="connsiteX2990" fmla="*/ 2028917 w 5584580"/>
              <a:gd name="connsiteY2990" fmla="*/ 2422599 h 5648272"/>
              <a:gd name="connsiteX2991" fmla="*/ 2038978 w 5584580"/>
              <a:gd name="connsiteY2991" fmla="*/ 2425114 h 5648272"/>
              <a:gd name="connsiteX2992" fmla="*/ 2038978 w 5584580"/>
              <a:gd name="connsiteY2992" fmla="*/ 2410016 h 5648272"/>
              <a:gd name="connsiteX2993" fmla="*/ 2051554 w 5584580"/>
              <a:gd name="connsiteY2993" fmla="*/ 2415048 h 5648272"/>
              <a:gd name="connsiteX2994" fmla="*/ 2046523 w 5584580"/>
              <a:gd name="connsiteY2994" fmla="*/ 2415048 h 5648272"/>
              <a:gd name="connsiteX2995" fmla="*/ 2044008 w 5584580"/>
              <a:gd name="connsiteY2995" fmla="*/ 2404983 h 5648272"/>
              <a:gd name="connsiteX2996" fmla="*/ 2061614 w 5584580"/>
              <a:gd name="connsiteY2996" fmla="*/ 2404983 h 5648272"/>
              <a:gd name="connsiteX2997" fmla="*/ 2069161 w 5584580"/>
              <a:gd name="connsiteY2997" fmla="*/ 2384851 h 5648272"/>
              <a:gd name="connsiteX2998" fmla="*/ 2084252 w 5584580"/>
              <a:gd name="connsiteY2998" fmla="*/ 2374785 h 5648272"/>
              <a:gd name="connsiteX2999" fmla="*/ 2079222 w 5584580"/>
              <a:gd name="connsiteY2999" fmla="*/ 2359686 h 5648272"/>
              <a:gd name="connsiteX3000" fmla="*/ 2079222 w 5584580"/>
              <a:gd name="connsiteY3000" fmla="*/ 2337038 h 5648272"/>
              <a:gd name="connsiteX3001" fmla="*/ 2089282 w 5584580"/>
              <a:gd name="connsiteY3001" fmla="*/ 2326972 h 5648272"/>
              <a:gd name="connsiteX3002" fmla="*/ 2086767 w 5584580"/>
              <a:gd name="connsiteY3002" fmla="*/ 2337038 h 5648272"/>
              <a:gd name="connsiteX3003" fmla="*/ 2104374 w 5584580"/>
              <a:gd name="connsiteY3003" fmla="*/ 2334521 h 5648272"/>
              <a:gd name="connsiteX3004" fmla="*/ 2111919 w 5584580"/>
              <a:gd name="connsiteY3004" fmla="*/ 2321939 h 5648272"/>
              <a:gd name="connsiteX3005" fmla="*/ 2116950 w 5584580"/>
              <a:gd name="connsiteY3005" fmla="*/ 2329488 h 5648272"/>
              <a:gd name="connsiteX3006" fmla="*/ 2116950 w 5584580"/>
              <a:gd name="connsiteY3006" fmla="*/ 2324455 h 5648272"/>
              <a:gd name="connsiteX3007" fmla="*/ 2129526 w 5584580"/>
              <a:gd name="connsiteY3007" fmla="*/ 2304324 h 5648272"/>
              <a:gd name="connsiteX3008" fmla="*/ 2116950 w 5584580"/>
              <a:gd name="connsiteY3008" fmla="*/ 2299290 h 5648272"/>
              <a:gd name="connsiteX3009" fmla="*/ 2109405 w 5584580"/>
              <a:gd name="connsiteY3009" fmla="*/ 2314389 h 5648272"/>
              <a:gd name="connsiteX3010" fmla="*/ 2086767 w 5584580"/>
              <a:gd name="connsiteY3010" fmla="*/ 2314389 h 5648272"/>
              <a:gd name="connsiteX3011" fmla="*/ 2119465 w 5584580"/>
              <a:gd name="connsiteY3011" fmla="*/ 2271609 h 5648272"/>
              <a:gd name="connsiteX3012" fmla="*/ 2154678 w 5584580"/>
              <a:gd name="connsiteY3012" fmla="*/ 2233861 h 5648272"/>
              <a:gd name="connsiteX3013" fmla="*/ 2149648 w 5584580"/>
              <a:gd name="connsiteY3013" fmla="*/ 2241411 h 5648272"/>
              <a:gd name="connsiteX3014" fmla="*/ 2124496 w 5584580"/>
              <a:gd name="connsiteY3014" fmla="*/ 2271609 h 5648272"/>
              <a:gd name="connsiteX3015" fmla="*/ 2101858 w 5584580"/>
              <a:gd name="connsiteY3015" fmla="*/ 2299290 h 5648272"/>
              <a:gd name="connsiteX3016" fmla="*/ 2124496 w 5584580"/>
              <a:gd name="connsiteY3016" fmla="*/ 2289224 h 5648272"/>
              <a:gd name="connsiteX3017" fmla="*/ 2127010 w 5584580"/>
              <a:gd name="connsiteY3017" fmla="*/ 2276642 h 5648272"/>
              <a:gd name="connsiteX3018" fmla="*/ 2134557 w 5584580"/>
              <a:gd name="connsiteY3018" fmla="*/ 2274125 h 5648272"/>
              <a:gd name="connsiteX3019" fmla="*/ 2137072 w 5584580"/>
              <a:gd name="connsiteY3019" fmla="*/ 2264059 h 5648272"/>
              <a:gd name="connsiteX3020" fmla="*/ 2142102 w 5584580"/>
              <a:gd name="connsiteY3020" fmla="*/ 2261543 h 5648272"/>
              <a:gd name="connsiteX3021" fmla="*/ 2142102 w 5584580"/>
              <a:gd name="connsiteY3021" fmla="*/ 2256510 h 5648272"/>
              <a:gd name="connsiteX3022" fmla="*/ 2164740 w 5584580"/>
              <a:gd name="connsiteY3022" fmla="*/ 2233861 h 5648272"/>
              <a:gd name="connsiteX3023" fmla="*/ 2172285 w 5584580"/>
              <a:gd name="connsiteY3023" fmla="*/ 2233861 h 5648272"/>
              <a:gd name="connsiteX3024" fmla="*/ 2164740 w 5584580"/>
              <a:gd name="connsiteY3024" fmla="*/ 2226312 h 5648272"/>
              <a:gd name="connsiteX3025" fmla="*/ 2177316 w 5584580"/>
              <a:gd name="connsiteY3025" fmla="*/ 2223796 h 5648272"/>
              <a:gd name="connsiteX3026" fmla="*/ 2169770 w 5584580"/>
              <a:gd name="connsiteY3026" fmla="*/ 2213730 h 5648272"/>
              <a:gd name="connsiteX3027" fmla="*/ 2177316 w 5584580"/>
              <a:gd name="connsiteY3027" fmla="*/ 2201147 h 5648272"/>
              <a:gd name="connsiteX3028" fmla="*/ 2187376 w 5584580"/>
              <a:gd name="connsiteY3028" fmla="*/ 2191081 h 5648272"/>
              <a:gd name="connsiteX3029" fmla="*/ 2204983 w 5584580"/>
              <a:gd name="connsiteY3029" fmla="*/ 2170949 h 5648272"/>
              <a:gd name="connsiteX3030" fmla="*/ 2212528 w 5584580"/>
              <a:gd name="connsiteY3030" fmla="*/ 2170949 h 5648272"/>
              <a:gd name="connsiteX3031" fmla="*/ 2222590 w 5584580"/>
              <a:gd name="connsiteY3031" fmla="*/ 2160884 h 5648272"/>
              <a:gd name="connsiteX3032" fmla="*/ 2232651 w 5584580"/>
              <a:gd name="connsiteY3032" fmla="*/ 2148301 h 5648272"/>
              <a:gd name="connsiteX3033" fmla="*/ 2240196 w 5584580"/>
              <a:gd name="connsiteY3033" fmla="*/ 2148301 h 5648272"/>
              <a:gd name="connsiteX3034" fmla="*/ 2260318 w 5584580"/>
              <a:gd name="connsiteY3034" fmla="*/ 2128169 h 5648272"/>
              <a:gd name="connsiteX3035" fmla="*/ 2285471 w 5584580"/>
              <a:gd name="connsiteY3035" fmla="*/ 2105521 h 5648272"/>
              <a:gd name="connsiteX3036" fmla="*/ 2285471 w 5584580"/>
              <a:gd name="connsiteY3036" fmla="*/ 2118103 h 5648272"/>
              <a:gd name="connsiteX3037" fmla="*/ 2265348 w 5584580"/>
              <a:gd name="connsiteY3037" fmla="*/ 2133202 h 5648272"/>
              <a:gd name="connsiteX3038" fmla="*/ 2262834 w 5584580"/>
              <a:gd name="connsiteY3038" fmla="*/ 2145784 h 5648272"/>
              <a:gd name="connsiteX3039" fmla="*/ 2275410 w 5584580"/>
              <a:gd name="connsiteY3039" fmla="*/ 2128169 h 5648272"/>
              <a:gd name="connsiteX3040" fmla="*/ 2293016 w 5584580"/>
              <a:gd name="connsiteY3040" fmla="*/ 2125652 h 5648272"/>
              <a:gd name="connsiteX3041" fmla="*/ 2290501 w 5584580"/>
              <a:gd name="connsiteY3041" fmla="*/ 2113070 h 5648272"/>
              <a:gd name="connsiteX3042" fmla="*/ 2300562 w 5584580"/>
              <a:gd name="connsiteY3042" fmla="*/ 2108037 h 5648272"/>
              <a:gd name="connsiteX3043" fmla="*/ 2290501 w 5584580"/>
              <a:gd name="connsiteY3043" fmla="*/ 2108037 h 5648272"/>
              <a:gd name="connsiteX3044" fmla="*/ 2305592 w 5584580"/>
              <a:gd name="connsiteY3044" fmla="*/ 2087905 h 5648272"/>
              <a:gd name="connsiteX3045" fmla="*/ 2323199 w 5584580"/>
              <a:gd name="connsiteY3045" fmla="*/ 2077839 h 5648272"/>
              <a:gd name="connsiteX3046" fmla="*/ 2333260 w 5584580"/>
              <a:gd name="connsiteY3046" fmla="*/ 2077839 h 5648272"/>
              <a:gd name="connsiteX3047" fmla="*/ 2333260 w 5584580"/>
              <a:gd name="connsiteY3047" fmla="*/ 2070290 h 5648272"/>
              <a:gd name="connsiteX3048" fmla="*/ 2345836 w 5584580"/>
              <a:gd name="connsiteY3048" fmla="*/ 2060224 h 5648272"/>
              <a:gd name="connsiteX3049" fmla="*/ 2350866 w 5584580"/>
              <a:gd name="connsiteY3049" fmla="*/ 2062740 h 5648272"/>
              <a:gd name="connsiteX3050" fmla="*/ 2363443 w 5584580"/>
              <a:gd name="connsiteY3050" fmla="*/ 2050157 h 5648272"/>
              <a:gd name="connsiteX3051" fmla="*/ 2355898 w 5584580"/>
              <a:gd name="connsiteY3051" fmla="*/ 2060224 h 5648272"/>
              <a:gd name="connsiteX3052" fmla="*/ 2370989 w 5584580"/>
              <a:gd name="connsiteY3052" fmla="*/ 2062740 h 5648272"/>
              <a:gd name="connsiteX3053" fmla="*/ 2373503 w 5584580"/>
              <a:gd name="connsiteY3053" fmla="*/ 2050157 h 5648272"/>
              <a:gd name="connsiteX3054" fmla="*/ 2383565 w 5584580"/>
              <a:gd name="connsiteY3054" fmla="*/ 2042609 h 5648272"/>
              <a:gd name="connsiteX3055" fmla="*/ 2368474 w 5584580"/>
              <a:gd name="connsiteY3055" fmla="*/ 2050157 h 5648272"/>
              <a:gd name="connsiteX3056" fmla="*/ 2376019 w 5584580"/>
              <a:gd name="connsiteY3056" fmla="*/ 2040092 h 5648272"/>
              <a:gd name="connsiteX3057" fmla="*/ 2358412 w 5584580"/>
              <a:gd name="connsiteY3057" fmla="*/ 2037575 h 5648272"/>
              <a:gd name="connsiteX3058" fmla="*/ 2338290 w 5584580"/>
              <a:gd name="connsiteY3058" fmla="*/ 2042609 h 5648272"/>
              <a:gd name="connsiteX3059" fmla="*/ 2348351 w 5584580"/>
              <a:gd name="connsiteY3059" fmla="*/ 2035058 h 5648272"/>
              <a:gd name="connsiteX3060" fmla="*/ 2343321 w 5584580"/>
              <a:gd name="connsiteY3060" fmla="*/ 2037575 h 5648272"/>
              <a:gd name="connsiteX3061" fmla="*/ 2328230 w 5584580"/>
              <a:gd name="connsiteY3061" fmla="*/ 2027509 h 5648272"/>
              <a:gd name="connsiteX3062" fmla="*/ 2345836 w 5584580"/>
              <a:gd name="connsiteY3062" fmla="*/ 2009894 h 5648272"/>
              <a:gd name="connsiteX3063" fmla="*/ 2315654 w 5584580"/>
              <a:gd name="connsiteY3063" fmla="*/ 2017443 h 5648272"/>
              <a:gd name="connsiteX3064" fmla="*/ 2323199 w 5584580"/>
              <a:gd name="connsiteY3064" fmla="*/ 2030026 h 5648272"/>
              <a:gd name="connsiteX3065" fmla="*/ 2305592 w 5584580"/>
              <a:gd name="connsiteY3065" fmla="*/ 2022476 h 5648272"/>
              <a:gd name="connsiteX3066" fmla="*/ 2293016 w 5584580"/>
              <a:gd name="connsiteY3066" fmla="*/ 2030026 h 5648272"/>
              <a:gd name="connsiteX3067" fmla="*/ 2328230 w 5584580"/>
              <a:gd name="connsiteY3067" fmla="*/ 1999828 h 5648272"/>
              <a:gd name="connsiteX3068" fmla="*/ 2328230 w 5584580"/>
              <a:gd name="connsiteY3068" fmla="*/ 2012410 h 5648272"/>
              <a:gd name="connsiteX3069" fmla="*/ 2338290 w 5584580"/>
              <a:gd name="connsiteY3069" fmla="*/ 1997311 h 5648272"/>
              <a:gd name="connsiteX3070" fmla="*/ 2333260 w 5584580"/>
              <a:gd name="connsiteY3070" fmla="*/ 1994795 h 5648272"/>
              <a:gd name="connsiteX3071" fmla="*/ 2343321 w 5584580"/>
              <a:gd name="connsiteY3071" fmla="*/ 1967114 h 5648272"/>
              <a:gd name="connsiteX3072" fmla="*/ 2358412 w 5584580"/>
              <a:gd name="connsiteY3072" fmla="*/ 1964597 h 5648272"/>
              <a:gd name="connsiteX3073" fmla="*/ 2381050 w 5584580"/>
              <a:gd name="connsiteY3073" fmla="*/ 1949498 h 5648272"/>
              <a:gd name="connsiteX3074" fmla="*/ 2376019 w 5584580"/>
              <a:gd name="connsiteY3074" fmla="*/ 1959564 h 5648272"/>
              <a:gd name="connsiteX3075" fmla="*/ 2411232 w 5584580"/>
              <a:gd name="connsiteY3075" fmla="*/ 1962081 h 5648272"/>
              <a:gd name="connsiteX3076" fmla="*/ 2398656 w 5584580"/>
              <a:gd name="connsiteY3076" fmla="*/ 1946982 h 5648272"/>
              <a:gd name="connsiteX3077" fmla="*/ 2408717 w 5584580"/>
              <a:gd name="connsiteY3077" fmla="*/ 1939432 h 5648272"/>
              <a:gd name="connsiteX3078" fmla="*/ 2421293 w 5584580"/>
              <a:gd name="connsiteY3078" fmla="*/ 1954530 h 5648272"/>
              <a:gd name="connsiteX3079" fmla="*/ 2451476 w 5584580"/>
              <a:gd name="connsiteY3079" fmla="*/ 1924334 h 5648272"/>
              <a:gd name="connsiteX3080" fmla="*/ 2461537 w 5584580"/>
              <a:gd name="connsiteY3080" fmla="*/ 1929366 h 5648272"/>
              <a:gd name="connsiteX3081" fmla="*/ 2464052 w 5584580"/>
              <a:gd name="connsiteY3081" fmla="*/ 1924334 h 5648272"/>
              <a:gd name="connsiteX3082" fmla="*/ 2464052 w 5584580"/>
              <a:gd name="connsiteY3082" fmla="*/ 1914268 h 5648272"/>
              <a:gd name="connsiteX3083" fmla="*/ 2471598 w 5584580"/>
              <a:gd name="connsiteY3083" fmla="*/ 1919300 h 5648272"/>
              <a:gd name="connsiteX3084" fmla="*/ 2494235 w 5584580"/>
              <a:gd name="connsiteY3084" fmla="*/ 1904201 h 5648272"/>
              <a:gd name="connsiteX3085" fmla="*/ 2514356 w 5584580"/>
              <a:gd name="connsiteY3085" fmla="*/ 1901684 h 5648272"/>
              <a:gd name="connsiteX3086" fmla="*/ 2506811 w 5584580"/>
              <a:gd name="connsiteY3086" fmla="*/ 1901684 h 5648272"/>
              <a:gd name="connsiteX3087" fmla="*/ 2529448 w 5584580"/>
              <a:gd name="connsiteY3087" fmla="*/ 1891618 h 5648272"/>
              <a:gd name="connsiteX3088" fmla="*/ 2557116 w 5584580"/>
              <a:gd name="connsiteY3088" fmla="*/ 1881553 h 5648272"/>
              <a:gd name="connsiteX3089" fmla="*/ 2569692 w 5584580"/>
              <a:gd name="connsiteY3089" fmla="*/ 1891618 h 5648272"/>
              <a:gd name="connsiteX3090" fmla="*/ 2569692 w 5584580"/>
              <a:gd name="connsiteY3090" fmla="*/ 1884069 h 5648272"/>
              <a:gd name="connsiteX3091" fmla="*/ 2609935 w 5584580"/>
              <a:gd name="connsiteY3091" fmla="*/ 1871487 h 5648272"/>
              <a:gd name="connsiteX3092" fmla="*/ 2625027 w 5584580"/>
              <a:gd name="connsiteY3092" fmla="*/ 1879036 h 5648272"/>
              <a:gd name="connsiteX3093" fmla="*/ 2619996 w 5584580"/>
              <a:gd name="connsiteY3093" fmla="*/ 1874003 h 5648272"/>
              <a:gd name="connsiteX3094" fmla="*/ 2625027 w 5584580"/>
              <a:gd name="connsiteY3094" fmla="*/ 1876520 h 5648272"/>
              <a:gd name="connsiteX3095" fmla="*/ 2645149 w 5584580"/>
              <a:gd name="connsiteY3095" fmla="*/ 1874003 h 5648272"/>
              <a:gd name="connsiteX3096" fmla="*/ 2612451 w 5584580"/>
              <a:gd name="connsiteY3096" fmla="*/ 1884069 h 5648272"/>
              <a:gd name="connsiteX3097" fmla="*/ 2602390 w 5584580"/>
              <a:gd name="connsiteY3097" fmla="*/ 1894135 h 5648272"/>
              <a:gd name="connsiteX3098" fmla="*/ 2577238 w 5584580"/>
              <a:gd name="connsiteY3098" fmla="*/ 1891618 h 5648272"/>
              <a:gd name="connsiteX3099" fmla="*/ 2569692 w 5584580"/>
              <a:gd name="connsiteY3099" fmla="*/ 1901684 h 5648272"/>
              <a:gd name="connsiteX3100" fmla="*/ 2557116 w 5584580"/>
              <a:gd name="connsiteY3100" fmla="*/ 1891618 h 5648272"/>
              <a:gd name="connsiteX3101" fmla="*/ 2534479 w 5584580"/>
              <a:gd name="connsiteY3101" fmla="*/ 1894135 h 5648272"/>
              <a:gd name="connsiteX3102" fmla="*/ 2549570 w 5584580"/>
              <a:gd name="connsiteY3102" fmla="*/ 1911750 h 5648272"/>
              <a:gd name="connsiteX3103" fmla="*/ 2529448 w 5584580"/>
              <a:gd name="connsiteY3103" fmla="*/ 1896652 h 5648272"/>
              <a:gd name="connsiteX3104" fmla="*/ 2526932 w 5584580"/>
              <a:gd name="connsiteY3104" fmla="*/ 1909234 h 5648272"/>
              <a:gd name="connsiteX3105" fmla="*/ 2521903 w 5584580"/>
              <a:gd name="connsiteY3105" fmla="*/ 1906718 h 5648272"/>
              <a:gd name="connsiteX3106" fmla="*/ 2501781 w 5584580"/>
              <a:gd name="connsiteY3106" fmla="*/ 1909234 h 5648272"/>
              <a:gd name="connsiteX3107" fmla="*/ 2506811 w 5584580"/>
              <a:gd name="connsiteY3107" fmla="*/ 1914268 h 5648272"/>
              <a:gd name="connsiteX3108" fmla="*/ 2491720 w 5584580"/>
              <a:gd name="connsiteY3108" fmla="*/ 1921816 h 5648272"/>
              <a:gd name="connsiteX3109" fmla="*/ 2496750 w 5584580"/>
              <a:gd name="connsiteY3109" fmla="*/ 1929366 h 5648272"/>
              <a:gd name="connsiteX3110" fmla="*/ 2511841 w 5584580"/>
              <a:gd name="connsiteY3110" fmla="*/ 1916784 h 5648272"/>
              <a:gd name="connsiteX3111" fmla="*/ 2529448 w 5584580"/>
              <a:gd name="connsiteY3111" fmla="*/ 1914268 h 5648272"/>
              <a:gd name="connsiteX3112" fmla="*/ 2526932 w 5584580"/>
              <a:gd name="connsiteY3112" fmla="*/ 1924334 h 5648272"/>
              <a:gd name="connsiteX3113" fmla="*/ 2531964 w 5584580"/>
              <a:gd name="connsiteY3113" fmla="*/ 1919300 h 5648272"/>
              <a:gd name="connsiteX3114" fmla="*/ 2539509 w 5584580"/>
              <a:gd name="connsiteY3114" fmla="*/ 1921816 h 5648272"/>
              <a:gd name="connsiteX3115" fmla="*/ 2552085 w 5584580"/>
              <a:gd name="connsiteY3115" fmla="*/ 1914268 h 5648272"/>
              <a:gd name="connsiteX3116" fmla="*/ 2552085 w 5584580"/>
              <a:gd name="connsiteY3116" fmla="*/ 1904201 h 5648272"/>
              <a:gd name="connsiteX3117" fmla="*/ 2572207 w 5584580"/>
              <a:gd name="connsiteY3117" fmla="*/ 1909234 h 5648272"/>
              <a:gd name="connsiteX3118" fmla="*/ 2579752 w 5584580"/>
              <a:gd name="connsiteY3118" fmla="*/ 1896652 h 5648272"/>
              <a:gd name="connsiteX3119" fmla="*/ 2597359 w 5584580"/>
              <a:gd name="connsiteY3119" fmla="*/ 1906718 h 5648272"/>
              <a:gd name="connsiteX3120" fmla="*/ 2627542 w 5584580"/>
              <a:gd name="connsiteY3120" fmla="*/ 1889102 h 5648272"/>
              <a:gd name="connsiteX3121" fmla="*/ 2645149 w 5584580"/>
              <a:gd name="connsiteY3121" fmla="*/ 1891618 h 5648272"/>
              <a:gd name="connsiteX3122" fmla="*/ 2660240 w 5584580"/>
              <a:gd name="connsiteY3122" fmla="*/ 1879036 h 5648272"/>
              <a:gd name="connsiteX3123" fmla="*/ 2655210 w 5584580"/>
              <a:gd name="connsiteY3123" fmla="*/ 1884069 h 5648272"/>
              <a:gd name="connsiteX3124" fmla="*/ 2667786 w 5584580"/>
              <a:gd name="connsiteY3124" fmla="*/ 1881553 h 5648272"/>
              <a:gd name="connsiteX3125" fmla="*/ 2660240 w 5584580"/>
              <a:gd name="connsiteY3125" fmla="*/ 1876520 h 5648272"/>
              <a:gd name="connsiteX3126" fmla="*/ 2650179 w 5584580"/>
              <a:gd name="connsiteY3126" fmla="*/ 1866454 h 5648272"/>
              <a:gd name="connsiteX3127" fmla="*/ 2627542 w 5584580"/>
              <a:gd name="connsiteY3127" fmla="*/ 1871487 h 5648272"/>
              <a:gd name="connsiteX3128" fmla="*/ 2655210 w 5584580"/>
              <a:gd name="connsiteY3128" fmla="*/ 1863937 h 5648272"/>
              <a:gd name="connsiteX3129" fmla="*/ 2700484 w 5584580"/>
              <a:gd name="connsiteY3129" fmla="*/ 1858904 h 5648272"/>
              <a:gd name="connsiteX3130" fmla="*/ 2702999 w 5584580"/>
              <a:gd name="connsiteY3130" fmla="*/ 1871487 h 5648272"/>
              <a:gd name="connsiteX3131" fmla="*/ 2735697 w 5584580"/>
              <a:gd name="connsiteY3131" fmla="*/ 1871487 h 5648272"/>
              <a:gd name="connsiteX3132" fmla="*/ 2725636 w 5584580"/>
              <a:gd name="connsiteY3132" fmla="*/ 1881553 h 5648272"/>
              <a:gd name="connsiteX3133" fmla="*/ 2743243 w 5584580"/>
              <a:gd name="connsiteY3133" fmla="*/ 1871487 h 5648272"/>
              <a:gd name="connsiteX3134" fmla="*/ 2760849 w 5584580"/>
              <a:gd name="connsiteY3134" fmla="*/ 1876520 h 5648272"/>
              <a:gd name="connsiteX3135" fmla="*/ 2750789 w 5584580"/>
              <a:gd name="connsiteY3135" fmla="*/ 1871487 h 5648272"/>
              <a:gd name="connsiteX3136" fmla="*/ 2768396 w 5584580"/>
              <a:gd name="connsiteY3136" fmla="*/ 1874003 h 5648272"/>
              <a:gd name="connsiteX3137" fmla="*/ 2775941 w 5584580"/>
              <a:gd name="connsiteY3137" fmla="*/ 1861421 h 5648272"/>
              <a:gd name="connsiteX3138" fmla="*/ 2783487 w 5584580"/>
              <a:gd name="connsiteY3138" fmla="*/ 1871487 h 5648272"/>
              <a:gd name="connsiteX3139" fmla="*/ 2793548 w 5584580"/>
              <a:gd name="connsiteY3139" fmla="*/ 1858904 h 5648272"/>
              <a:gd name="connsiteX3140" fmla="*/ 2811154 w 5584580"/>
              <a:gd name="connsiteY3140" fmla="*/ 1863937 h 5648272"/>
              <a:gd name="connsiteX3141" fmla="*/ 2833791 w 5584580"/>
              <a:gd name="connsiteY3141" fmla="*/ 1861421 h 5648272"/>
              <a:gd name="connsiteX3142" fmla="*/ 2833791 w 5584580"/>
              <a:gd name="connsiteY3142" fmla="*/ 1868970 h 5648272"/>
              <a:gd name="connsiteX3143" fmla="*/ 2843852 w 5584580"/>
              <a:gd name="connsiteY3143" fmla="*/ 1861421 h 5648272"/>
              <a:gd name="connsiteX3144" fmla="*/ 2863974 w 5584580"/>
              <a:gd name="connsiteY3144" fmla="*/ 1861421 h 5648272"/>
              <a:gd name="connsiteX3145" fmla="*/ 2856428 w 5584580"/>
              <a:gd name="connsiteY3145" fmla="*/ 1874003 h 5648272"/>
              <a:gd name="connsiteX3146" fmla="*/ 2743243 w 5584580"/>
              <a:gd name="connsiteY3146" fmla="*/ 1884069 h 5648272"/>
              <a:gd name="connsiteX3147" fmla="*/ 2745758 w 5584580"/>
              <a:gd name="connsiteY3147" fmla="*/ 1889102 h 5648272"/>
              <a:gd name="connsiteX3148" fmla="*/ 2718090 w 5584580"/>
              <a:gd name="connsiteY3148" fmla="*/ 1894135 h 5648272"/>
              <a:gd name="connsiteX3149" fmla="*/ 2710545 w 5584580"/>
              <a:gd name="connsiteY3149" fmla="*/ 1891618 h 5648272"/>
              <a:gd name="connsiteX3150" fmla="*/ 2705514 w 5584580"/>
              <a:gd name="connsiteY3150" fmla="*/ 1894135 h 5648272"/>
              <a:gd name="connsiteX3151" fmla="*/ 2695453 w 5584580"/>
              <a:gd name="connsiteY3151" fmla="*/ 1891618 h 5648272"/>
              <a:gd name="connsiteX3152" fmla="*/ 2720606 w 5584580"/>
              <a:gd name="connsiteY3152" fmla="*/ 1881553 h 5648272"/>
              <a:gd name="connsiteX3153" fmla="*/ 2670301 w 5584580"/>
              <a:gd name="connsiteY3153" fmla="*/ 1871487 h 5648272"/>
              <a:gd name="connsiteX3154" fmla="*/ 2672816 w 5584580"/>
              <a:gd name="connsiteY3154" fmla="*/ 1863937 h 5648272"/>
              <a:gd name="connsiteX3155" fmla="*/ 2672816 w 5584580"/>
              <a:gd name="connsiteY3155" fmla="*/ 1884069 h 5648272"/>
              <a:gd name="connsiteX3156" fmla="*/ 2690423 w 5584580"/>
              <a:gd name="connsiteY3156" fmla="*/ 1874003 h 5648272"/>
              <a:gd name="connsiteX3157" fmla="*/ 2697969 w 5584580"/>
              <a:gd name="connsiteY3157" fmla="*/ 1896652 h 5648272"/>
              <a:gd name="connsiteX3158" fmla="*/ 2662756 w 5584580"/>
              <a:gd name="connsiteY3158" fmla="*/ 1906718 h 5648272"/>
              <a:gd name="connsiteX3159" fmla="*/ 2625027 w 5584580"/>
              <a:gd name="connsiteY3159" fmla="*/ 1911750 h 5648272"/>
              <a:gd name="connsiteX3160" fmla="*/ 2584783 w 5584580"/>
              <a:gd name="connsiteY3160" fmla="*/ 1924334 h 5648272"/>
              <a:gd name="connsiteX3161" fmla="*/ 2577238 w 5584580"/>
              <a:gd name="connsiteY3161" fmla="*/ 1934399 h 5648272"/>
              <a:gd name="connsiteX3162" fmla="*/ 2564661 w 5584580"/>
              <a:gd name="connsiteY3162" fmla="*/ 1921816 h 5648272"/>
              <a:gd name="connsiteX3163" fmla="*/ 2539509 w 5584580"/>
              <a:gd name="connsiteY3163" fmla="*/ 1929366 h 5648272"/>
              <a:gd name="connsiteX3164" fmla="*/ 2544540 w 5584580"/>
              <a:gd name="connsiteY3164" fmla="*/ 1939432 h 5648272"/>
              <a:gd name="connsiteX3165" fmla="*/ 2559631 w 5584580"/>
              <a:gd name="connsiteY3165" fmla="*/ 1924334 h 5648272"/>
              <a:gd name="connsiteX3166" fmla="*/ 2542024 w 5584580"/>
              <a:gd name="connsiteY3166" fmla="*/ 1946982 h 5648272"/>
              <a:gd name="connsiteX3167" fmla="*/ 2542024 w 5584580"/>
              <a:gd name="connsiteY3167" fmla="*/ 1941949 h 5648272"/>
              <a:gd name="connsiteX3168" fmla="*/ 2531964 w 5584580"/>
              <a:gd name="connsiteY3168" fmla="*/ 1949498 h 5648272"/>
              <a:gd name="connsiteX3169" fmla="*/ 2501781 w 5584580"/>
              <a:gd name="connsiteY3169" fmla="*/ 1959564 h 5648272"/>
              <a:gd name="connsiteX3170" fmla="*/ 2469083 w 5584580"/>
              <a:gd name="connsiteY3170" fmla="*/ 1977180 h 5648272"/>
              <a:gd name="connsiteX3171" fmla="*/ 2426323 w 5584580"/>
              <a:gd name="connsiteY3171" fmla="*/ 1997311 h 5648272"/>
              <a:gd name="connsiteX3172" fmla="*/ 2408717 w 5584580"/>
              <a:gd name="connsiteY3172" fmla="*/ 2012410 h 5648272"/>
              <a:gd name="connsiteX3173" fmla="*/ 2388595 w 5584580"/>
              <a:gd name="connsiteY3173" fmla="*/ 2030026 h 5648272"/>
              <a:gd name="connsiteX3174" fmla="*/ 2408717 w 5584580"/>
              <a:gd name="connsiteY3174" fmla="*/ 2037575 h 5648272"/>
              <a:gd name="connsiteX3175" fmla="*/ 2441415 w 5584580"/>
              <a:gd name="connsiteY3175" fmla="*/ 2030026 h 5648272"/>
              <a:gd name="connsiteX3176" fmla="*/ 2453991 w 5584580"/>
              <a:gd name="connsiteY3176" fmla="*/ 2007377 h 5648272"/>
              <a:gd name="connsiteX3177" fmla="*/ 2446445 w 5584580"/>
              <a:gd name="connsiteY3177" fmla="*/ 1997311 h 5648272"/>
              <a:gd name="connsiteX3178" fmla="*/ 2459021 w 5584580"/>
              <a:gd name="connsiteY3178" fmla="*/ 2012410 h 5648272"/>
              <a:gd name="connsiteX3179" fmla="*/ 2476628 w 5584580"/>
              <a:gd name="connsiteY3179" fmla="*/ 2007377 h 5648272"/>
              <a:gd name="connsiteX3180" fmla="*/ 2476628 w 5584580"/>
              <a:gd name="connsiteY3180" fmla="*/ 1994795 h 5648272"/>
              <a:gd name="connsiteX3181" fmla="*/ 2459021 w 5584580"/>
              <a:gd name="connsiteY3181" fmla="*/ 2002344 h 5648272"/>
              <a:gd name="connsiteX3182" fmla="*/ 2461537 w 5584580"/>
              <a:gd name="connsiteY3182" fmla="*/ 1989762 h 5648272"/>
              <a:gd name="connsiteX3183" fmla="*/ 2491720 w 5584580"/>
              <a:gd name="connsiteY3183" fmla="*/ 1979696 h 5648272"/>
              <a:gd name="connsiteX3184" fmla="*/ 2526932 w 5584580"/>
              <a:gd name="connsiteY3184" fmla="*/ 1967114 h 5648272"/>
              <a:gd name="connsiteX3185" fmla="*/ 2516872 w 5584580"/>
              <a:gd name="connsiteY3185" fmla="*/ 1977180 h 5648272"/>
              <a:gd name="connsiteX3186" fmla="*/ 2531964 w 5584580"/>
              <a:gd name="connsiteY3186" fmla="*/ 1977180 h 5648272"/>
              <a:gd name="connsiteX3187" fmla="*/ 2539509 w 5584580"/>
              <a:gd name="connsiteY3187" fmla="*/ 1967114 h 5648272"/>
              <a:gd name="connsiteX3188" fmla="*/ 2549570 w 5584580"/>
              <a:gd name="connsiteY3188" fmla="*/ 1972146 h 5648272"/>
              <a:gd name="connsiteX3189" fmla="*/ 2554600 w 5584580"/>
              <a:gd name="connsiteY3189" fmla="*/ 1969630 h 5648272"/>
              <a:gd name="connsiteX3190" fmla="*/ 2572207 w 5584580"/>
              <a:gd name="connsiteY3190" fmla="*/ 1969630 h 5648272"/>
              <a:gd name="connsiteX3191" fmla="*/ 2559631 w 5584580"/>
              <a:gd name="connsiteY3191" fmla="*/ 1959564 h 5648272"/>
              <a:gd name="connsiteX3192" fmla="*/ 2572207 w 5584580"/>
              <a:gd name="connsiteY3192" fmla="*/ 1964597 h 5648272"/>
              <a:gd name="connsiteX3193" fmla="*/ 2577238 w 5584580"/>
              <a:gd name="connsiteY3193" fmla="*/ 1959564 h 5648272"/>
              <a:gd name="connsiteX3194" fmla="*/ 2567176 w 5584580"/>
              <a:gd name="connsiteY3194" fmla="*/ 1954530 h 5648272"/>
              <a:gd name="connsiteX3195" fmla="*/ 2574723 w 5584580"/>
              <a:gd name="connsiteY3195" fmla="*/ 1949498 h 5648272"/>
              <a:gd name="connsiteX3196" fmla="*/ 2582268 w 5584580"/>
              <a:gd name="connsiteY3196" fmla="*/ 1941949 h 5648272"/>
              <a:gd name="connsiteX3197" fmla="*/ 2622512 w 5584580"/>
              <a:gd name="connsiteY3197" fmla="*/ 1934399 h 5648272"/>
              <a:gd name="connsiteX3198" fmla="*/ 2604905 w 5584580"/>
              <a:gd name="connsiteY3198" fmla="*/ 1941949 h 5648272"/>
              <a:gd name="connsiteX3199" fmla="*/ 2619996 w 5584580"/>
              <a:gd name="connsiteY3199" fmla="*/ 1941949 h 5648272"/>
              <a:gd name="connsiteX3200" fmla="*/ 2632573 w 5584580"/>
              <a:gd name="connsiteY3200" fmla="*/ 1952015 h 5648272"/>
              <a:gd name="connsiteX3201" fmla="*/ 2627542 w 5584580"/>
              <a:gd name="connsiteY3201" fmla="*/ 1939432 h 5648272"/>
              <a:gd name="connsiteX3202" fmla="*/ 2647664 w 5584580"/>
              <a:gd name="connsiteY3202" fmla="*/ 1954530 h 5648272"/>
              <a:gd name="connsiteX3203" fmla="*/ 2670301 w 5584580"/>
              <a:gd name="connsiteY3203" fmla="*/ 1954530 h 5648272"/>
              <a:gd name="connsiteX3204" fmla="*/ 2672816 w 5584580"/>
              <a:gd name="connsiteY3204" fmla="*/ 1944465 h 5648272"/>
              <a:gd name="connsiteX3205" fmla="*/ 2700484 w 5584580"/>
              <a:gd name="connsiteY3205" fmla="*/ 1949498 h 5648272"/>
              <a:gd name="connsiteX3206" fmla="*/ 2708030 w 5584580"/>
              <a:gd name="connsiteY3206" fmla="*/ 1969630 h 5648272"/>
              <a:gd name="connsiteX3207" fmla="*/ 2687908 w 5584580"/>
              <a:gd name="connsiteY3207" fmla="*/ 1979696 h 5648272"/>
              <a:gd name="connsiteX3208" fmla="*/ 2697969 w 5584580"/>
              <a:gd name="connsiteY3208" fmla="*/ 1979696 h 5648272"/>
              <a:gd name="connsiteX3209" fmla="*/ 2697969 w 5584580"/>
              <a:gd name="connsiteY3209" fmla="*/ 1989762 h 5648272"/>
              <a:gd name="connsiteX3210" fmla="*/ 2690423 w 5584580"/>
              <a:gd name="connsiteY3210" fmla="*/ 1984729 h 5648272"/>
              <a:gd name="connsiteX3211" fmla="*/ 2682877 w 5584580"/>
              <a:gd name="connsiteY3211" fmla="*/ 1987246 h 5648272"/>
              <a:gd name="connsiteX3212" fmla="*/ 2685393 w 5584580"/>
              <a:gd name="connsiteY3212" fmla="*/ 1982212 h 5648272"/>
              <a:gd name="connsiteX3213" fmla="*/ 2687908 w 5584580"/>
              <a:gd name="connsiteY3213" fmla="*/ 1967114 h 5648272"/>
              <a:gd name="connsiteX3214" fmla="*/ 2672816 w 5584580"/>
              <a:gd name="connsiteY3214" fmla="*/ 1972146 h 5648272"/>
              <a:gd name="connsiteX3215" fmla="*/ 2667786 w 5584580"/>
              <a:gd name="connsiteY3215" fmla="*/ 1954530 h 5648272"/>
              <a:gd name="connsiteX3216" fmla="*/ 2660240 w 5584580"/>
              <a:gd name="connsiteY3216" fmla="*/ 1969630 h 5648272"/>
              <a:gd name="connsiteX3217" fmla="*/ 2667786 w 5584580"/>
              <a:gd name="connsiteY3217" fmla="*/ 1977180 h 5648272"/>
              <a:gd name="connsiteX3218" fmla="*/ 2657725 w 5584580"/>
              <a:gd name="connsiteY3218" fmla="*/ 1977180 h 5648272"/>
              <a:gd name="connsiteX3219" fmla="*/ 2642634 w 5584580"/>
              <a:gd name="connsiteY3219" fmla="*/ 1987246 h 5648272"/>
              <a:gd name="connsiteX3220" fmla="*/ 2632573 w 5584580"/>
              <a:gd name="connsiteY3220" fmla="*/ 1977180 h 5648272"/>
              <a:gd name="connsiteX3221" fmla="*/ 2630058 w 5584580"/>
              <a:gd name="connsiteY3221" fmla="*/ 1964597 h 5648272"/>
              <a:gd name="connsiteX3222" fmla="*/ 2617481 w 5584580"/>
              <a:gd name="connsiteY3222" fmla="*/ 1972146 h 5648272"/>
              <a:gd name="connsiteX3223" fmla="*/ 2612451 w 5584580"/>
              <a:gd name="connsiteY3223" fmla="*/ 1969630 h 5648272"/>
              <a:gd name="connsiteX3224" fmla="*/ 2607420 w 5584580"/>
              <a:gd name="connsiteY3224" fmla="*/ 1949498 h 5648272"/>
              <a:gd name="connsiteX3225" fmla="*/ 2597359 w 5584580"/>
              <a:gd name="connsiteY3225" fmla="*/ 1959564 h 5648272"/>
              <a:gd name="connsiteX3226" fmla="*/ 2599875 w 5584580"/>
              <a:gd name="connsiteY3226" fmla="*/ 1944465 h 5648272"/>
              <a:gd name="connsiteX3227" fmla="*/ 2592329 w 5584580"/>
              <a:gd name="connsiteY3227" fmla="*/ 1957048 h 5648272"/>
              <a:gd name="connsiteX3228" fmla="*/ 2579752 w 5584580"/>
              <a:gd name="connsiteY3228" fmla="*/ 1952015 h 5648272"/>
              <a:gd name="connsiteX3229" fmla="*/ 2577238 w 5584580"/>
              <a:gd name="connsiteY3229" fmla="*/ 1964597 h 5648272"/>
              <a:gd name="connsiteX3230" fmla="*/ 2589814 w 5584580"/>
              <a:gd name="connsiteY3230" fmla="*/ 1959564 h 5648272"/>
              <a:gd name="connsiteX3231" fmla="*/ 2599875 w 5584580"/>
              <a:gd name="connsiteY3231" fmla="*/ 1964597 h 5648272"/>
              <a:gd name="connsiteX3232" fmla="*/ 2599875 w 5584580"/>
              <a:gd name="connsiteY3232" fmla="*/ 1972146 h 5648272"/>
              <a:gd name="connsiteX3233" fmla="*/ 2607420 w 5584580"/>
              <a:gd name="connsiteY3233" fmla="*/ 1977180 h 5648272"/>
              <a:gd name="connsiteX3234" fmla="*/ 2594844 w 5584580"/>
              <a:gd name="connsiteY3234" fmla="*/ 1982212 h 5648272"/>
              <a:gd name="connsiteX3235" fmla="*/ 2599875 w 5584580"/>
              <a:gd name="connsiteY3235" fmla="*/ 1974663 h 5648272"/>
              <a:gd name="connsiteX3236" fmla="*/ 2587299 w 5584580"/>
              <a:gd name="connsiteY3236" fmla="*/ 1982212 h 5648272"/>
              <a:gd name="connsiteX3237" fmla="*/ 2612451 w 5584580"/>
              <a:gd name="connsiteY3237" fmla="*/ 1984729 h 5648272"/>
              <a:gd name="connsiteX3238" fmla="*/ 2602390 w 5584580"/>
              <a:gd name="connsiteY3238" fmla="*/ 1989762 h 5648272"/>
              <a:gd name="connsiteX3239" fmla="*/ 2607420 w 5584580"/>
              <a:gd name="connsiteY3239" fmla="*/ 2007377 h 5648272"/>
              <a:gd name="connsiteX3240" fmla="*/ 2612451 w 5584580"/>
              <a:gd name="connsiteY3240" fmla="*/ 2009894 h 5648272"/>
              <a:gd name="connsiteX3241" fmla="*/ 2625027 w 5584580"/>
              <a:gd name="connsiteY3241" fmla="*/ 2004861 h 5648272"/>
              <a:gd name="connsiteX3242" fmla="*/ 2592329 w 5584580"/>
              <a:gd name="connsiteY3242" fmla="*/ 2019960 h 5648272"/>
              <a:gd name="connsiteX3243" fmla="*/ 2574723 w 5584580"/>
              <a:gd name="connsiteY3243" fmla="*/ 2027509 h 5648272"/>
              <a:gd name="connsiteX3244" fmla="*/ 2582268 w 5584580"/>
              <a:gd name="connsiteY3244" fmla="*/ 2022476 h 5648272"/>
              <a:gd name="connsiteX3245" fmla="*/ 2569692 w 5584580"/>
              <a:gd name="connsiteY3245" fmla="*/ 2030026 h 5648272"/>
              <a:gd name="connsiteX3246" fmla="*/ 2562147 w 5584580"/>
              <a:gd name="connsiteY3246" fmla="*/ 2027509 h 5648272"/>
              <a:gd name="connsiteX3247" fmla="*/ 2552085 w 5584580"/>
              <a:gd name="connsiteY3247" fmla="*/ 2037575 h 5648272"/>
              <a:gd name="connsiteX3248" fmla="*/ 2542024 w 5584580"/>
              <a:gd name="connsiteY3248" fmla="*/ 2037575 h 5648272"/>
              <a:gd name="connsiteX3249" fmla="*/ 2531964 w 5584580"/>
              <a:gd name="connsiteY3249" fmla="*/ 2045124 h 5648272"/>
              <a:gd name="connsiteX3250" fmla="*/ 2521903 w 5584580"/>
              <a:gd name="connsiteY3250" fmla="*/ 2045124 h 5648272"/>
              <a:gd name="connsiteX3251" fmla="*/ 2539509 w 5584580"/>
              <a:gd name="connsiteY3251" fmla="*/ 2027509 h 5648272"/>
              <a:gd name="connsiteX3252" fmla="*/ 2519387 w 5584580"/>
              <a:gd name="connsiteY3252" fmla="*/ 2024993 h 5648272"/>
              <a:gd name="connsiteX3253" fmla="*/ 2519387 w 5584580"/>
              <a:gd name="connsiteY3253" fmla="*/ 2035058 h 5648272"/>
              <a:gd name="connsiteX3254" fmla="*/ 2514356 w 5584580"/>
              <a:gd name="connsiteY3254" fmla="*/ 2042609 h 5648272"/>
              <a:gd name="connsiteX3255" fmla="*/ 2506811 w 5584580"/>
              <a:gd name="connsiteY3255" fmla="*/ 2050157 h 5648272"/>
              <a:gd name="connsiteX3256" fmla="*/ 2519387 w 5584580"/>
              <a:gd name="connsiteY3256" fmla="*/ 2050157 h 5648272"/>
              <a:gd name="connsiteX3257" fmla="*/ 2486689 w 5584580"/>
              <a:gd name="connsiteY3257" fmla="*/ 2065257 h 5648272"/>
              <a:gd name="connsiteX3258" fmla="*/ 2479144 w 5584580"/>
              <a:gd name="connsiteY3258" fmla="*/ 2072806 h 5648272"/>
              <a:gd name="connsiteX3259" fmla="*/ 2448961 w 5584580"/>
              <a:gd name="connsiteY3259" fmla="*/ 2090421 h 5648272"/>
              <a:gd name="connsiteX3260" fmla="*/ 2426323 w 5584580"/>
              <a:gd name="connsiteY3260" fmla="*/ 2103004 h 5648272"/>
              <a:gd name="connsiteX3261" fmla="*/ 2406202 w 5584580"/>
              <a:gd name="connsiteY3261" fmla="*/ 2113070 h 5648272"/>
              <a:gd name="connsiteX3262" fmla="*/ 2403686 w 5584580"/>
              <a:gd name="connsiteY3262" fmla="*/ 2108037 h 5648272"/>
              <a:gd name="connsiteX3263" fmla="*/ 2396141 w 5584580"/>
              <a:gd name="connsiteY3263" fmla="*/ 2115586 h 5648272"/>
              <a:gd name="connsiteX3264" fmla="*/ 2383565 w 5584580"/>
              <a:gd name="connsiteY3264" fmla="*/ 2123136 h 5648272"/>
              <a:gd name="connsiteX3265" fmla="*/ 2383565 w 5584580"/>
              <a:gd name="connsiteY3265" fmla="*/ 2130685 h 5648272"/>
              <a:gd name="connsiteX3266" fmla="*/ 2360927 w 5584580"/>
              <a:gd name="connsiteY3266" fmla="*/ 2140751 h 5648272"/>
              <a:gd name="connsiteX3267" fmla="*/ 2350866 w 5584580"/>
              <a:gd name="connsiteY3267" fmla="*/ 2150817 h 5648272"/>
              <a:gd name="connsiteX3268" fmla="*/ 2353382 w 5584580"/>
              <a:gd name="connsiteY3268" fmla="*/ 2138235 h 5648272"/>
              <a:gd name="connsiteX3269" fmla="*/ 2338290 w 5584580"/>
              <a:gd name="connsiteY3269" fmla="*/ 2140751 h 5648272"/>
              <a:gd name="connsiteX3270" fmla="*/ 2348351 w 5584580"/>
              <a:gd name="connsiteY3270" fmla="*/ 2150817 h 5648272"/>
              <a:gd name="connsiteX3271" fmla="*/ 2227620 w 5584580"/>
              <a:gd name="connsiteY3271" fmla="*/ 2261543 h 5648272"/>
              <a:gd name="connsiteX3272" fmla="*/ 2124496 w 5584580"/>
              <a:gd name="connsiteY3272" fmla="*/ 2387367 h 5648272"/>
              <a:gd name="connsiteX3273" fmla="*/ 2096828 w 5584580"/>
              <a:gd name="connsiteY3273" fmla="*/ 2430148 h 5648272"/>
              <a:gd name="connsiteX3274" fmla="*/ 2096828 w 5584580"/>
              <a:gd name="connsiteY3274" fmla="*/ 2437697 h 5648272"/>
              <a:gd name="connsiteX3275" fmla="*/ 2076706 w 5584580"/>
              <a:gd name="connsiteY3275" fmla="*/ 2467895 h 5648272"/>
              <a:gd name="connsiteX3276" fmla="*/ 2069161 w 5584580"/>
              <a:gd name="connsiteY3276" fmla="*/ 2490543 h 5648272"/>
              <a:gd name="connsiteX3277" fmla="*/ 2044008 w 5584580"/>
              <a:gd name="connsiteY3277" fmla="*/ 2548423 h 5648272"/>
              <a:gd name="connsiteX3278" fmla="*/ 2041493 w 5584580"/>
              <a:gd name="connsiteY3278" fmla="*/ 2566039 h 5648272"/>
              <a:gd name="connsiteX3279" fmla="*/ 2031432 w 5584580"/>
              <a:gd name="connsiteY3279" fmla="*/ 2583654 h 5648272"/>
              <a:gd name="connsiteX3280" fmla="*/ 2023886 w 5584580"/>
              <a:gd name="connsiteY3280" fmla="*/ 2613851 h 5648272"/>
              <a:gd name="connsiteX3281" fmla="*/ 2031432 w 5584580"/>
              <a:gd name="connsiteY3281" fmla="*/ 2611335 h 5648272"/>
              <a:gd name="connsiteX3282" fmla="*/ 2018856 w 5584580"/>
              <a:gd name="connsiteY3282" fmla="*/ 2659148 h 5648272"/>
              <a:gd name="connsiteX3283" fmla="*/ 2013825 w 5584580"/>
              <a:gd name="connsiteY3283" fmla="*/ 2654115 h 5648272"/>
              <a:gd name="connsiteX3284" fmla="*/ 2021371 w 5584580"/>
              <a:gd name="connsiteY3284" fmla="*/ 2666698 h 5648272"/>
              <a:gd name="connsiteX3285" fmla="*/ 2008795 w 5584580"/>
              <a:gd name="connsiteY3285" fmla="*/ 2664182 h 5648272"/>
              <a:gd name="connsiteX3286" fmla="*/ 2011310 w 5584580"/>
              <a:gd name="connsiteY3286" fmla="*/ 2681797 h 5648272"/>
              <a:gd name="connsiteX3287" fmla="*/ 2008795 w 5584580"/>
              <a:gd name="connsiteY3287" fmla="*/ 2701929 h 5648272"/>
              <a:gd name="connsiteX3288" fmla="*/ 2003764 w 5584580"/>
              <a:gd name="connsiteY3288" fmla="*/ 2714511 h 5648272"/>
              <a:gd name="connsiteX3289" fmla="*/ 2006279 w 5584580"/>
              <a:gd name="connsiteY3289" fmla="*/ 2742192 h 5648272"/>
              <a:gd name="connsiteX3290" fmla="*/ 1998734 w 5584580"/>
              <a:gd name="connsiteY3290" fmla="*/ 2747226 h 5648272"/>
              <a:gd name="connsiteX3291" fmla="*/ 1998734 w 5584580"/>
              <a:gd name="connsiteY3291" fmla="*/ 2759808 h 5648272"/>
              <a:gd name="connsiteX3292" fmla="*/ 2006279 w 5584580"/>
              <a:gd name="connsiteY3292" fmla="*/ 2797556 h 5648272"/>
              <a:gd name="connsiteX3293" fmla="*/ 2003764 w 5584580"/>
              <a:gd name="connsiteY3293" fmla="*/ 2805104 h 5648272"/>
              <a:gd name="connsiteX3294" fmla="*/ 2003764 w 5584580"/>
              <a:gd name="connsiteY3294" fmla="*/ 2815171 h 5648272"/>
              <a:gd name="connsiteX3295" fmla="*/ 1998734 w 5584580"/>
              <a:gd name="connsiteY3295" fmla="*/ 2822720 h 5648272"/>
              <a:gd name="connsiteX3296" fmla="*/ 2001249 w 5584580"/>
              <a:gd name="connsiteY3296" fmla="*/ 2827753 h 5648272"/>
              <a:gd name="connsiteX3297" fmla="*/ 2001249 w 5584580"/>
              <a:gd name="connsiteY3297" fmla="*/ 2862984 h 5648272"/>
              <a:gd name="connsiteX3298" fmla="*/ 2006279 w 5584580"/>
              <a:gd name="connsiteY3298" fmla="*/ 2875566 h 5648272"/>
              <a:gd name="connsiteX3299" fmla="*/ 2001249 w 5584580"/>
              <a:gd name="connsiteY3299" fmla="*/ 2883116 h 5648272"/>
              <a:gd name="connsiteX3300" fmla="*/ 2003764 w 5584580"/>
              <a:gd name="connsiteY3300" fmla="*/ 2903248 h 5648272"/>
              <a:gd name="connsiteX3301" fmla="*/ 2011310 w 5584580"/>
              <a:gd name="connsiteY3301" fmla="*/ 2918347 h 5648272"/>
              <a:gd name="connsiteX3302" fmla="*/ 2008795 w 5584580"/>
              <a:gd name="connsiteY3302" fmla="*/ 2928413 h 5648272"/>
              <a:gd name="connsiteX3303" fmla="*/ 2021371 w 5584580"/>
              <a:gd name="connsiteY3303" fmla="*/ 2978743 h 5648272"/>
              <a:gd name="connsiteX3304" fmla="*/ 2021371 w 5584580"/>
              <a:gd name="connsiteY3304" fmla="*/ 2986292 h 5648272"/>
              <a:gd name="connsiteX3305" fmla="*/ 2033947 w 5584580"/>
              <a:gd name="connsiteY3305" fmla="*/ 3024039 h 5648272"/>
              <a:gd name="connsiteX3306" fmla="*/ 2028917 w 5584580"/>
              <a:gd name="connsiteY3306" fmla="*/ 3031589 h 5648272"/>
              <a:gd name="connsiteX3307" fmla="*/ 2044008 w 5584580"/>
              <a:gd name="connsiteY3307" fmla="*/ 3064303 h 5648272"/>
              <a:gd name="connsiteX3308" fmla="*/ 2038978 w 5584580"/>
              <a:gd name="connsiteY3308" fmla="*/ 3071853 h 5648272"/>
              <a:gd name="connsiteX3309" fmla="*/ 2046523 w 5584580"/>
              <a:gd name="connsiteY3309" fmla="*/ 3071853 h 5648272"/>
              <a:gd name="connsiteX3310" fmla="*/ 2056585 w 5584580"/>
              <a:gd name="connsiteY3310" fmla="*/ 3107084 h 5648272"/>
              <a:gd name="connsiteX3311" fmla="*/ 2066645 w 5584580"/>
              <a:gd name="connsiteY3311" fmla="*/ 3122182 h 5648272"/>
              <a:gd name="connsiteX3312" fmla="*/ 2056585 w 5584580"/>
              <a:gd name="connsiteY3312" fmla="*/ 3132248 h 5648272"/>
              <a:gd name="connsiteX3313" fmla="*/ 2066645 w 5584580"/>
              <a:gd name="connsiteY3313" fmla="*/ 3134766 h 5648272"/>
              <a:gd name="connsiteX3314" fmla="*/ 2071676 w 5584580"/>
              <a:gd name="connsiteY3314" fmla="*/ 3154897 h 5648272"/>
              <a:gd name="connsiteX3315" fmla="*/ 2081737 w 5584580"/>
              <a:gd name="connsiteY3315" fmla="*/ 3154897 h 5648272"/>
              <a:gd name="connsiteX3316" fmla="*/ 2099343 w 5584580"/>
              <a:gd name="connsiteY3316" fmla="*/ 3195161 h 5648272"/>
              <a:gd name="connsiteX3317" fmla="*/ 2101858 w 5584580"/>
              <a:gd name="connsiteY3317" fmla="*/ 3212776 h 5648272"/>
              <a:gd name="connsiteX3318" fmla="*/ 2121981 w 5584580"/>
              <a:gd name="connsiteY3318" fmla="*/ 3255556 h 5648272"/>
              <a:gd name="connsiteX3319" fmla="*/ 2132041 w 5584580"/>
              <a:gd name="connsiteY3319" fmla="*/ 3255556 h 5648272"/>
              <a:gd name="connsiteX3320" fmla="*/ 2154678 w 5584580"/>
              <a:gd name="connsiteY3320" fmla="*/ 3290787 h 5648272"/>
              <a:gd name="connsiteX3321" fmla="*/ 2169770 w 5584580"/>
              <a:gd name="connsiteY3321" fmla="*/ 3300853 h 5648272"/>
              <a:gd name="connsiteX3322" fmla="*/ 2172285 w 5584580"/>
              <a:gd name="connsiteY3322" fmla="*/ 3293304 h 5648272"/>
              <a:gd name="connsiteX3323" fmla="*/ 2164740 w 5584580"/>
              <a:gd name="connsiteY3323" fmla="*/ 3290787 h 5648272"/>
              <a:gd name="connsiteX3324" fmla="*/ 2164740 w 5584580"/>
              <a:gd name="connsiteY3324" fmla="*/ 3283238 h 5648272"/>
              <a:gd name="connsiteX3325" fmla="*/ 2154678 w 5584580"/>
              <a:gd name="connsiteY3325" fmla="*/ 3278205 h 5648272"/>
              <a:gd name="connsiteX3326" fmla="*/ 2149648 w 5584580"/>
              <a:gd name="connsiteY3326" fmla="*/ 3265622 h 5648272"/>
              <a:gd name="connsiteX3327" fmla="*/ 2137072 w 5584580"/>
              <a:gd name="connsiteY3327" fmla="*/ 3245490 h 5648272"/>
              <a:gd name="connsiteX3328" fmla="*/ 2139587 w 5584580"/>
              <a:gd name="connsiteY3328" fmla="*/ 3237941 h 5648272"/>
              <a:gd name="connsiteX3329" fmla="*/ 2129526 w 5584580"/>
              <a:gd name="connsiteY3329" fmla="*/ 3225359 h 5648272"/>
              <a:gd name="connsiteX3330" fmla="*/ 2119465 w 5584580"/>
              <a:gd name="connsiteY3330" fmla="*/ 3210260 h 5648272"/>
              <a:gd name="connsiteX3331" fmla="*/ 2106889 w 5584580"/>
              <a:gd name="connsiteY3331" fmla="*/ 3182578 h 5648272"/>
              <a:gd name="connsiteX3332" fmla="*/ 2114434 w 5584580"/>
              <a:gd name="connsiteY3332" fmla="*/ 3180062 h 5648272"/>
              <a:gd name="connsiteX3333" fmla="*/ 2114434 w 5584580"/>
              <a:gd name="connsiteY3333" fmla="*/ 3164962 h 5648272"/>
              <a:gd name="connsiteX3334" fmla="*/ 2106889 w 5584580"/>
              <a:gd name="connsiteY3334" fmla="*/ 3167480 h 5648272"/>
              <a:gd name="connsiteX3335" fmla="*/ 2109405 w 5584580"/>
              <a:gd name="connsiteY3335" fmla="*/ 3177546 h 5648272"/>
              <a:gd name="connsiteX3336" fmla="*/ 2094313 w 5584580"/>
              <a:gd name="connsiteY3336" fmla="*/ 3147347 h 5648272"/>
              <a:gd name="connsiteX3337" fmla="*/ 2086767 w 5584580"/>
              <a:gd name="connsiteY3337" fmla="*/ 3139798 h 5648272"/>
              <a:gd name="connsiteX3338" fmla="*/ 2096828 w 5584580"/>
              <a:gd name="connsiteY3338" fmla="*/ 3142314 h 5648272"/>
              <a:gd name="connsiteX3339" fmla="*/ 2101858 w 5584580"/>
              <a:gd name="connsiteY3339" fmla="*/ 3144831 h 5648272"/>
              <a:gd name="connsiteX3340" fmla="*/ 2101858 w 5584580"/>
              <a:gd name="connsiteY3340" fmla="*/ 3149864 h 5648272"/>
              <a:gd name="connsiteX3341" fmla="*/ 2096828 w 5584580"/>
              <a:gd name="connsiteY3341" fmla="*/ 3144831 h 5648272"/>
              <a:gd name="connsiteX3342" fmla="*/ 2104374 w 5584580"/>
              <a:gd name="connsiteY3342" fmla="*/ 3164962 h 5648272"/>
              <a:gd name="connsiteX3343" fmla="*/ 2111919 w 5584580"/>
              <a:gd name="connsiteY3343" fmla="*/ 3147347 h 5648272"/>
              <a:gd name="connsiteX3344" fmla="*/ 2091798 w 5584580"/>
              <a:gd name="connsiteY3344" fmla="*/ 3122182 h 5648272"/>
              <a:gd name="connsiteX3345" fmla="*/ 2084252 w 5584580"/>
              <a:gd name="connsiteY3345" fmla="*/ 3134766 h 5648272"/>
              <a:gd name="connsiteX3346" fmla="*/ 2079222 w 5584580"/>
              <a:gd name="connsiteY3346" fmla="*/ 3109600 h 5648272"/>
              <a:gd name="connsiteX3347" fmla="*/ 2094313 w 5584580"/>
              <a:gd name="connsiteY3347" fmla="*/ 3114633 h 5648272"/>
              <a:gd name="connsiteX3348" fmla="*/ 2084252 w 5584580"/>
              <a:gd name="connsiteY3348" fmla="*/ 3109600 h 5648272"/>
              <a:gd name="connsiteX3349" fmla="*/ 2079222 w 5584580"/>
              <a:gd name="connsiteY3349" fmla="*/ 3091985 h 5648272"/>
              <a:gd name="connsiteX3350" fmla="*/ 2079222 w 5584580"/>
              <a:gd name="connsiteY3350" fmla="*/ 3107084 h 5648272"/>
              <a:gd name="connsiteX3351" fmla="*/ 2071676 w 5584580"/>
              <a:gd name="connsiteY3351" fmla="*/ 3089468 h 5648272"/>
              <a:gd name="connsiteX3352" fmla="*/ 2081737 w 5584580"/>
              <a:gd name="connsiteY3352" fmla="*/ 3076886 h 5648272"/>
              <a:gd name="connsiteX3353" fmla="*/ 2069161 w 5584580"/>
              <a:gd name="connsiteY3353" fmla="*/ 3084435 h 5648272"/>
              <a:gd name="connsiteX3354" fmla="*/ 2074190 w 5584580"/>
              <a:gd name="connsiteY3354" fmla="*/ 3066820 h 5648272"/>
              <a:gd name="connsiteX3355" fmla="*/ 2071676 w 5584580"/>
              <a:gd name="connsiteY3355" fmla="*/ 3074369 h 5648272"/>
              <a:gd name="connsiteX3356" fmla="*/ 2046523 w 5584580"/>
              <a:gd name="connsiteY3356" fmla="*/ 2993841 h 5648272"/>
              <a:gd name="connsiteX3357" fmla="*/ 2041493 w 5584580"/>
              <a:gd name="connsiteY3357" fmla="*/ 2981259 h 5648272"/>
              <a:gd name="connsiteX3358" fmla="*/ 2038978 w 5584580"/>
              <a:gd name="connsiteY3358" fmla="*/ 2956094 h 5648272"/>
              <a:gd name="connsiteX3359" fmla="*/ 2036462 w 5584580"/>
              <a:gd name="connsiteY3359" fmla="*/ 2933446 h 5648272"/>
              <a:gd name="connsiteX3360" fmla="*/ 2044008 w 5584580"/>
              <a:gd name="connsiteY3360" fmla="*/ 2956094 h 5648272"/>
              <a:gd name="connsiteX3361" fmla="*/ 2054069 w 5584580"/>
              <a:gd name="connsiteY3361" fmla="*/ 2991325 h 5648272"/>
              <a:gd name="connsiteX3362" fmla="*/ 2066645 w 5584580"/>
              <a:gd name="connsiteY3362" fmla="*/ 2986292 h 5648272"/>
              <a:gd name="connsiteX3363" fmla="*/ 2064130 w 5584580"/>
              <a:gd name="connsiteY3363" fmla="*/ 2971193 h 5648272"/>
              <a:gd name="connsiteX3364" fmla="*/ 2061614 w 5584580"/>
              <a:gd name="connsiteY3364" fmla="*/ 2983775 h 5648272"/>
              <a:gd name="connsiteX3365" fmla="*/ 2056585 w 5584580"/>
              <a:gd name="connsiteY3365" fmla="*/ 2961127 h 5648272"/>
              <a:gd name="connsiteX3366" fmla="*/ 2051554 w 5584580"/>
              <a:gd name="connsiteY3366" fmla="*/ 2968677 h 5648272"/>
              <a:gd name="connsiteX3367" fmla="*/ 2046523 w 5584580"/>
              <a:gd name="connsiteY3367" fmla="*/ 2928413 h 5648272"/>
              <a:gd name="connsiteX3368" fmla="*/ 2044008 w 5584580"/>
              <a:gd name="connsiteY3368" fmla="*/ 2883116 h 5648272"/>
              <a:gd name="connsiteX3369" fmla="*/ 2041493 w 5584580"/>
              <a:gd name="connsiteY3369" fmla="*/ 2837819 h 5648272"/>
              <a:gd name="connsiteX3370" fmla="*/ 2041493 w 5584580"/>
              <a:gd name="connsiteY3370" fmla="*/ 2795038 h 5648272"/>
              <a:gd name="connsiteX3371" fmla="*/ 2044008 w 5584580"/>
              <a:gd name="connsiteY3371" fmla="*/ 2782457 h 5648272"/>
              <a:gd name="connsiteX3372" fmla="*/ 2044008 w 5584580"/>
              <a:gd name="connsiteY3372" fmla="*/ 2769874 h 5648272"/>
              <a:gd name="connsiteX3373" fmla="*/ 2049038 w 5584580"/>
              <a:gd name="connsiteY3373" fmla="*/ 2749742 h 5648272"/>
              <a:gd name="connsiteX3374" fmla="*/ 2056585 w 5584580"/>
              <a:gd name="connsiteY3374" fmla="*/ 2739676 h 5648272"/>
              <a:gd name="connsiteX3375" fmla="*/ 2051554 w 5584580"/>
              <a:gd name="connsiteY3375" fmla="*/ 2737160 h 5648272"/>
              <a:gd name="connsiteX3376" fmla="*/ 2051554 w 5584580"/>
              <a:gd name="connsiteY3376" fmla="*/ 2709478 h 5648272"/>
              <a:gd name="connsiteX3377" fmla="*/ 2056585 w 5584580"/>
              <a:gd name="connsiteY3377" fmla="*/ 2679280 h 5648272"/>
              <a:gd name="connsiteX3378" fmla="*/ 2064130 w 5584580"/>
              <a:gd name="connsiteY3378" fmla="*/ 2654115 h 5648272"/>
              <a:gd name="connsiteX3379" fmla="*/ 2066645 w 5584580"/>
              <a:gd name="connsiteY3379" fmla="*/ 2628951 h 5648272"/>
              <a:gd name="connsiteX3380" fmla="*/ 2071676 w 5584580"/>
              <a:gd name="connsiteY3380" fmla="*/ 2628951 h 5648272"/>
              <a:gd name="connsiteX3381" fmla="*/ 2071676 w 5584580"/>
              <a:gd name="connsiteY3381" fmla="*/ 2616368 h 5648272"/>
              <a:gd name="connsiteX3382" fmla="*/ 2074190 w 5584580"/>
              <a:gd name="connsiteY3382" fmla="*/ 2603786 h 5648272"/>
              <a:gd name="connsiteX3383" fmla="*/ 2081737 w 5584580"/>
              <a:gd name="connsiteY3383" fmla="*/ 2613851 h 5648272"/>
              <a:gd name="connsiteX3384" fmla="*/ 2084252 w 5584580"/>
              <a:gd name="connsiteY3384" fmla="*/ 2593720 h 5648272"/>
              <a:gd name="connsiteX3385" fmla="*/ 2089282 w 5584580"/>
              <a:gd name="connsiteY3385" fmla="*/ 2606302 h 5648272"/>
              <a:gd name="connsiteX3386" fmla="*/ 2081737 w 5584580"/>
              <a:gd name="connsiteY3386" fmla="*/ 2618885 h 5648272"/>
              <a:gd name="connsiteX3387" fmla="*/ 2084252 w 5584580"/>
              <a:gd name="connsiteY3387" fmla="*/ 2623917 h 5648272"/>
              <a:gd name="connsiteX3388" fmla="*/ 2094313 w 5584580"/>
              <a:gd name="connsiteY3388" fmla="*/ 2621401 h 5648272"/>
              <a:gd name="connsiteX3389" fmla="*/ 2106889 w 5584580"/>
              <a:gd name="connsiteY3389" fmla="*/ 2633983 h 5648272"/>
              <a:gd name="connsiteX3390" fmla="*/ 2116950 w 5584580"/>
              <a:gd name="connsiteY3390" fmla="*/ 2621401 h 5648272"/>
              <a:gd name="connsiteX3391" fmla="*/ 2116950 w 5584580"/>
              <a:gd name="connsiteY3391" fmla="*/ 2628951 h 5648272"/>
              <a:gd name="connsiteX3392" fmla="*/ 2121981 w 5584580"/>
              <a:gd name="connsiteY3392" fmla="*/ 2631467 h 5648272"/>
              <a:gd name="connsiteX3393" fmla="*/ 2116950 w 5584580"/>
              <a:gd name="connsiteY3393" fmla="*/ 2654115 h 5648272"/>
              <a:gd name="connsiteX3394" fmla="*/ 2099343 w 5584580"/>
              <a:gd name="connsiteY3394" fmla="*/ 2646566 h 5648272"/>
              <a:gd name="connsiteX3395" fmla="*/ 2091798 w 5584580"/>
              <a:gd name="connsiteY3395" fmla="*/ 2654115 h 5648272"/>
              <a:gd name="connsiteX3396" fmla="*/ 2081737 w 5584580"/>
              <a:gd name="connsiteY3396" fmla="*/ 2646566 h 5648272"/>
              <a:gd name="connsiteX3397" fmla="*/ 2086767 w 5584580"/>
              <a:gd name="connsiteY3397" fmla="*/ 2656632 h 5648272"/>
              <a:gd name="connsiteX3398" fmla="*/ 2079222 w 5584580"/>
              <a:gd name="connsiteY3398" fmla="*/ 2666698 h 5648272"/>
              <a:gd name="connsiteX3399" fmla="*/ 2076706 w 5584580"/>
              <a:gd name="connsiteY3399" fmla="*/ 2649082 h 5648272"/>
              <a:gd name="connsiteX3400" fmla="*/ 2084252 w 5584580"/>
              <a:gd name="connsiteY3400" fmla="*/ 2626434 h 5648272"/>
              <a:gd name="connsiteX3401" fmla="*/ 2074190 w 5584580"/>
              <a:gd name="connsiteY3401" fmla="*/ 2631467 h 5648272"/>
              <a:gd name="connsiteX3402" fmla="*/ 2074190 w 5584580"/>
              <a:gd name="connsiteY3402" fmla="*/ 2654115 h 5648272"/>
              <a:gd name="connsiteX3403" fmla="*/ 2066645 w 5584580"/>
              <a:gd name="connsiteY3403" fmla="*/ 2661665 h 5648272"/>
              <a:gd name="connsiteX3404" fmla="*/ 2056585 w 5584580"/>
              <a:gd name="connsiteY3404" fmla="*/ 2704445 h 5648272"/>
              <a:gd name="connsiteX3405" fmla="*/ 2056585 w 5584580"/>
              <a:gd name="connsiteY3405" fmla="*/ 2729610 h 5648272"/>
              <a:gd name="connsiteX3406" fmla="*/ 2061614 w 5584580"/>
              <a:gd name="connsiteY3406" fmla="*/ 2749742 h 5648272"/>
              <a:gd name="connsiteX3407" fmla="*/ 2054069 w 5584580"/>
              <a:gd name="connsiteY3407" fmla="*/ 2747226 h 5648272"/>
              <a:gd name="connsiteX3408" fmla="*/ 2059099 w 5584580"/>
              <a:gd name="connsiteY3408" fmla="*/ 2757291 h 5648272"/>
              <a:gd name="connsiteX3409" fmla="*/ 2059099 w 5584580"/>
              <a:gd name="connsiteY3409" fmla="*/ 2777423 h 5648272"/>
              <a:gd name="connsiteX3410" fmla="*/ 2066645 w 5584580"/>
              <a:gd name="connsiteY3410" fmla="*/ 2769874 h 5648272"/>
              <a:gd name="connsiteX3411" fmla="*/ 2071676 w 5584580"/>
              <a:gd name="connsiteY3411" fmla="*/ 2787490 h 5648272"/>
              <a:gd name="connsiteX3412" fmla="*/ 2061614 w 5584580"/>
              <a:gd name="connsiteY3412" fmla="*/ 2807622 h 5648272"/>
              <a:gd name="connsiteX3413" fmla="*/ 2066645 w 5584580"/>
              <a:gd name="connsiteY3413" fmla="*/ 2807622 h 5648272"/>
              <a:gd name="connsiteX3414" fmla="*/ 2061614 w 5584580"/>
              <a:gd name="connsiteY3414" fmla="*/ 2830270 h 5648272"/>
              <a:gd name="connsiteX3415" fmla="*/ 2066645 w 5584580"/>
              <a:gd name="connsiteY3415" fmla="*/ 2835303 h 5648272"/>
              <a:gd name="connsiteX3416" fmla="*/ 2071676 w 5584580"/>
              <a:gd name="connsiteY3416" fmla="*/ 2832786 h 5648272"/>
              <a:gd name="connsiteX3417" fmla="*/ 2069161 w 5584580"/>
              <a:gd name="connsiteY3417" fmla="*/ 2847885 h 5648272"/>
              <a:gd name="connsiteX3418" fmla="*/ 2076706 w 5584580"/>
              <a:gd name="connsiteY3418" fmla="*/ 2850402 h 5648272"/>
              <a:gd name="connsiteX3419" fmla="*/ 2064130 w 5584580"/>
              <a:gd name="connsiteY3419" fmla="*/ 2865501 h 5648272"/>
              <a:gd name="connsiteX3420" fmla="*/ 2071676 w 5584580"/>
              <a:gd name="connsiteY3420" fmla="*/ 2860468 h 5648272"/>
              <a:gd name="connsiteX3421" fmla="*/ 2075566 w 5584580"/>
              <a:gd name="connsiteY3421" fmla="*/ 2870022 h 5648272"/>
              <a:gd name="connsiteX3422" fmla="*/ 2074366 w 5584580"/>
              <a:gd name="connsiteY3422" fmla="*/ 2872664 h 5648272"/>
              <a:gd name="connsiteX3423" fmla="*/ 2072619 w 5584580"/>
              <a:gd name="connsiteY3423" fmla="*/ 2872106 h 5648272"/>
              <a:gd name="connsiteX3424" fmla="*/ 2069161 w 5584580"/>
              <a:gd name="connsiteY3424" fmla="*/ 2873050 h 5648272"/>
              <a:gd name="connsiteX3425" fmla="*/ 2071676 w 5584580"/>
              <a:gd name="connsiteY3425" fmla="*/ 2875566 h 5648272"/>
              <a:gd name="connsiteX3426" fmla="*/ 2079222 w 5584580"/>
              <a:gd name="connsiteY3426" fmla="*/ 2885632 h 5648272"/>
              <a:gd name="connsiteX3427" fmla="*/ 2079222 w 5584580"/>
              <a:gd name="connsiteY3427" fmla="*/ 2875566 h 5648272"/>
              <a:gd name="connsiteX3428" fmla="*/ 2086767 w 5584580"/>
              <a:gd name="connsiteY3428" fmla="*/ 2868017 h 5648272"/>
              <a:gd name="connsiteX3429" fmla="*/ 2076706 w 5584580"/>
              <a:gd name="connsiteY3429" fmla="*/ 2868017 h 5648272"/>
              <a:gd name="connsiteX3430" fmla="*/ 2076706 w 5584580"/>
              <a:gd name="connsiteY3430" fmla="*/ 2857951 h 5648272"/>
              <a:gd name="connsiteX3431" fmla="*/ 2091798 w 5584580"/>
              <a:gd name="connsiteY3431" fmla="*/ 2888149 h 5648272"/>
              <a:gd name="connsiteX3432" fmla="*/ 2094313 w 5584580"/>
              <a:gd name="connsiteY3432" fmla="*/ 2885632 h 5648272"/>
              <a:gd name="connsiteX3433" fmla="*/ 2091798 w 5584580"/>
              <a:gd name="connsiteY3433" fmla="*/ 2903248 h 5648272"/>
              <a:gd name="connsiteX3434" fmla="*/ 2094313 w 5584580"/>
              <a:gd name="connsiteY3434" fmla="*/ 2903248 h 5648272"/>
              <a:gd name="connsiteX3435" fmla="*/ 2094313 w 5584580"/>
              <a:gd name="connsiteY3435" fmla="*/ 2925897 h 5648272"/>
              <a:gd name="connsiteX3436" fmla="*/ 2104374 w 5584580"/>
              <a:gd name="connsiteY3436" fmla="*/ 2935963 h 5648272"/>
              <a:gd name="connsiteX3437" fmla="*/ 2106889 w 5584580"/>
              <a:gd name="connsiteY3437" fmla="*/ 2963644 h 5648272"/>
              <a:gd name="connsiteX3438" fmla="*/ 2096828 w 5584580"/>
              <a:gd name="connsiteY3438" fmla="*/ 2978743 h 5648272"/>
              <a:gd name="connsiteX3439" fmla="*/ 2111919 w 5584580"/>
              <a:gd name="connsiteY3439" fmla="*/ 2971193 h 5648272"/>
              <a:gd name="connsiteX3440" fmla="*/ 2106889 w 5584580"/>
              <a:gd name="connsiteY3440" fmla="*/ 2978743 h 5648272"/>
              <a:gd name="connsiteX3441" fmla="*/ 2119465 w 5584580"/>
              <a:gd name="connsiteY3441" fmla="*/ 3019006 h 5648272"/>
              <a:gd name="connsiteX3442" fmla="*/ 2114434 w 5584580"/>
              <a:gd name="connsiteY3442" fmla="*/ 3026556 h 5648272"/>
              <a:gd name="connsiteX3443" fmla="*/ 2124496 w 5584580"/>
              <a:gd name="connsiteY3443" fmla="*/ 3049204 h 5648272"/>
              <a:gd name="connsiteX3444" fmla="*/ 2137072 w 5584580"/>
              <a:gd name="connsiteY3444" fmla="*/ 3064303 h 5648272"/>
              <a:gd name="connsiteX3445" fmla="*/ 2129526 w 5584580"/>
              <a:gd name="connsiteY3445" fmla="*/ 3059270 h 5648272"/>
              <a:gd name="connsiteX3446" fmla="*/ 2134557 w 5584580"/>
              <a:gd name="connsiteY3446" fmla="*/ 3076886 h 5648272"/>
              <a:gd name="connsiteX3447" fmla="*/ 2137072 w 5584580"/>
              <a:gd name="connsiteY3447" fmla="*/ 3076886 h 5648272"/>
              <a:gd name="connsiteX3448" fmla="*/ 2134557 w 5584580"/>
              <a:gd name="connsiteY3448" fmla="*/ 3084435 h 5648272"/>
              <a:gd name="connsiteX3449" fmla="*/ 2139587 w 5584580"/>
              <a:gd name="connsiteY3449" fmla="*/ 3091985 h 5648272"/>
              <a:gd name="connsiteX3450" fmla="*/ 2142102 w 5584580"/>
              <a:gd name="connsiteY3450" fmla="*/ 3102050 h 5648272"/>
              <a:gd name="connsiteX3451" fmla="*/ 2139587 w 5584580"/>
              <a:gd name="connsiteY3451" fmla="*/ 3109600 h 5648272"/>
              <a:gd name="connsiteX3452" fmla="*/ 2149648 w 5584580"/>
              <a:gd name="connsiteY3452" fmla="*/ 3114633 h 5648272"/>
              <a:gd name="connsiteX3453" fmla="*/ 2149648 w 5584580"/>
              <a:gd name="connsiteY3453" fmla="*/ 3122182 h 5648272"/>
              <a:gd name="connsiteX3454" fmla="*/ 2154678 w 5584580"/>
              <a:gd name="connsiteY3454" fmla="*/ 3124699 h 5648272"/>
              <a:gd name="connsiteX3455" fmla="*/ 2159709 w 5584580"/>
              <a:gd name="connsiteY3455" fmla="*/ 3142314 h 5648272"/>
              <a:gd name="connsiteX3456" fmla="*/ 2159709 w 5584580"/>
              <a:gd name="connsiteY3456" fmla="*/ 3137281 h 5648272"/>
              <a:gd name="connsiteX3457" fmla="*/ 2169770 w 5584580"/>
              <a:gd name="connsiteY3457" fmla="*/ 3162447 h 5648272"/>
              <a:gd name="connsiteX3458" fmla="*/ 2174800 w 5584580"/>
              <a:gd name="connsiteY3458" fmla="*/ 3169996 h 5648272"/>
              <a:gd name="connsiteX3459" fmla="*/ 2177316 w 5584580"/>
              <a:gd name="connsiteY3459" fmla="*/ 3180062 h 5648272"/>
              <a:gd name="connsiteX3460" fmla="*/ 2182346 w 5584580"/>
              <a:gd name="connsiteY3460" fmla="*/ 3180062 h 5648272"/>
              <a:gd name="connsiteX3461" fmla="*/ 2189892 w 5584580"/>
              <a:gd name="connsiteY3461" fmla="*/ 3192644 h 5648272"/>
              <a:gd name="connsiteX3462" fmla="*/ 2182346 w 5584580"/>
              <a:gd name="connsiteY3462" fmla="*/ 3187612 h 5648272"/>
              <a:gd name="connsiteX3463" fmla="*/ 2169770 w 5584580"/>
              <a:gd name="connsiteY3463" fmla="*/ 3195161 h 5648272"/>
              <a:gd name="connsiteX3464" fmla="*/ 2174800 w 5584580"/>
              <a:gd name="connsiteY3464" fmla="*/ 3197677 h 5648272"/>
              <a:gd name="connsiteX3465" fmla="*/ 2182346 w 5584580"/>
              <a:gd name="connsiteY3465" fmla="*/ 3192644 h 5648272"/>
              <a:gd name="connsiteX3466" fmla="*/ 2187376 w 5584580"/>
              <a:gd name="connsiteY3466" fmla="*/ 3200194 h 5648272"/>
              <a:gd name="connsiteX3467" fmla="*/ 2194922 w 5584580"/>
              <a:gd name="connsiteY3467" fmla="*/ 3202710 h 5648272"/>
              <a:gd name="connsiteX3468" fmla="*/ 2199952 w 5584580"/>
              <a:gd name="connsiteY3468" fmla="*/ 3210260 h 5648272"/>
              <a:gd name="connsiteX3469" fmla="*/ 2199952 w 5584580"/>
              <a:gd name="connsiteY3469" fmla="*/ 3217809 h 5648272"/>
              <a:gd name="connsiteX3470" fmla="*/ 2204983 w 5584580"/>
              <a:gd name="connsiteY3470" fmla="*/ 3217809 h 5648272"/>
              <a:gd name="connsiteX3471" fmla="*/ 2217560 w 5584580"/>
              <a:gd name="connsiteY3471" fmla="*/ 3237941 h 5648272"/>
              <a:gd name="connsiteX3472" fmla="*/ 2222590 w 5584580"/>
              <a:gd name="connsiteY3472" fmla="*/ 3255556 h 5648272"/>
              <a:gd name="connsiteX3473" fmla="*/ 2222590 w 5584580"/>
              <a:gd name="connsiteY3473" fmla="*/ 3250524 h 5648272"/>
              <a:gd name="connsiteX3474" fmla="*/ 2232651 w 5584580"/>
              <a:gd name="connsiteY3474" fmla="*/ 3260589 h 5648272"/>
              <a:gd name="connsiteX3475" fmla="*/ 2242712 w 5584580"/>
              <a:gd name="connsiteY3475" fmla="*/ 3258073 h 5648272"/>
              <a:gd name="connsiteX3476" fmla="*/ 2257803 w 5584580"/>
              <a:gd name="connsiteY3476" fmla="*/ 3263106 h 5648272"/>
              <a:gd name="connsiteX3477" fmla="*/ 2262834 w 5584580"/>
              <a:gd name="connsiteY3477" fmla="*/ 3273172 h 5648272"/>
              <a:gd name="connsiteX3478" fmla="*/ 2303077 w 5584580"/>
              <a:gd name="connsiteY3478" fmla="*/ 3320985 h 5648272"/>
              <a:gd name="connsiteX3479" fmla="*/ 2313138 w 5584580"/>
              <a:gd name="connsiteY3479" fmla="*/ 3333568 h 5648272"/>
              <a:gd name="connsiteX3480" fmla="*/ 2320683 w 5584580"/>
              <a:gd name="connsiteY3480" fmla="*/ 3333568 h 5648272"/>
              <a:gd name="connsiteX3481" fmla="*/ 2340806 w 5584580"/>
              <a:gd name="connsiteY3481" fmla="*/ 3356216 h 5648272"/>
              <a:gd name="connsiteX3482" fmla="*/ 2350866 w 5584580"/>
              <a:gd name="connsiteY3482" fmla="*/ 3366282 h 5648272"/>
              <a:gd name="connsiteX3483" fmla="*/ 2358412 w 5584580"/>
              <a:gd name="connsiteY3483" fmla="*/ 3376348 h 5648272"/>
              <a:gd name="connsiteX3484" fmla="*/ 2348351 w 5584580"/>
              <a:gd name="connsiteY3484" fmla="*/ 3371315 h 5648272"/>
              <a:gd name="connsiteX3485" fmla="*/ 2338290 w 5584580"/>
              <a:gd name="connsiteY3485" fmla="*/ 3361249 h 5648272"/>
              <a:gd name="connsiteX3486" fmla="*/ 2343321 w 5584580"/>
              <a:gd name="connsiteY3486" fmla="*/ 3373831 h 5648272"/>
              <a:gd name="connsiteX3487" fmla="*/ 2345836 w 5584580"/>
              <a:gd name="connsiteY3487" fmla="*/ 3378865 h 5648272"/>
              <a:gd name="connsiteX3488" fmla="*/ 2358412 w 5584580"/>
              <a:gd name="connsiteY3488" fmla="*/ 3383897 h 5648272"/>
              <a:gd name="connsiteX3489" fmla="*/ 2383565 w 5584580"/>
              <a:gd name="connsiteY3489" fmla="*/ 3401513 h 5648272"/>
              <a:gd name="connsiteX3490" fmla="*/ 2401171 w 5584580"/>
              <a:gd name="connsiteY3490" fmla="*/ 3416612 h 5648272"/>
              <a:gd name="connsiteX3491" fmla="*/ 2416263 w 5584580"/>
              <a:gd name="connsiteY3491" fmla="*/ 3431711 h 5648272"/>
              <a:gd name="connsiteX3492" fmla="*/ 2436385 w 5584580"/>
              <a:gd name="connsiteY3492" fmla="*/ 3441777 h 5648272"/>
              <a:gd name="connsiteX3493" fmla="*/ 2456506 w 5584580"/>
              <a:gd name="connsiteY3493" fmla="*/ 3459392 h 5648272"/>
              <a:gd name="connsiteX3494" fmla="*/ 2489204 w 5584580"/>
              <a:gd name="connsiteY3494" fmla="*/ 3474491 h 5648272"/>
              <a:gd name="connsiteX3495" fmla="*/ 2516872 w 5584580"/>
              <a:gd name="connsiteY3495" fmla="*/ 3484557 h 5648272"/>
              <a:gd name="connsiteX3496" fmla="*/ 2549570 w 5584580"/>
              <a:gd name="connsiteY3496" fmla="*/ 3499656 h 5648272"/>
              <a:gd name="connsiteX3497" fmla="*/ 2579752 w 5584580"/>
              <a:gd name="connsiteY3497" fmla="*/ 3507205 h 5648272"/>
              <a:gd name="connsiteX3498" fmla="*/ 2594844 w 5584580"/>
              <a:gd name="connsiteY3498" fmla="*/ 3514755 h 5648272"/>
              <a:gd name="connsiteX3499" fmla="*/ 2599875 w 5584580"/>
              <a:gd name="connsiteY3499" fmla="*/ 3517271 h 5648272"/>
              <a:gd name="connsiteX3500" fmla="*/ 2637603 w 5584580"/>
              <a:gd name="connsiteY3500" fmla="*/ 3524821 h 5648272"/>
              <a:gd name="connsiteX3501" fmla="*/ 2657725 w 5584580"/>
              <a:gd name="connsiteY3501" fmla="*/ 3532370 h 5648272"/>
              <a:gd name="connsiteX3502" fmla="*/ 2670301 w 5584580"/>
              <a:gd name="connsiteY3502" fmla="*/ 3529854 h 5648272"/>
              <a:gd name="connsiteX3503" fmla="*/ 2682877 w 5584580"/>
              <a:gd name="connsiteY3503" fmla="*/ 3537403 h 5648272"/>
              <a:gd name="connsiteX3504" fmla="*/ 2702999 w 5584580"/>
              <a:gd name="connsiteY3504" fmla="*/ 3537403 h 5648272"/>
              <a:gd name="connsiteX3505" fmla="*/ 2708030 w 5584580"/>
              <a:gd name="connsiteY3505" fmla="*/ 3534887 h 5648272"/>
              <a:gd name="connsiteX3506" fmla="*/ 2723121 w 5584580"/>
              <a:gd name="connsiteY3506" fmla="*/ 3539920 h 5648272"/>
              <a:gd name="connsiteX3507" fmla="*/ 2743243 w 5584580"/>
              <a:gd name="connsiteY3507" fmla="*/ 3555018 h 5648272"/>
              <a:gd name="connsiteX3508" fmla="*/ 2733181 w 5584580"/>
              <a:gd name="connsiteY3508" fmla="*/ 3577668 h 5648272"/>
              <a:gd name="connsiteX3509" fmla="*/ 2748273 w 5584580"/>
              <a:gd name="connsiteY3509" fmla="*/ 3580184 h 5648272"/>
              <a:gd name="connsiteX3510" fmla="*/ 2750789 w 5584580"/>
              <a:gd name="connsiteY3510" fmla="*/ 3570118 h 5648272"/>
              <a:gd name="connsiteX3511" fmla="*/ 2760849 w 5584580"/>
              <a:gd name="connsiteY3511" fmla="*/ 3580184 h 5648272"/>
              <a:gd name="connsiteX3512" fmla="*/ 2773425 w 5584580"/>
              <a:gd name="connsiteY3512" fmla="*/ 3577668 h 5648272"/>
              <a:gd name="connsiteX3513" fmla="*/ 2775941 w 5584580"/>
              <a:gd name="connsiteY3513" fmla="*/ 3587733 h 5648272"/>
              <a:gd name="connsiteX3514" fmla="*/ 2791032 w 5584580"/>
              <a:gd name="connsiteY3514" fmla="*/ 3585217 h 5648272"/>
              <a:gd name="connsiteX3515" fmla="*/ 2788517 w 5584580"/>
              <a:gd name="connsiteY3515" fmla="*/ 3592766 h 5648272"/>
              <a:gd name="connsiteX3516" fmla="*/ 2806124 w 5584580"/>
              <a:gd name="connsiteY3516" fmla="*/ 3595283 h 5648272"/>
              <a:gd name="connsiteX3517" fmla="*/ 2806124 w 5584580"/>
              <a:gd name="connsiteY3517" fmla="*/ 3592766 h 5648272"/>
              <a:gd name="connsiteX3518" fmla="*/ 2833791 w 5584580"/>
              <a:gd name="connsiteY3518" fmla="*/ 3595283 h 5648272"/>
              <a:gd name="connsiteX3519" fmla="*/ 2838822 w 5584580"/>
              <a:gd name="connsiteY3519" fmla="*/ 3595283 h 5648272"/>
              <a:gd name="connsiteX3520" fmla="*/ 2851398 w 5584580"/>
              <a:gd name="connsiteY3520" fmla="*/ 3585217 h 5648272"/>
              <a:gd name="connsiteX3521" fmla="*/ 2858943 w 5584580"/>
              <a:gd name="connsiteY3521" fmla="*/ 3592766 h 5648272"/>
              <a:gd name="connsiteX3522" fmla="*/ 2866489 w 5584580"/>
              <a:gd name="connsiteY3522" fmla="*/ 3590250 h 5648272"/>
              <a:gd name="connsiteX3523" fmla="*/ 2864289 w 5584580"/>
              <a:gd name="connsiteY3523" fmla="*/ 3584902 h 5648272"/>
              <a:gd name="connsiteX3524" fmla="*/ 2864083 w 5584580"/>
              <a:gd name="connsiteY3524" fmla="*/ 3580180 h 5648272"/>
              <a:gd name="connsiteX3525" fmla="*/ 2871205 w 5584580"/>
              <a:gd name="connsiteY3525" fmla="*/ 3579869 h 5648272"/>
              <a:gd name="connsiteX3526" fmla="*/ 2876551 w 5584580"/>
              <a:gd name="connsiteY3526" fmla="*/ 3577668 h 5648272"/>
              <a:gd name="connsiteX3527" fmla="*/ 2891642 w 5584580"/>
              <a:gd name="connsiteY3527" fmla="*/ 3582700 h 5648272"/>
              <a:gd name="connsiteX3528" fmla="*/ 2884096 w 5584580"/>
              <a:gd name="connsiteY3528" fmla="*/ 3582700 h 5648272"/>
              <a:gd name="connsiteX3529" fmla="*/ 2879065 w 5584580"/>
              <a:gd name="connsiteY3529" fmla="*/ 3567602 h 5648272"/>
              <a:gd name="connsiteX3530" fmla="*/ 2896672 w 5584580"/>
              <a:gd name="connsiteY3530" fmla="*/ 3565084 h 5648272"/>
              <a:gd name="connsiteX3531" fmla="*/ 2886611 w 5584580"/>
              <a:gd name="connsiteY3531" fmla="*/ 3572634 h 5648272"/>
              <a:gd name="connsiteX3532" fmla="*/ 2911763 w 5584580"/>
              <a:gd name="connsiteY3532" fmla="*/ 3565084 h 5648272"/>
              <a:gd name="connsiteX3533" fmla="*/ 2931885 w 5584580"/>
              <a:gd name="connsiteY3533" fmla="*/ 3570118 h 5648272"/>
              <a:gd name="connsiteX3534" fmla="*/ 2938173 w 5584580"/>
              <a:gd name="connsiteY3534" fmla="*/ 3568545 h 5648272"/>
              <a:gd name="connsiteX3535" fmla="*/ 2939593 w 5584580"/>
              <a:gd name="connsiteY3535" fmla="*/ 3567764 h 5648272"/>
              <a:gd name="connsiteX3536" fmla="*/ 2947291 w 5584580"/>
              <a:gd name="connsiteY3536" fmla="*/ 3575465 h 5648272"/>
              <a:gd name="connsiteX3537" fmla="*/ 2949492 w 5584580"/>
              <a:gd name="connsiteY3537" fmla="*/ 3585217 h 5648272"/>
              <a:gd name="connsiteX3538" fmla="*/ 2964583 w 5584580"/>
              <a:gd name="connsiteY3538" fmla="*/ 3582700 h 5648272"/>
              <a:gd name="connsiteX3539" fmla="*/ 2952007 w 5584580"/>
              <a:gd name="connsiteY3539" fmla="*/ 3580184 h 5648272"/>
              <a:gd name="connsiteX3540" fmla="*/ 2957038 w 5584580"/>
              <a:gd name="connsiteY3540" fmla="*/ 3565084 h 5648272"/>
              <a:gd name="connsiteX3541" fmla="*/ 2959553 w 5584580"/>
              <a:gd name="connsiteY3541" fmla="*/ 3575151 h 5648272"/>
              <a:gd name="connsiteX3542" fmla="*/ 2972129 w 5584580"/>
              <a:gd name="connsiteY3542" fmla="*/ 3572634 h 5648272"/>
              <a:gd name="connsiteX3543" fmla="*/ 2969614 w 5584580"/>
              <a:gd name="connsiteY3543" fmla="*/ 3562568 h 5648272"/>
              <a:gd name="connsiteX3544" fmla="*/ 2989736 w 5584580"/>
              <a:gd name="connsiteY3544" fmla="*/ 3562568 h 5648272"/>
              <a:gd name="connsiteX3545" fmla="*/ 2997281 w 5584580"/>
              <a:gd name="connsiteY3545" fmla="*/ 3572634 h 5648272"/>
              <a:gd name="connsiteX3546" fmla="*/ 3002312 w 5584580"/>
              <a:gd name="connsiteY3546" fmla="*/ 3567602 h 5648272"/>
              <a:gd name="connsiteX3547" fmla="*/ 2994766 w 5584580"/>
              <a:gd name="connsiteY3547" fmla="*/ 3562568 h 5648272"/>
              <a:gd name="connsiteX3548" fmla="*/ 3004827 w 5584580"/>
              <a:gd name="connsiteY3548" fmla="*/ 3555018 h 5648272"/>
              <a:gd name="connsiteX3549" fmla="*/ 2989736 w 5584580"/>
              <a:gd name="connsiteY3549" fmla="*/ 3557536 h 5648272"/>
              <a:gd name="connsiteX3550" fmla="*/ 3012373 w 5584580"/>
              <a:gd name="connsiteY3550" fmla="*/ 3547470 h 5648272"/>
              <a:gd name="connsiteX3551" fmla="*/ 3009857 w 5584580"/>
              <a:gd name="connsiteY3551" fmla="*/ 3555018 h 5648272"/>
              <a:gd name="connsiteX3552" fmla="*/ 3032494 w 5584580"/>
              <a:gd name="connsiteY3552" fmla="*/ 3562568 h 5648272"/>
              <a:gd name="connsiteX3553" fmla="*/ 3035010 w 5584580"/>
              <a:gd name="connsiteY3553" fmla="*/ 3557536 h 5648272"/>
              <a:gd name="connsiteX3554" fmla="*/ 3019918 w 5584580"/>
              <a:gd name="connsiteY3554" fmla="*/ 3539920 h 5648272"/>
              <a:gd name="connsiteX3555" fmla="*/ 3032494 w 5584580"/>
              <a:gd name="connsiteY3555" fmla="*/ 3549986 h 5648272"/>
              <a:gd name="connsiteX3556" fmla="*/ 3040041 w 5584580"/>
              <a:gd name="connsiteY3556" fmla="*/ 3539920 h 5648272"/>
              <a:gd name="connsiteX3557" fmla="*/ 3047586 w 5584580"/>
              <a:gd name="connsiteY3557" fmla="*/ 3547470 h 5648272"/>
              <a:gd name="connsiteX3558" fmla="*/ 3057647 w 5584580"/>
              <a:gd name="connsiteY3558" fmla="*/ 3542436 h 5648272"/>
              <a:gd name="connsiteX3559" fmla="*/ 3067708 w 5584580"/>
              <a:gd name="connsiteY3559" fmla="*/ 3544952 h 5648272"/>
              <a:gd name="connsiteX3560" fmla="*/ 3067708 w 5584580"/>
              <a:gd name="connsiteY3560" fmla="*/ 3532370 h 5648272"/>
              <a:gd name="connsiteX3561" fmla="*/ 3062677 w 5584580"/>
              <a:gd name="connsiteY3561" fmla="*/ 3532370 h 5648272"/>
              <a:gd name="connsiteX3562" fmla="*/ 3075254 w 5584580"/>
              <a:gd name="connsiteY3562" fmla="*/ 3537403 h 5648272"/>
              <a:gd name="connsiteX3563" fmla="*/ 3097891 w 5584580"/>
              <a:gd name="connsiteY3563" fmla="*/ 3532370 h 5648272"/>
              <a:gd name="connsiteX3564" fmla="*/ 3075254 w 5584580"/>
              <a:gd name="connsiteY3564" fmla="*/ 3522304 h 5648272"/>
              <a:gd name="connsiteX3565" fmla="*/ 3087830 w 5584580"/>
              <a:gd name="connsiteY3565" fmla="*/ 3527337 h 5648272"/>
              <a:gd name="connsiteX3566" fmla="*/ 3092860 w 5584580"/>
              <a:gd name="connsiteY3566" fmla="*/ 3522304 h 5648272"/>
              <a:gd name="connsiteX3567" fmla="*/ 3085314 w 5584580"/>
              <a:gd name="connsiteY3567" fmla="*/ 3514755 h 5648272"/>
              <a:gd name="connsiteX3568" fmla="*/ 3080284 w 5584580"/>
              <a:gd name="connsiteY3568" fmla="*/ 3519788 h 5648272"/>
              <a:gd name="connsiteX3569" fmla="*/ 3095376 w 5584580"/>
              <a:gd name="connsiteY3569" fmla="*/ 3514755 h 5648272"/>
              <a:gd name="connsiteX3570" fmla="*/ 3095376 w 5584580"/>
              <a:gd name="connsiteY3570" fmla="*/ 3524821 h 5648272"/>
              <a:gd name="connsiteX3571" fmla="*/ 3123043 w 5584580"/>
              <a:gd name="connsiteY3571" fmla="*/ 3519788 h 5648272"/>
              <a:gd name="connsiteX3572" fmla="*/ 3112982 w 5584580"/>
              <a:gd name="connsiteY3572" fmla="*/ 3509722 h 5648272"/>
              <a:gd name="connsiteX3573" fmla="*/ 3148195 w 5584580"/>
              <a:gd name="connsiteY3573" fmla="*/ 3499656 h 5648272"/>
              <a:gd name="connsiteX3574" fmla="*/ 3160771 w 5584580"/>
              <a:gd name="connsiteY3574" fmla="*/ 3499656 h 5648272"/>
              <a:gd name="connsiteX3575" fmla="*/ 3163287 w 5584580"/>
              <a:gd name="connsiteY3575" fmla="*/ 3489590 h 5648272"/>
              <a:gd name="connsiteX3576" fmla="*/ 3188439 w 5584580"/>
              <a:gd name="connsiteY3576" fmla="*/ 3487074 h 5648272"/>
              <a:gd name="connsiteX3577" fmla="*/ 3190955 w 5584580"/>
              <a:gd name="connsiteY3577" fmla="*/ 3479524 h 5648272"/>
              <a:gd name="connsiteX3578" fmla="*/ 3192212 w 5584580"/>
              <a:gd name="connsiteY3578" fmla="*/ 3472289 h 5648272"/>
              <a:gd name="connsiteX3579" fmla="*/ 3193270 w 5584580"/>
              <a:gd name="connsiteY3579" fmla="*/ 3467790 h 5648272"/>
              <a:gd name="connsiteX3580" fmla="*/ 3195042 w 5584580"/>
              <a:gd name="connsiteY3580" fmla="*/ 3472289 h 5648272"/>
              <a:gd name="connsiteX3581" fmla="*/ 3201015 w 5584580"/>
              <a:gd name="connsiteY3581" fmla="*/ 3477008 h 5648272"/>
              <a:gd name="connsiteX3582" fmla="*/ 3195985 w 5584580"/>
              <a:gd name="connsiteY3582" fmla="*/ 3466942 h 5648272"/>
              <a:gd name="connsiteX3583" fmla="*/ 3211076 w 5584580"/>
              <a:gd name="connsiteY3583" fmla="*/ 3454359 h 5648272"/>
              <a:gd name="connsiteX3584" fmla="*/ 3233714 w 5584580"/>
              <a:gd name="connsiteY3584" fmla="*/ 3449326 h 5648272"/>
              <a:gd name="connsiteX3585" fmla="*/ 3236229 w 5584580"/>
              <a:gd name="connsiteY3585" fmla="*/ 3439260 h 5648272"/>
              <a:gd name="connsiteX3586" fmla="*/ 3241259 w 5584580"/>
              <a:gd name="connsiteY3586" fmla="*/ 3441777 h 5648272"/>
              <a:gd name="connsiteX3587" fmla="*/ 3248805 w 5584580"/>
              <a:gd name="connsiteY3587" fmla="*/ 3444293 h 5648272"/>
              <a:gd name="connsiteX3588" fmla="*/ 3246290 w 5584580"/>
              <a:gd name="connsiteY3588" fmla="*/ 3429194 h 5648272"/>
              <a:gd name="connsiteX3589" fmla="*/ 3263896 w 5584580"/>
              <a:gd name="connsiteY3589" fmla="*/ 3416612 h 5648272"/>
              <a:gd name="connsiteX3590" fmla="*/ 3271442 w 5584580"/>
              <a:gd name="connsiteY3590" fmla="*/ 3426677 h 5648272"/>
              <a:gd name="connsiteX3591" fmla="*/ 3286533 w 5584580"/>
              <a:gd name="connsiteY3591" fmla="*/ 3411579 h 5648272"/>
              <a:gd name="connsiteX3592" fmla="*/ 3289049 w 5584580"/>
              <a:gd name="connsiteY3592" fmla="*/ 3429194 h 5648272"/>
              <a:gd name="connsiteX3593" fmla="*/ 3299109 w 5584580"/>
              <a:gd name="connsiteY3593" fmla="*/ 3424162 h 5648272"/>
              <a:gd name="connsiteX3594" fmla="*/ 3291564 w 5584580"/>
              <a:gd name="connsiteY3594" fmla="*/ 3411579 h 5648272"/>
              <a:gd name="connsiteX3595" fmla="*/ 3296594 w 5584580"/>
              <a:gd name="connsiteY3595" fmla="*/ 3398996 h 5648272"/>
              <a:gd name="connsiteX3596" fmla="*/ 3294079 w 5584580"/>
              <a:gd name="connsiteY3596" fmla="*/ 3391447 h 5648272"/>
              <a:gd name="connsiteX3597" fmla="*/ 3324261 w 5584580"/>
              <a:gd name="connsiteY3597" fmla="*/ 3368799 h 5648272"/>
              <a:gd name="connsiteX3598" fmla="*/ 3321747 w 5584580"/>
              <a:gd name="connsiteY3598" fmla="*/ 3363765 h 5648272"/>
              <a:gd name="connsiteX3599" fmla="*/ 3336838 w 5584580"/>
              <a:gd name="connsiteY3599" fmla="*/ 3351183 h 5648272"/>
              <a:gd name="connsiteX3600" fmla="*/ 3339353 w 5584580"/>
              <a:gd name="connsiteY3600" fmla="*/ 3353700 h 5648272"/>
              <a:gd name="connsiteX3601" fmla="*/ 3346899 w 5584580"/>
              <a:gd name="connsiteY3601" fmla="*/ 3346150 h 5648272"/>
              <a:gd name="connsiteX3602" fmla="*/ 3346899 w 5584580"/>
              <a:gd name="connsiteY3602" fmla="*/ 3341117 h 5648272"/>
              <a:gd name="connsiteX3603" fmla="*/ 3336838 w 5584580"/>
              <a:gd name="connsiteY3603" fmla="*/ 3336084 h 5648272"/>
              <a:gd name="connsiteX3604" fmla="*/ 3351929 w 5584580"/>
              <a:gd name="connsiteY3604" fmla="*/ 3328535 h 5648272"/>
              <a:gd name="connsiteX3605" fmla="*/ 3356960 w 5584580"/>
              <a:gd name="connsiteY3605" fmla="*/ 3336084 h 5648272"/>
              <a:gd name="connsiteX3606" fmla="*/ 3367020 w 5584580"/>
              <a:gd name="connsiteY3606" fmla="*/ 3326018 h 5648272"/>
              <a:gd name="connsiteX3607" fmla="*/ 3361990 w 5584580"/>
              <a:gd name="connsiteY3607" fmla="*/ 3318469 h 5648272"/>
              <a:gd name="connsiteX3608" fmla="*/ 3382112 w 5584580"/>
              <a:gd name="connsiteY3608" fmla="*/ 3293304 h 5648272"/>
              <a:gd name="connsiteX3609" fmla="*/ 3382112 w 5584580"/>
              <a:gd name="connsiteY3609" fmla="*/ 3300853 h 5648272"/>
              <a:gd name="connsiteX3610" fmla="*/ 3382112 w 5584580"/>
              <a:gd name="connsiteY3610" fmla="*/ 3290787 h 5648272"/>
              <a:gd name="connsiteX3611" fmla="*/ 3389658 w 5584580"/>
              <a:gd name="connsiteY3611" fmla="*/ 3278205 h 5648272"/>
              <a:gd name="connsiteX3612" fmla="*/ 3397203 w 5584580"/>
              <a:gd name="connsiteY3612" fmla="*/ 3283238 h 5648272"/>
              <a:gd name="connsiteX3613" fmla="*/ 3394688 w 5584580"/>
              <a:gd name="connsiteY3613" fmla="*/ 3280721 h 5648272"/>
              <a:gd name="connsiteX3614" fmla="*/ 3407264 w 5584580"/>
              <a:gd name="connsiteY3614" fmla="*/ 3260589 h 5648272"/>
              <a:gd name="connsiteX3615" fmla="*/ 3417325 w 5584580"/>
              <a:gd name="connsiteY3615" fmla="*/ 3253040 h 5648272"/>
              <a:gd name="connsiteX3616" fmla="*/ 3409779 w 5584580"/>
              <a:gd name="connsiteY3616" fmla="*/ 3255556 h 5648272"/>
              <a:gd name="connsiteX3617" fmla="*/ 3419840 w 5584580"/>
              <a:gd name="connsiteY3617" fmla="*/ 3245490 h 5648272"/>
              <a:gd name="connsiteX3618" fmla="*/ 3417325 w 5584580"/>
              <a:gd name="connsiteY3618" fmla="*/ 3237941 h 5648272"/>
              <a:gd name="connsiteX3619" fmla="*/ 3427387 w 5584580"/>
              <a:gd name="connsiteY3619" fmla="*/ 3237941 h 5648272"/>
              <a:gd name="connsiteX3620" fmla="*/ 3432416 w 5584580"/>
              <a:gd name="connsiteY3620" fmla="*/ 3217809 h 5648272"/>
              <a:gd name="connsiteX3621" fmla="*/ 3437447 w 5584580"/>
              <a:gd name="connsiteY3621" fmla="*/ 3215293 h 5648272"/>
              <a:gd name="connsiteX3622" fmla="*/ 3437447 w 5584580"/>
              <a:gd name="connsiteY3622" fmla="*/ 3210260 h 5648272"/>
              <a:gd name="connsiteX3623" fmla="*/ 3450023 w 5584580"/>
              <a:gd name="connsiteY3623" fmla="*/ 3192644 h 5648272"/>
              <a:gd name="connsiteX3624" fmla="*/ 3457569 w 5584580"/>
              <a:gd name="connsiteY3624" fmla="*/ 3180062 h 5648272"/>
              <a:gd name="connsiteX3625" fmla="*/ 3462599 w 5584580"/>
              <a:gd name="connsiteY3625" fmla="*/ 3167480 h 5648272"/>
              <a:gd name="connsiteX3626" fmla="*/ 3470145 w 5584580"/>
              <a:gd name="connsiteY3626" fmla="*/ 3159930 h 5648272"/>
              <a:gd name="connsiteX3627" fmla="*/ 3465115 w 5584580"/>
              <a:gd name="connsiteY3627" fmla="*/ 3157413 h 5648272"/>
              <a:gd name="connsiteX3628" fmla="*/ 3472660 w 5584580"/>
              <a:gd name="connsiteY3628" fmla="*/ 3142314 h 5648272"/>
              <a:gd name="connsiteX3629" fmla="*/ 3480206 w 5584580"/>
              <a:gd name="connsiteY3629" fmla="*/ 3119666 h 5648272"/>
              <a:gd name="connsiteX3630" fmla="*/ 3482722 w 5584580"/>
              <a:gd name="connsiteY3630" fmla="*/ 3109600 h 5648272"/>
              <a:gd name="connsiteX3631" fmla="*/ 3487752 w 5584580"/>
              <a:gd name="connsiteY3631" fmla="*/ 3107084 h 5648272"/>
              <a:gd name="connsiteX3632" fmla="*/ 3492782 w 5584580"/>
              <a:gd name="connsiteY3632" fmla="*/ 3097018 h 5648272"/>
              <a:gd name="connsiteX3633" fmla="*/ 3487752 w 5584580"/>
              <a:gd name="connsiteY3633" fmla="*/ 3089468 h 5648272"/>
              <a:gd name="connsiteX3634" fmla="*/ 3492782 w 5584580"/>
              <a:gd name="connsiteY3634" fmla="*/ 3079402 h 5648272"/>
              <a:gd name="connsiteX3635" fmla="*/ 3495298 w 5584580"/>
              <a:gd name="connsiteY3635" fmla="*/ 3069336 h 5648272"/>
              <a:gd name="connsiteX3636" fmla="*/ 3500328 w 5584580"/>
              <a:gd name="connsiteY3636" fmla="*/ 3046687 h 5648272"/>
              <a:gd name="connsiteX3637" fmla="*/ 3507874 w 5584580"/>
              <a:gd name="connsiteY3637" fmla="*/ 3006424 h 5648272"/>
              <a:gd name="connsiteX3638" fmla="*/ 3515419 w 5584580"/>
              <a:gd name="connsiteY3638" fmla="*/ 3006424 h 5648272"/>
              <a:gd name="connsiteX3639" fmla="*/ 3512904 w 5584580"/>
              <a:gd name="connsiteY3639" fmla="*/ 2976226 h 5648272"/>
              <a:gd name="connsiteX3640" fmla="*/ 3515419 w 5584580"/>
              <a:gd name="connsiteY3640" fmla="*/ 2946029 h 5648272"/>
              <a:gd name="connsiteX3641" fmla="*/ 3510389 w 5584580"/>
              <a:gd name="connsiteY3641" fmla="*/ 2938479 h 5648272"/>
              <a:gd name="connsiteX3642" fmla="*/ 3522965 w 5584580"/>
              <a:gd name="connsiteY3642" fmla="*/ 2933446 h 5648272"/>
              <a:gd name="connsiteX3643" fmla="*/ 3510389 w 5584580"/>
              <a:gd name="connsiteY3643" fmla="*/ 2935963 h 5648272"/>
              <a:gd name="connsiteX3644" fmla="*/ 3515419 w 5584580"/>
              <a:gd name="connsiteY3644" fmla="*/ 2925897 h 5648272"/>
              <a:gd name="connsiteX3645" fmla="*/ 3507874 w 5584580"/>
              <a:gd name="connsiteY3645" fmla="*/ 2920863 h 5648272"/>
              <a:gd name="connsiteX3646" fmla="*/ 3512904 w 5584580"/>
              <a:gd name="connsiteY3646" fmla="*/ 2888149 h 5648272"/>
              <a:gd name="connsiteX3647" fmla="*/ 3538056 w 5584580"/>
              <a:gd name="connsiteY3647" fmla="*/ 2898215 h 5648272"/>
              <a:gd name="connsiteX3648" fmla="*/ 3530510 w 5584580"/>
              <a:gd name="connsiteY3648" fmla="*/ 2893182 h 5648272"/>
              <a:gd name="connsiteX3649" fmla="*/ 3545602 w 5584580"/>
              <a:gd name="connsiteY3649" fmla="*/ 2885632 h 5648272"/>
              <a:gd name="connsiteX3650" fmla="*/ 3543087 w 5584580"/>
              <a:gd name="connsiteY3650" fmla="*/ 2860468 h 5648272"/>
              <a:gd name="connsiteX3651" fmla="*/ 3548117 w 5584580"/>
              <a:gd name="connsiteY3651" fmla="*/ 2855435 h 5648272"/>
              <a:gd name="connsiteX3652" fmla="*/ 3543087 w 5584580"/>
              <a:gd name="connsiteY3652" fmla="*/ 2850402 h 5648272"/>
              <a:gd name="connsiteX3653" fmla="*/ 3548117 w 5584580"/>
              <a:gd name="connsiteY3653" fmla="*/ 2837819 h 5648272"/>
              <a:gd name="connsiteX3654" fmla="*/ 3555663 w 5584580"/>
              <a:gd name="connsiteY3654" fmla="*/ 2827753 h 5648272"/>
              <a:gd name="connsiteX3655" fmla="*/ 3548117 w 5584580"/>
              <a:gd name="connsiteY3655" fmla="*/ 2830270 h 5648272"/>
              <a:gd name="connsiteX3656" fmla="*/ 3548117 w 5584580"/>
              <a:gd name="connsiteY3656" fmla="*/ 2822720 h 5648272"/>
              <a:gd name="connsiteX3657" fmla="*/ 3543087 w 5584580"/>
              <a:gd name="connsiteY3657" fmla="*/ 2815171 h 5648272"/>
              <a:gd name="connsiteX3658" fmla="*/ 3545602 w 5584580"/>
              <a:gd name="connsiteY3658" fmla="*/ 2807622 h 5648272"/>
              <a:gd name="connsiteX3659" fmla="*/ 3540572 w 5584580"/>
              <a:gd name="connsiteY3659" fmla="*/ 2762324 h 5648272"/>
              <a:gd name="connsiteX3660" fmla="*/ 3533026 w 5584580"/>
              <a:gd name="connsiteY3660" fmla="*/ 2759808 h 5648272"/>
              <a:gd name="connsiteX3661" fmla="*/ 3522965 w 5584580"/>
              <a:gd name="connsiteY3661" fmla="*/ 2727094 h 5648272"/>
              <a:gd name="connsiteX3662" fmla="*/ 3525480 w 5584580"/>
              <a:gd name="connsiteY3662" fmla="*/ 2717028 h 5648272"/>
              <a:gd name="connsiteX3663" fmla="*/ 3520450 w 5584580"/>
              <a:gd name="connsiteY3663" fmla="*/ 2709478 h 5648272"/>
              <a:gd name="connsiteX3664" fmla="*/ 3522965 w 5584580"/>
              <a:gd name="connsiteY3664" fmla="*/ 2706962 h 5648272"/>
              <a:gd name="connsiteX3665" fmla="*/ 3520450 w 5584580"/>
              <a:gd name="connsiteY3665" fmla="*/ 2696896 h 5648272"/>
              <a:gd name="connsiteX3666" fmla="*/ 3515419 w 5584580"/>
              <a:gd name="connsiteY3666" fmla="*/ 2684314 h 5648272"/>
              <a:gd name="connsiteX3667" fmla="*/ 3515419 w 5584580"/>
              <a:gd name="connsiteY3667" fmla="*/ 2694379 h 5648272"/>
              <a:gd name="connsiteX3668" fmla="*/ 3507874 w 5584580"/>
              <a:gd name="connsiteY3668" fmla="*/ 2676763 h 5648272"/>
              <a:gd name="connsiteX3669" fmla="*/ 3520450 w 5584580"/>
              <a:gd name="connsiteY3669" fmla="*/ 2676763 h 5648272"/>
              <a:gd name="connsiteX3670" fmla="*/ 3517934 w 5584580"/>
              <a:gd name="connsiteY3670" fmla="*/ 2666698 h 5648272"/>
              <a:gd name="connsiteX3671" fmla="*/ 3507874 w 5584580"/>
              <a:gd name="connsiteY3671" fmla="*/ 2669214 h 5648272"/>
              <a:gd name="connsiteX3672" fmla="*/ 3512904 w 5584580"/>
              <a:gd name="connsiteY3672" fmla="*/ 2664182 h 5648272"/>
              <a:gd name="connsiteX3673" fmla="*/ 3505358 w 5584580"/>
              <a:gd name="connsiteY3673" fmla="*/ 2661665 h 5648272"/>
              <a:gd name="connsiteX3674" fmla="*/ 3500328 w 5584580"/>
              <a:gd name="connsiteY3674" fmla="*/ 2654115 h 5648272"/>
              <a:gd name="connsiteX3675" fmla="*/ 3495298 w 5584580"/>
              <a:gd name="connsiteY3675" fmla="*/ 2626434 h 5648272"/>
              <a:gd name="connsiteX3676" fmla="*/ 3507874 w 5584580"/>
              <a:gd name="connsiteY3676" fmla="*/ 2623917 h 5648272"/>
              <a:gd name="connsiteX3677" fmla="*/ 3507874 w 5584580"/>
              <a:gd name="connsiteY3677" fmla="*/ 2606302 h 5648272"/>
              <a:gd name="connsiteX3678" fmla="*/ 3497813 w 5584580"/>
              <a:gd name="connsiteY3678" fmla="*/ 2588687 h 5648272"/>
              <a:gd name="connsiteX3679" fmla="*/ 3492782 w 5584580"/>
              <a:gd name="connsiteY3679" fmla="*/ 2588687 h 5648272"/>
              <a:gd name="connsiteX3680" fmla="*/ 3477691 w 5584580"/>
              <a:gd name="connsiteY3680" fmla="*/ 2548423 h 5648272"/>
              <a:gd name="connsiteX3681" fmla="*/ 3465115 w 5584580"/>
              <a:gd name="connsiteY3681" fmla="*/ 2530807 h 5648272"/>
              <a:gd name="connsiteX3682" fmla="*/ 3455054 w 5584580"/>
              <a:gd name="connsiteY3682" fmla="*/ 2515708 h 5648272"/>
              <a:gd name="connsiteX3683" fmla="*/ 3452539 w 5584580"/>
              <a:gd name="connsiteY3683" fmla="*/ 2505642 h 5648272"/>
              <a:gd name="connsiteX3684" fmla="*/ 3444992 w 5584580"/>
              <a:gd name="connsiteY3684" fmla="*/ 2500609 h 5648272"/>
              <a:gd name="connsiteX3685" fmla="*/ 3432416 w 5584580"/>
              <a:gd name="connsiteY3685" fmla="*/ 2480477 h 5648272"/>
              <a:gd name="connsiteX3686" fmla="*/ 3414810 w 5584580"/>
              <a:gd name="connsiteY3686" fmla="*/ 2455313 h 5648272"/>
              <a:gd name="connsiteX3687" fmla="*/ 3399719 w 5584580"/>
              <a:gd name="connsiteY3687" fmla="*/ 2445247 h 5648272"/>
              <a:gd name="connsiteX3688" fmla="*/ 3387143 w 5584580"/>
              <a:gd name="connsiteY3688" fmla="*/ 2427631 h 5648272"/>
              <a:gd name="connsiteX3689" fmla="*/ 3397203 w 5584580"/>
              <a:gd name="connsiteY3689" fmla="*/ 2417565 h 5648272"/>
              <a:gd name="connsiteX3690" fmla="*/ 3412295 w 5584580"/>
              <a:gd name="connsiteY3690" fmla="*/ 2420082 h 5648272"/>
              <a:gd name="connsiteX3691" fmla="*/ 3404749 w 5584580"/>
              <a:gd name="connsiteY3691" fmla="*/ 2410016 h 5648272"/>
              <a:gd name="connsiteX3692" fmla="*/ 3424871 w 5584580"/>
              <a:gd name="connsiteY3692" fmla="*/ 2394917 h 5648272"/>
              <a:gd name="connsiteX3693" fmla="*/ 3417325 w 5584580"/>
              <a:gd name="connsiteY3693" fmla="*/ 2392400 h 5648272"/>
              <a:gd name="connsiteX3694" fmla="*/ 3404749 w 5584580"/>
              <a:gd name="connsiteY3694" fmla="*/ 2374785 h 5648272"/>
              <a:gd name="connsiteX3695" fmla="*/ 3392172 w 5584580"/>
              <a:gd name="connsiteY3695" fmla="*/ 2359686 h 5648272"/>
              <a:gd name="connsiteX3696" fmla="*/ 3377081 w 5584580"/>
              <a:gd name="connsiteY3696" fmla="*/ 2352136 h 5648272"/>
              <a:gd name="connsiteX3697" fmla="*/ 3359475 w 5584580"/>
              <a:gd name="connsiteY3697" fmla="*/ 2337038 h 5648272"/>
              <a:gd name="connsiteX3698" fmla="*/ 3346899 w 5584580"/>
              <a:gd name="connsiteY3698" fmla="*/ 2334521 h 5648272"/>
              <a:gd name="connsiteX3699" fmla="*/ 3326777 w 5584580"/>
              <a:gd name="connsiteY3699" fmla="*/ 2306839 h 5648272"/>
              <a:gd name="connsiteX3700" fmla="*/ 3334323 w 5584580"/>
              <a:gd name="connsiteY3700" fmla="*/ 2291740 h 5648272"/>
              <a:gd name="connsiteX3701" fmla="*/ 3334323 w 5584580"/>
              <a:gd name="connsiteY3701" fmla="*/ 2256510 h 5648272"/>
              <a:gd name="connsiteX3702" fmla="*/ 3336838 w 5584580"/>
              <a:gd name="connsiteY3702" fmla="*/ 2243927 h 5648272"/>
              <a:gd name="connsiteX3703" fmla="*/ 3349414 w 5584580"/>
              <a:gd name="connsiteY3703" fmla="*/ 2218763 h 5648272"/>
              <a:gd name="connsiteX3704" fmla="*/ 3356960 w 5584580"/>
              <a:gd name="connsiteY3704" fmla="*/ 2223796 h 5648272"/>
              <a:gd name="connsiteX3705" fmla="*/ 3351929 w 5584580"/>
              <a:gd name="connsiteY3705" fmla="*/ 2213730 h 5648272"/>
              <a:gd name="connsiteX3706" fmla="*/ 3364505 w 5584580"/>
              <a:gd name="connsiteY3706" fmla="*/ 2211213 h 5648272"/>
              <a:gd name="connsiteX3707" fmla="*/ 3364505 w 5584580"/>
              <a:gd name="connsiteY3707" fmla="*/ 2203664 h 5648272"/>
              <a:gd name="connsiteX3708" fmla="*/ 3374567 w 5584580"/>
              <a:gd name="connsiteY3708" fmla="*/ 2201147 h 5648272"/>
              <a:gd name="connsiteX3709" fmla="*/ 3377081 w 5584580"/>
              <a:gd name="connsiteY3709" fmla="*/ 2203664 h 5648272"/>
              <a:gd name="connsiteX3710" fmla="*/ 3387143 w 5584580"/>
              <a:gd name="connsiteY3710" fmla="*/ 2196114 h 5648272"/>
              <a:gd name="connsiteX3711" fmla="*/ 3389658 w 5584580"/>
              <a:gd name="connsiteY3711" fmla="*/ 2201147 h 5648272"/>
              <a:gd name="connsiteX3712" fmla="*/ 3404749 w 5584580"/>
              <a:gd name="connsiteY3712" fmla="*/ 2198631 h 5648272"/>
              <a:gd name="connsiteX3713" fmla="*/ 3419840 w 5584580"/>
              <a:gd name="connsiteY3713" fmla="*/ 2208697 h 5648272"/>
              <a:gd name="connsiteX3714" fmla="*/ 3424871 w 5584580"/>
              <a:gd name="connsiteY3714" fmla="*/ 2206180 h 5648272"/>
              <a:gd name="connsiteX3715" fmla="*/ 3439963 w 5584580"/>
              <a:gd name="connsiteY3715" fmla="*/ 2248960 h 5648272"/>
              <a:gd name="connsiteX3716" fmla="*/ 3452539 w 5584580"/>
              <a:gd name="connsiteY3716" fmla="*/ 2264059 h 5648272"/>
              <a:gd name="connsiteX3717" fmla="*/ 3465980 w 5584580"/>
              <a:gd name="connsiteY3717" fmla="*/ 2243888 h 5648272"/>
              <a:gd name="connsiteX3718" fmla="*/ 3469924 w 5584580"/>
              <a:gd name="connsiteY3718" fmla="*/ 2236777 h 5648272"/>
              <a:gd name="connsiteX3719" fmla="*/ 3468231 w 5584580"/>
              <a:gd name="connsiteY3719" fmla="*/ 2236378 h 5648272"/>
              <a:gd name="connsiteX3720" fmla="*/ 3459531 w 5584580"/>
              <a:gd name="connsiteY3720" fmla="*/ 2234865 h 5648272"/>
              <a:gd name="connsiteX3721" fmla="*/ 3435323 w 5584580"/>
              <a:gd name="connsiteY3721" fmla="*/ 2201562 h 5648272"/>
              <a:gd name="connsiteX3722" fmla="*/ 3444401 w 5584580"/>
              <a:gd name="connsiteY3722" fmla="*/ 2183397 h 5648272"/>
              <a:gd name="connsiteX3723" fmla="*/ 3444401 w 5584580"/>
              <a:gd name="connsiteY3723" fmla="*/ 2141011 h 5648272"/>
              <a:gd name="connsiteX3724" fmla="*/ 3447427 w 5584580"/>
              <a:gd name="connsiteY3724" fmla="*/ 2125873 h 5648272"/>
              <a:gd name="connsiteX3725" fmla="*/ 3462557 w 5584580"/>
              <a:gd name="connsiteY3725" fmla="*/ 2095597 h 5648272"/>
              <a:gd name="connsiteX3726" fmla="*/ 3471635 w 5584580"/>
              <a:gd name="connsiteY3726" fmla="*/ 2101652 h 5648272"/>
              <a:gd name="connsiteX3727" fmla="*/ 3465583 w 5584580"/>
              <a:gd name="connsiteY3727" fmla="*/ 2089542 h 5648272"/>
              <a:gd name="connsiteX3728" fmla="*/ 3480714 w 5584580"/>
              <a:gd name="connsiteY3728" fmla="*/ 2086514 h 5648272"/>
              <a:gd name="connsiteX3729" fmla="*/ 3480714 w 5584580"/>
              <a:gd name="connsiteY3729" fmla="*/ 2077432 h 5648272"/>
              <a:gd name="connsiteX3730" fmla="*/ 3492818 w 5584580"/>
              <a:gd name="connsiteY3730" fmla="*/ 2074404 h 5648272"/>
              <a:gd name="connsiteX3731" fmla="*/ 3495844 w 5584580"/>
              <a:gd name="connsiteY3731" fmla="*/ 2077432 h 5648272"/>
              <a:gd name="connsiteX3732" fmla="*/ 3507948 w 5584580"/>
              <a:gd name="connsiteY3732" fmla="*/ 2068350 h 5648272"/>
              <a:gd name="connsiteX3733" fmla="*/ 3510974 w 5584580"/>
              <a:gd name="connsiteY3733" fmla="*/ 2074404 h 5648272"/>
              <a:gd name="connsiteX3734" fmla="*/ 3518917 w 5584580"/>
              <a:gd name="connsiteY3734" fmla="*/ 2075161 h 5648272"/>
              <a:gd name="connsiteX3735" fmla="*/ 3520429 w 5584580"/>
              <a:gd name="connsiteY3735" fmla="*/ 2074601 h 5648272"/>
              <a:gd name="connsiteX3736" fmla="*/ 3520523 w 5584580"/>
              <a:gd name="connsiteY3736" fmla="*/ 2074143 h 5648272"/>
              <a:gd name="connsiteX3737" fmla="*/ 3520523 w 5584580"/>
              <a:gd name="connsiteY3737" fmla="*/ 2061517 h 5648272"/>
              <a:gd name="connsiteX3738" fmla="*/ 3523903 w 5584580"/>
              <a:gd name="connsiteY3738" fmla="*/ 2044612 h 5648272"/>
              <a:gd name="connsiteX3739" fmla="*/ 3540799 w 5584580"/>
              <a:gd name="connsiteY3739" fmla="*/ 2010803 h 5648272"/>
              <a:gd name="connsiteX3740" fmla="*/ 3550937 w 5584580"/>
              <a:gd name="connsiteY3740" fmla="*/ 2017565 h 5648272"/>
              <a:gd name="connsiteX3741" fmla="*/ 3544178 w 5584580"/>
              <a:gd name="connsiteY3741" fmla="*/ 2004041 h 5648272"/>
              <a:gd name="connsiteX3742" fmla="*/ 3561075 w 5584580"/>
              <a:gd name="connsiteY3742" fmla="*/ 2000660 h 5648272"/>
              <a:gd name="connsiteX3743" fmla="*/ 3561075 w 5584580"/>
              <a:gd name="connsiteY3743" fmla="*/ 1990517 h 5648272"/>
              <a:gd name="connsiteX3744" fmla="*/ 3574592 w 5584580"/>
              <a:gd name="connsiteY3744" fmla="*/ 1987136 h 5648272"/>
              <a:gd name="connsiteX3745" fmla="*/ 3577971 w 5584580"/>
              <a:gd name="connsiteY3745" fmla="*/ 1990517 h 5648272"/>
              <a:gd name="connsiteX3746" fmla="*/ 3591488 w 5584580"/>
              <a:gd name="connsiteY3746" fmla="*/ 1980374 h 5648272"/>
              <a:gd name="connsiteX3747" fmla="*/ 3594868 w 5584580"/>
              <a:gd name="connsiteY3747" fmla="*/ 1987136 h 5648272"/>
              <a:gd name="connsiteX3748" fmla="*/ 3615143 w 5584580"/>
              <a:gd name="connsiteY3748" fmla="*/ 1983755 h 5648272"/>
              <a:gd name="connsiteX3749" fmla="*/ 3635419 w 5584580"/>
              <a:gd name="connsiteY3749" fmla="*/ 1997279 h 5648272"/>
              <a:gd name="connsiteX3750" fmla="*/ 3642177 w 5584580"/>
              <a:gd name="connsiteY3750" fmla="*/ 1993898 h 5648272"/>
              <a:gd name="connsiteX3751" fmla="*/ 3662453 w 5584580"/>
              <a:gd name="connsiteY3751" fmla="*/ 2051374 h 5648272"/>
              <a:gd name="connsiteX3752" fmla="*/ 3679350 w 5584580"/>
              <a:gd name="connsiteY3752" fmla="*/ 2071660 h 5648272"/>
              <a:gd name="connsiteX3753" fmla="*/ 3697408 w 5584580"/>
              <a:gd name="connsiteY3753" fmla="*/ 2044560 h 5648272"/>
              <a:gd name="connsiteX3754" fmla="*/ 3702707 w 5584580"/>
              <a:gd name="connsiteY3754" fmla="*/ 2035006 h 5648272"/>
              <a:gd name="connsiteX3755" fmla="*/ 3700433 w 5584580"/>
              <a:gd name="connsiteY3755" fmla="*/ 2034470 h 5648272"/>
              <a:gd name="connsiteX3756" fmla="*/ 3688744 w 5584580"/>
              <a:gd name="connsiteY3756" fmla="*/ 2032437 h 5648272"/>
              <a:gd name="connsiteX3757" fmla="*/ 3656220 w 5584580"/>
              <a:gd name="connsiteY3757" fmla="*/ 1987693 h 5648272"/>
              <a:gd name="connsiteX3758" fmla="*/ 3668417 w 5584580"/>
              <a:gd name="connsiteY3758" fmla="*/ 1963287 h 5648272"/>
              <a:gd name="connsiteX3759" fmla="*/ 3668417 w 5584580"/>
              <a:gd name="connsiteY3759" fmla="*/ 1906341 h 5648272"/>
              <a:gd name="connsiteX3760" fmla="*/ 3672482 w 5584580"/>
              <a:gd name="connsiteY3760" fmla="*/ 1886003 h 5648272"/>
              <a:gd name="connsiteX3761" fmla="*/ 3692810 w 5584580"/>
              <a:gd name="connsiteY3761" fmla="*/ 1845327 h 5648272"/>
              <a:gd name="connsiteX3762" fmla="*/ 3705006 w 5584580"/>
              <a:gd name="connsiteY3762" fmla="*/ 1853462 h 5648272"/>
              <a:gd name="connsiteX3763" fmla="*/ 3696875 w 5584580"/>
              <a:gd name="connsiteY3763" fmla="*/ 1837192 h 5648272"/>
              <a:gd name="connsiteX3764" fmla="*/ 3717203 w 5584580"/>
              <a:gd name="connsiteY3764" fmla="*/ 1833124 h 5648272"/>
              <a:gd name="connsiteX3765" fmla="*/ 3717203 w 5584580"/>
              <a:gd name="connsiteY3765" fmla="*/ 1820922 h 5648272"/>
              <a:gd name="connsiteX3766" fmla="*/ 3733466 w 5584580"/>
              <a:gd name="connsiteY3766" fmla="*/ 1816854 h 5648272"/>
              <a:gd name="connsiteX3767" fmla="*/ 3737531 w 5584580"/>
              <a:gd name="connsiteY3767" fmla="*/ 1820922 h 5648272"/>
              <a:gd name="connsiteX3768" fmla="*/ 3753793 w 5584580"/>
              <a:gd name="connsiteY3768" fmla="*/ 1808719 h 5648272"/>
              <a:gd name="connsiteX3769" fmla="*/ 3757859 w 5584580"/>
              <a:gd name="connsiteY3769" fmla="*/ 1816854 h 5648272"/>
              <a:gd name="connsiteX3770" fmla="*/ 3768531 w 5584580"/>
              <a:gd name="connsiteY3770" fmla="*/ 1817871 h 5648272"/>
              <a:gd name="connsiteX3771" fmla="*/ 3772754 w 5584580"/>
              <a:gd name="connsiteY3771" fmla="*/ 1816306 h 5648272"/>
              <a:gd name="connsiteX3772" fmla="*/ 3773258 w 5584580"/>
              <a:gd name="connsiteY3772" fmla="*/ 1813858 h 5648272"/>
              <a:gd name="connsiteX3773" fmla="*/ 3773258 w 5584580"/>
              <a:gd name="connsiteY3773" fmla="*/ 1796850 h 5648272"/>
              <a:gd name="connsiteX3774" fmla="*/ 3777810 w 5584580"/>
              <a:gd name="connsiteY3774" fmla="*/ 1774078 h 5648272"/>
              <a:gd name="connsiteX3775" fmla="*/ 3800570 w 5584580"/>
              <a:gd name="connsiteY3775" fmla="*/ 1728535 h 5648272"/>
              <a:gd name="connsiteX3776" fmla="*/ 3814226 w 5584580"/>
              <a:gd name="connsiteY3776" fmla="*/ 1737644 h 5648272"/>
              <a:gd name="connsiteX3777" fmla="*/ 3805122 w 5584580"/>
              <a:gd name="connsiteY3777" fmla="*/ 1719427 h 5648272"/>
              <a:gd name="connsiteX3778" fmla="*/ 3827882 w 5584580"/>
              <a:gd name="connsiteY3778" fmla="*/ 1714872 h 5648272"/>
              <a:gd name="connsiteX3779" fmla="*/ 3827882 w 5584580"/>
              <a:gd name="connsiteY3779" fmla="*/ 1701209 h 5648272"/>
              <a:gd name="connsiteX3780" fmla="*/ 3846092 w 5584580"/>
              <a:gd name="connsiteY3780" fmla="*/ 1696655 h 5648272"/>
              <a:gd name="connsiteX3781" fmla="*/ 3850642 w 5584580"/>
              <a:gd name="connsiteY3781" fmla="*/ 1701209 h 5648272"/>
              <a:gd name="connsiteX3782" fmla="*/ 3868851 w 5584580"/>
              <a:gd name="connsiteY3782" fmla="*/ 1687546 h 5648272"/>
              <a:gd name="connsiteX3783" fmla="*/ 3873403 w 5584580"/>
              <a:gd name="connsiteY3783" fmla="*/ 1696655 h 5648272"/>
              <a:gd name="connsiteX3784" fmla="*/ 3900715 w 5584580"/>
              <a:gd name="connsiteY3784" fmla="*/ 1692100 h 5648272"/>
              <a:gd name="connsiteX3785" fmla="*/ 3928027 w 5584580"/>
              <a:gd name="connsiteY3785" fmla="*/ 1710318 h 5648272"/>
              <a:gd name="connsiteX3786" fmla="*/ 3937131 w 5584580"/>
              <a:gd name="connsiteY3786" fmla="*/ 1705764 h 5648272"/>
              <a:gd name="connsiteX3787" fmla="*/ 3964445 w 5584580"/>
              <a:gd name="connsiteY3787" fmla="*/ 1783187 h 5648272"/>
              <a:gd name="connsiteX3788" fmla="*/ 3987204 w 5584580"/>
              <a:gd name="connsiteY3788" fmla="*/ 1810513 h 5648272"/>
              <a:gd name="connsiteX3789" fmla="*/ 4011530 w 5584580"/>
              <a:gd name="connsiteY3789" fmla="*/ 1774008 h 5648272"/>
              <a:gd name="connsiteX3790" fmla="*/ 4018668 w 5584580"/>
              <a:gd name="connsiteY3790" fmla="*/ 1761138 h 5648272"/>
              <a:gd name="connsiteX3791" fmla="*/ 4015605 w 5584580"/>
              <a:gd name="connsiteY3791" fmla="*/ 1760416 h 5648272"/>
              <a:gd name="connsiteX3792" fmla="*/ 3999860 w 5584580"/>
              <a:gd name="connsiteY3792" fmla="*/ 1757677 h 5648272"/>
              <a:gd name="connsiteX3793" fmla="*/ 3956048 w 5584580"/>
              <a:gd name="connsiteY3793" fmla="*/ 1697405 h 5648272"/>
              <a:gd name="connsiteX3794" fmla="*/ 3972478 w 5584580"/>
              <a:gd name="connsiteY3794" fmla="*/ 1664530 h 5648272"/>
              <a:gd name="connsiteX3795" fmla="*/ 3972478 w 5584580"/>
              <a:gd name="connsiteY3795" fmla="*/ 1587820 h 5648272"/>
              <a:gd name="connsiteX3796" fmla="*/ 3977954 w 5584580"/>
              <a:gd name="connsiteY3796" fmla="*/ 1560424 h 5648272"/>
              <a:gd name="connsiteX3797" fmla="*/ 4005336 w 5584580"/>
              <a:gd name="connsiteY3797" fmla="*/ 1505631 h 5648272"/>
              <a:gd name="connsiteX3798" fmla="*/ 4021766 w 5584580"/>
              <a:gd name="connsiteY3798" fmla="*/ 1516590 h 5648272"/>
              <a:gd name="connsiteX3799" fmla="*/ 4010813 w 5584580"/>
              <a:gd name="connsiteY3799" fmla="*/ 1494673 h 5648272"/>
              <a:gd name="connsiteX3800" fmla="*/ 4038196 w 5584580"/>
              <a:gd name="connsiteY3800" fmla="*/ 1489193 h 5648272"/>
              <a:gd name="connsiteX3801" fmla="*/ 4038196 w 5584580"/>
              <a:gd name="connsiteY3801" fmla="*/ 1472755 h 5648272"/>
              <a:gd name="connsiteX3802" fmla="*/ 4060102 w 5584580"/>
              <a:gd name="connsiteY3802" fmla="*/ 1467276 h 5648272"/>
              <a:gd name="connsiteX3803" fmla="*/ 4065578 w 5584580"/>
              <a:gd name="connsiteY3803" fmla="*/ 1472755 h 5648272"/>
              <a:gd name="connsiteX3804" fmla="*/ 4087484 w 5584580"/>
              <a:gd name="connsiteY3804" fmla="*/ 1456319 h 5648272"/>
              <a:gd name="connsiteX3805" fmla="*/ 4092961 w 5584580"/>
              <a:gd name="connsiteY3805" fmla="*/ 1467276 h 5648272"/>
              <a:gd name="connsiteX3806" fmla="*/ 4107336 w 5584580"/>
              <a:gd name="connsiteY3806" fmla="*/ 1468647 h 5648272"/>
              <a:gd name="connsiteX3807" fmla="*/ 4110073 w 5584580"/>
              <a:gd name="connsiteY3807" fmla="*/ 1467633 h 5648272"/>
              <a:gd name="connsiteX3808" fmla="*/ 4110243 w 5584580"/>
              <a:gd name="connsiteY3808" fmla="*/ 1466804 h 5648272"/>
              <a:gd name="connsiteX3809" fmla="*/ 4110243 w 5584580"/>
              <a:gd name="connsiteY3809" fmla="*/ 1443953 h 5648272"/>
              <a:gd name="connsiteX3810" fmla="*/ 4116359 w 5584580"/>
              <a:gd name="connsiteY3810" fmla="*/ 1413359 h 5648272"/>
              <a:gd name="connsiteX3811" fmla="*/ 4146938 w 5584580"/>
              <a:gd name="connsiteY3811" fmla="*/ 1352171 h 5648272"/>
              <a:gd name="connsiteX3812" fmla="*/ 4165285 w 5584580"/>
              <a:gd name="connsiteY3812" fmla="*/ 1364408 h 5648272"/>
              <a:gd name="connsiteX3813" fmla="*/ 4153054 w 5584580"/>
              <a:gd name="connsiteY3813" fmla="*/ 1339933 h 5648272"/>
              <a:gd name="connsiteX3814" fmla="*/ 4183632 w 5584580"/>
              <a:gd name="connsiteY3814" fmla="*/ 1333814 h 5648272"/>
              <a:gd name="connsiteX3815" fmla="*/ 4183632 w 5584580"/>
              <a:gd name="connsiteY3815" fmla="*/ 1315457 h 5648272"/>
              <a:gd name="connsiteX3816" fmla="*/ 4208096 w 5584580"/>
              <a:gd name="connsiteY3816" fmla="*/ 1309339 h 5648272"/>
              <a:gd name="connsiteX3817" fmla="*/ 4214211 w 5584580"/>
              <a:gd name="connsiteY3817" fmla="*/ 1315457 h 5648272"/>
              <a:gd name="connsiteX3818" fmla="*/ 4238675 w 5584580"/>
              <a:gd name="connsiteY3818" fmla="*/ 1297100 h 5648272"/>
              <a:gd name="connsiteX3819" fmla="*/ 4244791 w 5584580"/>
              <a:gd name="connsiteY3819" fmla="*/ 1309339 h 5648272"/>
              <a:gd name="connsiteX3820" fmla="*/ 4281485 w 5584580"/>
              <a:gd name="connsiteY3820" fmla="*/ 1303220 h 5648272"/>
              <a:gd name="connsiteX3821" fmla="*/ 4318180 w 5584580"/>
              <a:gd name="connsiteY3821" fmla="*/ 1327696 h 5648272"/>
              <a:gd name="connsiteX3822" fmla="*/ 4330411 w 5584580"/>
              <a:gd name="connsiteY3822" fmla="*/ 1321576 h 5648272"/>
              <a:gd name="connsiteX3823" fmla="*/ 4367106 w 5584580"/>
              <a:gd name="connsiteY3823" fmla="*/ 1425596 h 5648272"/>
              <a:gd name="connsiteX3824" fmla="*/ 4397686 w 5584580"/>
              <a:gd name="connsiteY3824" fmla="*/ 1462310 h 5648272"/>
              <a:gd name="connsiteX3825" fmla="*/ 4430367 w 5584580"/>
              <a:gd name="connsiteY3825" fmla="*/ 1413264 h 5648272"/>
              <a:gd name="connsiteX3826" fmla="*/ 4439957 w 5584580"/>
              <a:gd name="connsiteY3826" fmla="*/ 1395973 h 5648272"/>
              <a:gd name="connsiteX3827" fmla="*/ 4435842 w 5584580"/>
              <a:gd name="connsiteY3827" fmla="*/ 1395003 h 5648272"/>
              <a:gd name="connsiteX3828" fmla="*/ 4414688 w 5584580"/>
              <a:gd name="connsiteY3828" fmla="*/ 1391323 h 5648272"/>
              <a:gd name="connsiteX3829" fmla="*/ 4355826 w 5584580"/>
              <a:gd name="connsiteY3829" fmla="*/ 1310346 h 5648272"/>
              <a:gd name="connsiteX3830" fmla="*/ 4377899 w 5584580"/>
              <a:gd name="connsiteY3830" fmla="*/ 1266177 h 5648272"/>
              <a:gd name="connsiteX3831" fmla="*/ 4377899 w 5584580"/>
              <a:gd name="connsiteY3831" fmla="*/ 1163116 h 5648272"/>
              <a:gd name="connsiteX3832" fmla="*/ 4385257 w 5584580"/>
              <a:gd name="connsiteY3832" fmla="*/ 1126309 h 5648272"/>
              <a:gd name="connsiteX3833" fmla="*/ 4422046 w 5584580"/>
              <a:gd name="connsiteY3833" fmla="*/ 1052693 h 5648272"/>
              <a:gd name="connsiteX3834" fmla="*/ 4444119 w 5584580"/>
              <a:gd name="connsiteY3834" fmla="*/ 1067417 h 5648272"/>
              <a:gd name="connsiteX3835" fmla="*/ 4429403 w 5584580"/>
              <a:gd name="connsiteY3835" fmla="*/ 1037971 h 5648272"/>
              <a:gd name="connsiteX3836" fmla="*/ 4466193 w 5584580"/>
              <a:gd name="connsiteY3836" fmla="*/ 1030609 h 5648272"/>
              <a:gd name="connsiteX3837" fmla="*/ 4466193 w 5584580"/>
              <a:gd name="connsiteY3837" fmla="*/ 1008525 h 5648272"/>
              <a:gd name="connsiteX3838" fmla="*/ 4495625 w 5584580"/>
              <a:gd name="connsiteY3838" fmla="*/ 1001163 h 5648272"/>
              <a:gd name="connsiteX3839" fmla="*/ 4502982 w 5584580"/>
              <a:gd name="connsiteY3839" fmla="*/ 1008525 h 5648272"/>
              <a:gd name="connsiteX3840" fmla="*/ 4532413 w 5584580"/>
              <a:gd name="connsiteY3840" fmla="*/ 986441 h 5648272"/>
              <a:gd name="connsiteX3841" fmla="*/ 4539771 w 5584580"/>
              <a:gd name="connsiteY3841" fmla="*/ 1001163 h 5648272"/>
              <a:gd name="connsiteX3842" fmla="*/ 4583918 w 5584580"/>
              <a:gd name="connsiteY3842" fmla="*/ 993802 h 5648272"/>
              <a:gd name="connsiteX3843" fmla="*/ 4628065 w 5584580"/>
              <a:gd name="connsiteY3843" fmla="*/ 1023248 h 5648272"/>
              <a:gd name="connsiteX3844" fmla="*/ 4642780 w 5584580"/>
              <a:gd name="connsiteY3844" fmla="*/ 1015887 h 5648272"/>
              <a:gd name="connsiteX3845" fmla="*/ 4686927 w 5584580"/>
              <a:gd name="connsiteY3845" fmla="*/ 1141031 h 5648272"/>
              <a:gd name="connsiteX3846" fmla="*/ 4723716 w 5584580"/>
              <a:gd name="connsiteY3846" fmla="*/ 1185200 h 5648272"/>
              <a:gd name="connsiteX3847" fmla="*/ 4775221 w 5584580"/>
              <a:gd name="connsiteY3847" fmla="*/ 1104225 h 5648272"/>
              <a:gd name="connsiteX3848" fmla="*/ 4834084 w 5584580"/>
              <a:gd name="connsiteY3848" fmla="*/ 1074778 h 5648272"/>
              <a:gd name="connsiteX3849" fmla="*/ 4856156 w 5584580"/>
              <a:gd name="connsiteY3849" fmla="*/ 1096863 h 5648272"/>
              <a:gd name="connsiteX3850" fmla="*/ 4878230 w 5584580"/>
              <a:gd name="connsiteY3850" fmla="*/ 1060056 h 5648272"/>
              <a:gd name="connsiteX3851" fmla="*/ 4929735 w 5584580"/>
              <a:gd name="connsiteY3851" fmla="*/ 1126309 h 5648272"/>
              <a:gd name="connsiteX3852" fmla="*/ 4922378 w 5584580"/>
              <a:gd name="connsiteY3852" fmla="*/ 1170478 h 5648272"/>
              <a:gd name="connsiteX3853" fmla="*/ 4951809 w 5584580"/>
              <a:gd name="connsiteY3853" fmla="*/ 1170478 h 5648272"/>
              <a:gd name="connsiteX3854" fmla="*/ 4966524 w 5584580"/>
              <a:gd name="connsiteY3854" fmla="*/ 1192563 h 5648272"/>
              <a:gd name="connsiteX3855" fmla="*/ 4944450 w 5584580"/>
              <a:gd name="connsiteY3855" fmla="*/ 1207285 h 5648272"/>
              <a:gd name="connsiteX3856" fmla="*/ 4988598 w 5584580"/>
              <a:gd name="connsiteY3856" fmla="*/ 1251454 h 5648272"/>
              <a:gd name="connsiteX3857" fmla="*/ 4981239 w 5584580"/>
              <a:gd name="connsiteY3857" fmla="*/ 1207285 h 5648272"/>
              <a:gd name="connsiteX3858" fmla="*/ 5047461 w 5584580"/>
              <a:gd name="connsiteY3858" fmla="*/ 1302985 h 5648272"/>
              <a:gd name="connsiteX3859" fmla="*/ 5106323 w 5584580"/>
              <a:gd name="connsiteY3859" fmla="*/ 1398684 h 5648272"/>
              <a:gd name="connsiteX3860" fmla="*/ 5135754 w 5584580"/>
              <a:gd name="connsiteY3860" fmla="*/ 1413408 h 5648272"/>
              <a:gd name="connsiteX3861" fmla="*/ 5165186 w 5584580"/>
              <a:gd name="connsiteY3861" fmla="*/ 1383961 h 5648272"/>
              <a:gd name="connsiteX3862" fmla="*/ 5216690 w 5584580"/>
              <a:gd name="connsiteY3862" fmla="*/ 1442853 h 5648272"/>
              <a:gd name="connsiteX3863" fmla="*/ 5209332 w 5584580"/>
              <a:gd name="connsiteY3863" fmla="*/ 1406046 h 5648272"/>
              <a:gd name="connsiteX3864" fmla="*/ 5231406 w 5584580"/>
              <a:gd name="connsiteY3864" fmla="*/ 1428130 h 5648272"/>
              <a:gd name="connsiteX3865" fmla="*/ 5275552 w 5584580"/>
              <a:gd name="connsiteY3865" fmla="*/ 1509107 h 5648272"/>
              <a:gd name="connsiteX3866" fmla="*/ 5290268 w 5584580"/>
              <a:gd name="connsiteY3866" fmla="*/ 1575360 h 5648272"/>
              <a:gd name="connsiteX3867" fmla="*/ 5334415 w 5584580"/>
              <a:gd name="connsiteY3867" fmla="*/ 1619529 h 5648272"/>
              <a:gd name="connsiteX3868" fmla="*/ 5312341 w 5584580"/>
              <a:gd name="connsiteY3868" fmla="*/ 1604806 h 5648272"/>
              <a:gd name="connsiteX3869" fmla="*/ 5297626 w 5584580"/>
              <a:gd name="connsiteY3869" fmla="*/ 1619529 h 5648272"/>
              <a:gd name="connsiteX3870" fmla="*/ 5341772 w 5584580"/>
              <a:gd name="connsiteY3870" fmla="*/ 1641614 h 5648272"/>
              <a:gd name="connsiteX3871" fmla="*/ 5393277 w 5584580"/>
              <a:gd name="connsiteY3871" fmla="*/ 1766759 h 5648272"/>
              <a:gd name="connsiteX3872" fmla="*/ 5407992 w 5584580"/>
              <a:gd name="connsiteY3872" fmla="*/ 1803566 h 5648272"/>
              <a:gd name="connsiteX3873" fmla="*/ 5437424 w 5584580"/>
              <a:gd name="connsiteY3873" fmla="*/ 1877181 h 5648272"/>
              <a:gd name="connsiteX3874" fmla="*/ 5459498 w 5584580"/>
              <a:gd name="connsiteY3874" fmla="*/ 1943435 h 5648272"/>
              <a:gd name="connsiteX3875" fmla="*/ 5503645 w 5584580"/>
              <a:gd name="connsiteY3875" fmla="*/ 2112749 h 5648272"/>
              <a:gd name="connsiteX3876" fmla="*/ 5555149 w 5584580"/>
              <a:gd name="connsiteY3876" fmla="*/ 2259979 h 5648272"/>
              <a:gd name="connsiteX3877" fmla="*/ 5533076 w 5584580"/>
              <a:gd name="connsiteY3877" fmla="*/ 2267341 h 5648272"/>
              <a:gd name="connsiteX3878" fmla="*/ 5525718 w 5584580"/>
              <a:gd name="connsiteY3878" fmla="*/ 2282063 h 5648272"/>
              <a:gd name="connsiteX3879" fmla="*/ 5547791 w 5584580"/>
              <a:gd name="connsiteY3879" fmla="*/ 2318871 h 5648272"/>
              <a:gd name="connsiteX3880" fmla="*/ 5540434 w 5584580"/>
              <a:gd name="connsiteY3880" fmla="*/ 2363040 h 5648272"/>
              <a:gd name="connsiteX3881" fmla="*/ 5562508 w 5584580"/>
              <a:gd name="connsiteY3881" fmla="*/ 2399848 h 5648272"/>
              <a:gd name="connsiteX3882" fmla="*/ 5547791 w 5584580"/>
              <a:gd name="connsiteY3882" fmla="*/ 2429293 h 5648272"/>
              <a:gd name="connsiteX3883" fmla="*/ 5569865 w 5584580"/>
              <a:gd name="connsiteY3883" fmla="*/ 2473462 h 5648272"/>
              <a:gd name="connsiteX3884" fmla="*/ 5555149 w 5584580"/>
              <a:gd name="connsiteY3884" fmla="*/ 2466101 h 5648272"/>
              <a:gd name="connsiteX3885" fmla="*/ 5555149 w 5584580"/>
              <a:gd name="connsiteY3885" fmla="*/ 2517631 h 5648272"/>
              <a:gd name="connsiteX3886" fmla="*/ 5540434 w 5584580"/>
              <a:gd name="connsiteY3886" fmla="*/ 2532354 h 5648272"/>
              <a:gd name="connsiteX3887" fmla="*/ 5555149 w 5584580"/>
              <a:gd name="connsiteY3887" fmla="*/ 2679584 h 5648272"/>
              <a:gd name="connsiteX3888" fmla="*/ 5577223 w 5584580"/>
              <a:gd name="connsiteY3888" fmla="*/ 2694307 h 5648272"/>
              <a:gd name="connsiteX3889" fmla="*/ 5584580 w 5584580"/>
              <a:gd name="connsiteY3889" fmla="*/ 2819452 h 5648272"/>
              <a:gd name="connsiteX3890" fmla="*/ 5562508 w 5584580"/>
              <a:gd name="connsiteY3890" fmla="*/ 2819452 h 5648272"/>
              <a:gd name="connsiteX3891" fmla="*/ 5577223 w 5584580"/>
              <a:gd name="connsiteY3891" fmla="*/ 2863621 h 5648272"/>
              <a:gd name="connsiteX3892" fmla="*/ 5555149 w 5584580"/>
              <a:gd name="connsiteY3892" fmla="*/ 2856260 h 5648272"/>
              <a:gd name="connsiteX3893" fmla="*/ 5569865 w 5584580"/>
              <a:gd name="connsiteY3893" fmla="*/ 2907790 h 5648272"/>
              <a:gd name="connsiteX3894" fmla="*/ 5577223 w 5584580"/>
              <a:gd name="connsiteY3894" fmla="*/ 3010851 h 5648272"/>
              <a:gd name="connsiteX3895" fmla="*/ 5562508 w 5584580"/>
              <a:gd name="connsiteY3895" fmla="*/ 3040297 h 5648272"/>
              <a:gd name="connsiteX3896" fmla="*/ 5533076 w 5584580"/>
              <a:gd name="connsiteY3896" fmla="*/ 3393649 h 5648272"/>
              <a:gd name="connsiteX3897" fmla="*/ 5540434 w 5584580"/>
              <a:gd name="connsiteY3897" fmla="*/ 3452541 h 5648272"/>
              <a:gd name="connsiteX3898" fmla="*/ 5503645 w 5584580"/>
              <a:gd name="connsiteY3898" fmla="*/ 3540878 h 5648272"/>
              <a:gd name="connsiteX3899" fmla="*/ 5474214 w 5584580"/>
              <a:gd name="connsiteY3899" fmla="*/ 3533517 h 5648272"/>
              <a:gd name="connsiteX3900" fmla="*/ 5459498 w 5584580"/>
              <a:gd name="connsiteY3900" fmla="*/ 3629216 h 5648272"/>
              <a:gd name="connsiteX3901" fmla="*/ 5474214 w 5584580"/>
              <a:gd name="connsiteY3901" fmla="*/ 3577686 h 5648272"/>
              <a:gd name="connsiteX3902" fmla="*/ 5459498 w 5584580"/>
              <a:gd name="connsiteY3902" fmla="*/ 3526156 h 5648272"/>
              <a:gd name="connsiteX3903" fmla="*/ 5437424 w 5584580"/>
              <a:gd name="connsiteY3903" fmla="*/ 3548240 h 5648272"/>
              <a:gd name="connsiteX3904" fmla="*/ 5393277 w 5584580"/>
              <a:gd name="connsiteY3904" fmla="*/ 3511432 h 5648272"/>
              <a:gd name="connsiteX3905" fmla="*/ 5393277 w 5584580"/>
              <a:gd name="connsiteY3905" fmla="*/ 3408372 h 5648272"/>
              <a:gd name="connsiteX3906" fmla="*/ 5415351 w 5584580"/>
              <a:gd name="connsiteY3906" fmla="*/ 3386288 h 5648272"/>
              <a:gd name="connsiteX3907" fmla="*/ 5407992 w 5584580"/>
              <a:gd name="connsiteY3907" fmla="*/ 3356841 h 5648272"/>
              <a:gd name="connsiteX3908" fmla="*/ 5393277 w 5584580"/>
              <a:gd name="connsiteY3908" fmla="*/ 3378925 h 5648272"/>
              <a:gd name="connsiteX3909" fmla="*/ 5407992 w 5584580"/>
              <a:gd name="connsiteY3909" fmla="*/ 3297950 h 5648272"/>
              <a:gd name="connsiteX3910" fmla="*/ 5444782 w 5584580"/>
              <a:gd name="connsiteY3910" fmla="*/ 3290587 h 5648272"/>
              <a:gd name="connsiteX3911" fmla="*/ 5444782 w 5584580"/>
              <a:gd name="connsiteY3911" fmla="*/ 3246418 h 5648272"/>
              <a:gd name="connsiteX3912" fmla="*/ 5437424 w 5584580"/>
              <a:gd name="connsiteY3912" fmla="*/ 3239057 h 5648272"/>
              <a:gd name="connsiteX3913" fmla="*/ 5400635 w 5584580"/>
              <a:gd name="connsiteY3913" fmla="*/ 3283226 h 5648272"/>
              <a:gd name="connsiteX3914" fmla="*/ 5422709 w 5584580"/>
              <a:gd name="connsiteY3914" fmla="*/ 3202250 h 5648272"/>
              <a:gd name="connsiteX3915" fmla="*/ 5393277 w 5584580"/>
              <a:gd name="connsiteY3915" fmla="*/ 3180165 h 5648272"/>
              <a:gd name="connsiteX3916" fmla="*/ 5385920 w 5584580"/>
              <a:gd name="connsiteY3916" fmla="*/ 3239057 h 5648272"/>
              <a:gd name="connsiteX3917" fmla="*/ 5356489 w 5584580"/>
              <a:gd name="connsiteY3917" fmla="*/ 3216973 h 5648272"/>
              <a:gd name="connsiteX3918" fmla="*/ 5334415 w 5584580"/>
              <a:gd name="connsiteY3918" fmla="*/ 3239057 h 5648272"/>
              <a:gd name="connsiteX3919" fmla="*/ 5371204 w 5584580"/>
              <a:gd name="connsiteY3919" fmla="*/ 3239057 h 5648272"/>
              <a:gd name="connsiteX3920" fmla="*/ 5385920 w 5584580"/>
              <a:gd name="connsiteY3920" fmla="*/ 3253781 h 5648272"/>
              <a:gd name="connsiteX3921" fmla="*/ 5371204 w 5584580"/>
              <a:gd name="connsiteY3921" fmla="*/ 3290587 h 5648272"/>
              <a:gd name="connsiteX3922" fmla="*/ 5371204 w 5584580"/>
              <a:gd name="connsiteY3922" fmla="*/ 3268503 h 5648272"/>
              <a:gd name="connsiteX3923" fmla="*/ 5378562 w 5584580"/>
              <a:gd name="connsiteY3923" fmla="*/ 3320034 h 5648272"/>
              <a:gd name="connsiteX3924" fmla="*/ 5334415 w 5584580"/>
              <a:gd name="connsiteY3924" fmla="*/ 3356841 h 5648272"/>
              <a:gd name="connsiteX3925" fmla="*/ 5356489 w 5584580"/>
              <a:gd name="connsiteY3925" fmla="*/ 3393649 h 5648272"/>
              <a:gd name="connsiteX3926" fmla="*/ 5319700 w 5584580"/>
              <a:gd name="connsiteY3926" fmla="*/ 3401010 h 5648272"/>
              <a:gd name="connsiteX3927" fmla="*/ 5341772 w 5584580"/>
              <a:gd name="connsiteY3927" fmla="*/ 3430457 h 5648272"/>
              <a:gd name="connsiteX3928" fmla="*/ 5327057 w 5584580"/>
              <a:gd name="connsiteY3928" fmla="*/ 3481987 h 5648272"/>
              <a:gd name="connsiteX3929" fmla="*/ 5312341 w 5584580"/>
              <a:gd name="connsiteY3929" fmla="*/ 3540878 h 5648272"/>
              <a:gd name="connsiteX3930" fmla="*/ 5290268 w 5584580"/>
              <a:gd name="connsiteY3930" fmla="*/ 3599770 h 5648272"/>
              <a:gd name="connsiteX3931" fmla="*/ 5268195 w 5584580"/>
              <a:gd name="connsiteY3931" fmla="*/ 3658663 h 5648272"/>
              <a:gd name="connsiteX3932" fmla="*/ 5282910 w 5584580"/>
              <a:gd name="connsiteY3932" fmla="*/ 3688108 h 5648272"/>
              <a:gd name="connsiteX3933" fmla="*/ 5304983 w 5584580"/>
              <a:gd name="connsiteY3933" fmla="*/ 3666024 h 5648272"/>
              <a:gd name="connsiteX3934" fmla="*/ 5363846 w 5584580"/>
              <a:gd name="connsiteY3934" fmla="*/ 3673385 h 5648272"/>
              <a:gd name="connsiteX3935" fmla="*/ 5363846 w 5584580"/>
              <a:gd name="connsiteY3935" fmla="*/ 3688108 h 5648272"/>
              <a:gd name="connsiteX3936" fmla="*/ 5356489 w 5584580"/>
              <a:gd name="connsiteY3936" fmla="*/ 3702832 h 5648272"/>
              <a:gd name="connsiteX3937" fmla="*/ 5312341 w 5584580"/>
              <a:gd name="connsiteY3937" fmla="*/ 3710193 h 5648272"/>
              <a:gd name="connsiteX3938" fmla="*/ 5349131 w 5584580"/>
              <a:gd name="connsiteY3938" fmla="*/ 3710193 h 5648272"/>
              <a:gd name="connsiteX3939" fmla="*/ 5327057 w 5584580"/>
              <a:gd name="connsiteY3939" fmla="*/ 3776446 h 5648272"/>
              <a:gd name="connsiteX3940" fmla="*/ 5341772 w 5584580"/>
              <a:gd name="connsiteY3940" fmla="*/ 3739638 h 5648272"/>
              <a:gd name="connsiteX3941" fmla="*/ 5393277 w 5584580"/>
              <a:gd name="connsiteY3941" fmla="*/ 3688108 h 5648272"/>
              <a:gd name="connsiteX3942" fmla="*/ 5437424 w 5584580"/>
              <a:gd name="connsiteY3942" fmla="*/ 3702832 h 5648272"/>
              <a:gd name="connsiteX3943" fmla="*/ 5444782 w 5584580"/>
              <a:gd name="connsiteY3943" fmla="*/ 3776446 h 5648272"/>
              <a:gd name="connsiteX3944" fmla="*/ 5415351 w 5584580"/>
              <a:gd name="connsiteY3944" fmla="*/ 3798531 h 5648272"/>
              <a:gd name="connsiteX3945" fmla="*/ 5400635 w 5584580"/>
              <a:gd name="connsiteY3945" fmla="*/ 3857423 h 5648272"/>
              <a:gd name="connsiteX3946" fmla="*/ 5385920 w 5584580"/>
              <a:gd name="connsiteY3946" fmla="*/ 3879508 h 5648272"/>
              <a:gd name="connsiteX3947" fmla="*/ 5363846 w 5584580"/>
              <a:gd name="connsiteY3947" fmla="*/ 3945761 h 5648272"/>
              <a:gd name="connsiteX3948" fmla="*/ 5319700 w 5584580"/>
              <a:gd name="connsiteY3948" fmla="*/ 4026737 h 5648272"/>
              <a:gd name="connsiteX3949" fmla="*/ 5275552 w 5584580"/>
              <a:gd name="connsiteY3949" fmla="*/ 4107714 h 5648272"/>
              <a:gd name="connsiteX3950" fmla="*/ 5260837 w 5584580"/>
              <a:gd name="connsiteY3950" fmla="*/ 4151883 h 5648272"/>
              <a:gd name="connsiteX3951" fmla="*/ 5231406 w 5584580"/>
              <a:gd name="connsiteY3951" fmla="*/ 4173967 h 5648272"/>
              <a:gd name="connsiteX3952" fmla="*/ 5238763 w 5584580"/>
              <a:gd name="connsiteY3952" fmla="*/ 4196052 h 5648272"/>
              <a:gd name="connsiteX3953" fmla="*/ 5201975 w 5584580"/>
              <a:gd name="connsiteY3953" fmla="*/ 4210774 h 5648272"/>
              <a:gd name="connsiteX3954" fmla="*/ 5172543 w 5584580"/>
              <a:gd name="connsiteY3954" fmla="*/ 4262305 h 5648272"/>
              <a:gd name="connsiteX3955" fmla="*/ 5187258 w 5584580"/>
              <a:gd name="connsiteY3955" fmla="*/ 4277028 h 5648272"/>
              <a:gd name="connsiteX3956" fmla="*/ 5113681 w 5584580"/>
              <a:gd name="connsiteY3956" fmla="*/ 4350643 h 5648272"/>
              <a:gd name="connsiteX3957" fmla="*/ 5121038 w 5584580"/>
              <a:gd name="connsiteY3957" fmla="*/ 4372728 h 5648272"/>
              <a:gd name="connsiteX3958" fmla="*/ 5069533 w 5584580"/>
              <a:gd name="connsiteY3958" fmla="*/ 4438981 h 5648272"/>
              <a:gd name="connsiteX3959" fmla="*/ 5003313 w 5584580"/>
              <a:gd name="connsiteY3959" fmla="*/ 4527319 h 5648272"/>
              <a:gd name="connsiteX3960" fmla="*/ 4922378 w 5584580"/>
              <a:gd name="connsiteY3960" fmla="*/ 4623018 h 5648272"/>
              <a:gd name="connsiteX3961" fmla="*/ 4848799 w 5584580"/>
              <a:gd name="connsiteY3961" fmla="*/ 4711356 h 5648272"/>
              <a:gd name="connsiteX3962" fmla="*/ 4812010 w 5584580"/>
              <a:gd name="connsiteY3962" fmla="*/ 4762886 h 5648272"/>
              <a:gd name="connsiteX3963" fmla="*/ 4760505 w 5584580"/>
              <a:gd name="connsiteY3963" fmla="*/ 4814417 h 5648272"/>
              <a:gd name="connsiteX3964" fmla="*/ 4716359 w 5584580"/>
              <a:gd name="connsiteY3964" fmla="*/ 4865948 h 5648272"/>
              <a:gd name="connsiteX3965" fmla="*/ 4716359 w 5584580"/>
              <a:gd name="connsiteY3965" fmla="*/ 4888032 h 5648272"/>
              <a:gd name="connsiteX3966" fmla="*/ 4657496 w 5584580"/>
              <a:gd name="connsiteY3966" fmla="*/ 4939562 h 5648272"/>
              <a:gd name="connsiteX3967" fmla="*/ 4547128 w 5584580"/>
              <a:gd name="connsiteY3967" fmla="*/ 5027900 h 5648272"/>
              <a:gd name="connsiteX3968" fmla="*/ 4517697 w 5584580"/>
              <a:gd name="connsiteY3968" fmla="*/ 5035262 h 5648272"/>
              <a:gd name="connsiteX3969" fmla="*/ 4480908 w 5584580"/>
              <a:gd name="connsiteY3969" fmla="*/ 5072069 h 5648272"/>
              <a:gd name="connsiteX3970" fmla="*/ 4444119 w 5584580"/>
              <a:gd name="connsiteY3970" fmla="*/ 5094154 h 5648272"/>
              <a:gd name="connsiteX3971" fmla="*/ 4392614 w 5584580"/>
              <a:gd name="connsiteY3971" fmla="*/ 5138323 h 5648272"/>
              <a:gd name="connsiteX3972" fmla="*/ 4370542 w 5584580"/>
              <a:gd name="connsiteY3972" fmla="*/ 5138323 h 5648272"/>
              <a:gd name="connsiteX3973" fmla="*/ 4348468 w 5584580"/>
              <a:gd name="connsiteY3973" fmla="*/ 5182492 h 5648272"/>
              <a:gd name="connsiteX3974" fmla="*/ 4319037 w 5584580"/>
              <a:gd name="connsiteY3974" fmla="*/ 5182492 h 5648272"/>
              <a:gd name="connsiteX3975" fmla="*/ 4274889 w 5584580"/>
              <a:gd name="connsiteY3975" fmla="*/ 5226661 h 5648272"/>
              <a:gd name="connsiteX3976" fmla="*/ 4216028 w 5584580"/>
              <a:gd name="connsiteY3976" fmla="*/ 5256106 h 5648272"/>
              <a:gd name="connsiteX3977" fmla="*/ 4157165 w 5584580"/>
              <a:gd name="connsiteY3977" fmla="*/ 5285552 h 5648272"/>
              <a:gd name="connsiteX3978" fmla="*/ 4142449 w 5584580"/>
              <a:gd name="connsiteY3978" fmla="*/ 5314999 h 5648272"/>
              <a:gd name="connsiteX3979" fmla="*/ 4142449 w 5584580"/>
              <a:gd name="connsiteY3979" fmla="*/ 5292914 h 5648272"/>
              <a:gd name="connsiteX3980" fmla="*/ 4113017 w 5584580"/>
              <a:gd name="connsiteY3980" fmla="*/ 5307637 h 5648272"/>
              <a:gd name="connsiteX3981" fmla="*/ 4127734 w 5584580"/>
              <a:gd name="connsiteY3981" fmla="*/ 5322360 h 5648272"/>
              <a:gd name="connsiteX3982" fmla="*/ 4105660 w 5584580"/>
              <a:gd name="connsiteY3982" fmla="*/ 5314999 h 5648272"/>
              <a:gd name="connsiteX3983" fmla="*/ 4068871 w 5584580"/>
              <a:gd name="connsiteY3983" fmla="*/ 5337083 h 5648272"/>
              <a:gd name="connsiteX3984" fmla="*/ 4024724 w 5584580"/>
              <a:gd name="connsiteY3984" fmla="*/ 5373890 h 5648272"/>
              <a:gd name="connsiteX3985" fmla="*/ 3980577 w 5584580"/>
              <a:gd name="connsiteY3985" fmla="*/ 5388613 h 5648272"/>
              <a:gd name="connsiteX3986" fmla="*/ 3840778 w 5584580"/>
              <a:gd name="connsiteY3986" fmla="*/ 5447506 h 5648272"/>
              <a:gd name="connsiteX3987" fmla="*/ 3789274 w 5584580"/>
              <a:gd name="connsiteY3987" fmla="*/ 5476951 h 5648272"/>
              <a:gd name="connsiteX3988" fmla="*/ 3759843 w 5584580"/>
              <a:gd name="connsiteY3988" fmla="*/ 5476951 h 5648272"/>
              <a:gd name="connsiteX3989" fmla="*/ 3700980 w 5584580"/>
              <a:gd name="connsiteY3989" fmla="*/ 5506397 h 5648272"/>
              <a:gd name="connsiteX3990" fmla="*/ 3664192 w 5584580"/>
              <a:gd name="connsiteY3990" fmla="*/ 5499036 h 5648272"/>
              <a:gd name="connsiteX3991" fmla="*/ 3612687 w 5584580"/>
              <a:gd name="connsiteY3991" fmla="*/ 5506397 h 5648272"/>
              <a:gd name="connsiteX3992" fmla="*/ 3597970 w 5584580"/>
              <a:gd name="connsiteY3992" fmla="*/ 5521120 h 5648272"/>
              <a:gd name="connsiteX3993" fmla="*/ 3575898 w 5584580"/>
              <a:gd name="connsiteY3993" fmla="*/ 5521120 h 5648272"/>
              <a:gd name="connsiteX3994" fmla="*/ 3546466 w 5584580"/>
              <a:gd name="connsiteY3994" fmla="*/ 5535844 h 5648272"/>
              <a:gd name="connsiteX3995" fmla="*/ 3494961 w 5584580"/>
              <a:gd name="connsiteY3995" fmla="*/ 5543205 h 5648272"/>
              <a:gd name="connsiteX3996" fmla="*/ 3377236 w 5584580"/>
              <a:gd name="connsiteY3996" fmla="*/ 5572650 h 5648272"/>
              <a:gd name="connsiteX3997" fmla="*/ 3340447 w 5584580"/>
              <a:gd name="connsiteY3997" fmla="*/ 5594735 h 5648272"/>
              <a:gd name="connsiteX3998" fmla="*/ 3266870 w 5584580"/>
              <a:gd name="connsiteY3998" fmla="*/ 5609458 h 5648272"/>
              <a:gd name="connsiteX3999" fmla="*/ 3230080 w 5584580"/>
              <a:gd name="connsiteY3999" fmla="*/ 5602097 h 5648272"/>
              <a:gd name="connsiteX4000" fmla="*/ 2987272 w 5584580"/>
              <a:gd name="connsiteY4000" fmla="*/ 5631543 h 5648272"/>
              <a:gd name="connsiteX4001" fmla="*/ 2943125 w 5584580"/>
              <a:gd name="connsiteY4001" fmla="*/ 5624182 h 5648272"/>
              <a:gd name="connsiteX4002" fmla="*/ 2965199 w 5584580"/>
              <a:gd name="connsiteY4002" fmla="*/ 5631543 h 5648272"/>
              <a:gd name="connsiteX4003" fmla="*/ 2876905 w 5584580"/>
              <a:gd name="connsiteY4003" fmla="*/ 5616819 h 5648272"/>
              <a:gd name="connsiteX4004" fmla="*/ 2832758 w 5584580"/>
              <a:gd name="connsiteY4004" fmla="*/ 5631543 h 5648272"/>
              <a:gd name="connsiteX4005" fmla="*/ 2759180 w 5584580"/>
              <a:gd name="connsiteY4005" fmla="*/ 5646266 h 5648272"/>
              <a:gd name="connsiteX4006" fmla="*/ 2781254 w 5584580"/>
              <a:gd name="connsiteY4006" fmla="*/ 5631543 h 5648272"/>
              <a:gd name="connsiteX4007" fmla="*/ 2788611 w 5584580"/>
              <a:gd name="connsiteY4007" fmla="*/ 5609458 h 5648272"/>
              <a:gd name="connsiteX4008" fmla="*/ 2759180 w 5584580"/>
              <a:gd name="connsiteY4008" fmla="*/ 5609458 h 5648272"/>
              <a:gd name="connsiteX4009" fmla="*/ 2766538 w 5584580"/>
              <a:gd name="connsiteY4009" fmla="*/ 5580013 h 5648272"/>
              <a:gd name="connsiteX4010" fmla="*/ 2729749 w 5584580"/>
              <a:gd name="connsiteY4010" fmla="*/ 5587374 h 5648272"/>
              <a:gd name="connsiteX4011" fmla="*/ 2692960 w 5584580"/>
              <a:gd name="connsiteY4011" fmla="*/ 5557928 h 5648272"/>
              <a:gd name="connsiteX4012" fmla="*/ 2737106 w 5584580"/>
              <a:gd name="connsiteY4012" fmla="*/ 5616819 h 5648272"/>
              <a:gd name="connsiteX4013" fmla="*/ 2692960 w 5584580"/>
              <a:gd name="connsiteY4013" fmla="*/ 5646266 h 5648272"/>
              <a:gd name="connsiteX4014" fmla="*/ 2670886 w 5584580"/>
              <a:gd name="connsiteY4014" fmla="*/ 5609458 h 5648272"/>
              <a:gd name="connsiteX4015" fmla="*/ 2678244 w 5584580"/>
              <a:gd name="connsiteY4015" fmla="*/ 5638904 h 5648272"/>
              <a:gd name="connsiteX4016" fmla="*/ 2626740 w 5584580"/>
              <a:gd name="connsiteY4016" fmla="*/ 5594735 h 5648272"/>
              <a:gd name="connsiteX4017" fmla="*/ 2582592 w 5584580"/>
              <a:gd name="connsiteY4017" fmla="*/ 5638904 h 5648272"/>
              <a:gd name="connsiteX4018" fmla="*/ 2560520 w 5584580"/>
              <a:gd name="connsiteY4018" fmla="*/ 5646266 h 5648272"/>
              <a:gd name="connsiteX4019" fmla="*/ 2509015 w 5584580"/>
              <a:gd name="connsiteY4019" fmla="*/ 5602097 h 5648272"/>
              <a:gd name="connsiteX4020" fmla="*/ 2538446 w 5584580"/>
              <a:gd name="connsiteY4020" fmla="*/ 5631543 h 5648272"/>
              <a:gd name="connsiteX4021" fmla="*/ 2575235 w 5584580"/>
              <a:gd name="connsiteY4021" fmla="*/ 5631543 h 5648272"/>
              <a:gd name="connsiteX4022" fmla="*/ 2553161 w 5584580"/>
              <a:gd name="connsiteY4022" fmla="*/ 5594735 h 5648272"/>
              <a:gd name="connsiteX4023" fmla="*/ 2589951 w 5584580"/>
              <a:gd name="connsiteY4023" fmla="*/ 5609458 h 5648272"/>
              <a:gd name="connsiteX4024" fmla="*/ 2553161 w 5584580"/>
              <a:gd name="connsiteY4024" fmla="*/ 5557928 h 5648272"/>
              <a:gd name="connsiteX4025" fmla="*/ 2501657 w 5584580"/>
              <a:gd name="connsiteY4025" fmla="*/ 5557928 h 5648272"/>
              <a:gd name="connsiteX4026" fmla="*/ 2553161 w 5584580"/>
              <a:gd name="connsiteY4026" fmla="*/ 5499036 h 5648272"/>
              <a:gd name="connsiteX4027" fmla="*/ 2626740 w 5584580"/>
              <a:gd name="connsiteY4027" fmla="*/ 5499036 h 5648272"/>
              <a:gd name="connsiteX4028" fmla="*/ 2619381 w 5584580"/>
              <a:gd name="connsiteY4028" fmla="*/ 5528482 h 5648272"/>
              <a:gd name="connsiteX4029" fmla="*/ 2678244 w 5584580"/>
              <a:gd name="connsiteY4029" fmla="*/ 5491675 h 5648272"/>
              <a:gd name="connsiteX4030" fmla="*/ 2685602 w 5584580"/>
              <a:gd name="connsiteY4030" fmla="*/ 5506397 h 5648272"/>
              <a:gd name="connsiteX4031" fmla="*/ 2707675 w 5584580"/>
              <a:gd name="connsiteY4031" fmla="*/ 5491675 h 5648272"/>
              <a:gd name="connsiteX4032" fmla="*/ 2766538 w 5584580"/>
              <a:gd name="connsiteY4032" fmla="*/ 5506397 h 5648272"/>
              <a:gd name="connsiteX4033" fmla="*/ 2759180 w 5584580"/>
              <a:gd name="connsiteY4033" fmla="*/ 5476951 h 5648272"/>
              <a:gd name="connsiteX4034" fmla="*/ 2795969 w 5584580"/>
              <a:gd name="connsiteY4034" fmla="*/ 5491675 h 5648272"/>
              <a:gd name="connsiteX4035" fmla="*/ 2781254 w 5584580"/>
              <a:gd name="connsiteY4035" fmla="*/ 5469590 h 5648272"/>
              <a:gd name="connsiteX4036" fmla="*/ 2862189 w 5584580"/>
              <a:gd name="connsiteY4036" fmla="*/ 5454867 h 5648272"/>
              <a:gd name="connsiteX4037" fmla="*/ 2810685 w 5584580"/>
              <a:gd name="connsiteY4037" fmla="*/ 5462228 h 5648272"/>
              <a:gd name="connsiteX4038" fmla="*/ 2803326 w 5584580"/>
              <a:gd name="connsiteY4038" fmla="*/ 5425421 h 5648272"/>
              <a:gd name="connsiteX4039" fmla="*/ 2744465 w 5584580"/>
              <a:gd name="connsiteY4039" fmla="*/ 5440144 h 5648272"/>
              <a:gd name="connsiteX4040" fmla="*/ 2707675 w 5584580"/>
              <a:gd name="connsiteY4040" fmla="*/ 5425421 h 5648272"/>
              <a:gd name="connsiteX4041" fmla="*/ 2670886 w 5584580"/>
              <a:gd name="connsiteY4041" fmla="*/ 5440144 h 5648272"/>
              <a:gd name="connsiteX4042" fmla="*/ 2619381 w 5584580"/>
              <a:gd name="connsiteY4042" fmla="*/ 5410698 h 5648272"/>
              <a:gd name="connsiteX4043" fmla="*/ 2626740 w 5584580"/>
              <a:gd name="connsiteY4043" fmla="*/ 5432782 h 5648272"/>
              <a:gd name="connsiteX4044" fmla="*/ 2567877 w 5584580"/>
              <a:gd name="connsiteY4044" fmla="*/ 5432782 h 5648272"/>
              <a:gd name="connsiteX4045" fmla="*/ 2523730 w 5584580"/>
              <a:gd name="connsiteY4045" fmla="*/ 5432782 h 5648272"/>
              <a:gd name="connsiteX4046" fmla="*/ 2472226 w 5584580"/>
              <a:gd name="connsiteY4046" fmla="*/ 5410698 h 5648272"/>
              <a:gd name="connsiteX4047" fmla="*/ 2531088 w 5584580"/>
              <a:gd name="connsiteY4047" fmla="*/ 5410698 h 5648272"/>
              <a:gd name="connsiteX4048" fmla="*/ 2457510 w 5584580"/>
              <a:gd name="connsiteY4048" fmla="*/ 5329721 h 5648272"/>
              <a:gd name="connsiteX4049" fmla="*/ 2486941 w 5584580"/>
              <a:gd name="connsiteY4049" fmla="*/ 5373890 h 5648272"/>
              <a:gd name="connsiteX4050" fmla="*/ 2435437 w 5584580"/>
              <a:gd name="connsiteY4050" fmla="*/ 5410698 h 5648272"/>
              <a:gd name="connsiteX4051" fmla="*/ 2413363 w 5584580"/>
              <a:gd name="connsiteY4051" fmla="*/ 5395975 h 5648272"/>
              <a:gd name="connsiteX4052" fmla="*/ 2332427 w 5584580"/>
              <a:gd name="connsiteY4052" fmla="*/ 5388613 h 5648272"/>
              <a:gd name="connsiteX4053" fmla="*/ 2369216 w 5584580"/>
              <a:gd name="connsiteY4053" fmla="*/ 5373890 h 5648272"/>
              <a:gd name="connsiteX4054" fmla="*/ 2325069 w 5584580"/>
              <a:gd name="connsiteY4054" fmla="*/ 5344444 h 5648272"/>
              <a:gd name="connsiteX4055" fmla="*/ 2295638 w 5584580"/>
              <a:gd name="connsiteY4055" fmla="*/ 5381252 h 5648272"/>
              <a:gd name="connsiteX4056" fmla="*/ 2244133 w 5584580"/>
              <a:gd name="connsiteY4056" fmla="*/ 5359168 h 5648272"/>
              <a:gd name="connsiteX4057" fmla="*/ 2288280 w 5584580"/>
              <a:gd name="connsiteY4057" fmla="*/ 5359168 h 5648272"/>
              <a:gd name="connsiteX4058" fmla="*/ 2229418 w 5584580"/>
              <a:gd name="connsiteY4058" fmla="*/ 5337083 h 5648272"/>
              <a:gd name="connsiteX4059" fmla="*/ 2229418 w 5584580"/>
              <a:gd name="connsiteY4059" fmla="*/ 5359168 h 5648272"/>
              <a:gd name="connsiteX4060" fmla="*/ 2163198 w 5584580"/>
              <a:gd name="connsiteY4060" fmla="*/ 5344444 h 5648272"/>
              <a:gd name="connsiteX4061" fmla="*/ 2214702 w 5584580"/>
              <a:gd name="connsiteY4061" fmla="*/ 5337083 h 5648272"/>
              <a:gd name="connsiteX4062" fmla="*/ 2133766 w 5584580"/>
              <a:gd name="connsiteY4062" fmla="*/ 5322360 h 5648272"/>
              <a:gd name="connsiteX4063" fmla="*/ 2067546 w 5584580"/>
              <a:gd name="connsiteY4063" fmla="*/ 5314999 h 5648272"/>
              <a:gd name="connsiteX4064" fmla="*/ 2119050 w 5584580"/>
              <a:gd name="connsiteY4064" fmla="*/ 5322360 h 5648272"/>
              <a:gd name="connsiteX4065" fmla="*/ 2045473 w 5584580"/>
              <a:gd name="connsiteY4065" fmla="*/ 5300275 h 5648272"/>
              <a:gd name="connsiteX4066" fmla="*/ 1957179 w 5584580"/>
              <a:gd name="connsiteY4066" fmla="*/ 5256106 h 5648272"/>
              <a:gd name="connsiteX4067" fmla="*/ 2023399 w 5584580"/>
              <a:gd name="connsiteY4067" fmla="*/ 5292914 h 5648272"/>
              <a:gd name="connsiteX4068" fmla="*/ 1986610 w 5584580"/>
              <a:gd name="connsiteY4068" fmla="*/ 5285552 h 5648272"/>
              <a:gd name="connsiteX4069" fmla="*/ 1920390 w 5584580"/>
              <a:gd name="connsiteY4069" fmla="*/ 5270830 h 5648272"/>
              <a:gd name="connsiteX4070" fmla="*/ 1817380 w 5584580"/>
              <a:gd name="connsiteY4070" fmla="*/ 5211937 h 5648272"/>
              <a:gd name="connsiteX4071" fmla="*/ 1795307 w 5584580"/>
              <a:gd name="connsiteY4071" fmla="*/ 5219300 h 5648272"/>
              <a:gd name="connsiteX4072" fmla="*/ 1787948 w 5584580"/>
              <a:gd name="connsiteY4072" fmla="*/ 5182492 h 5648272"/>
              <a:gd name="connsiteX4073" fmla="*/ 1677582 w 5584580"/>
              <a:gd name="connsiteY4073" fmla="*/ 5123599 h 5648272"/>
              <a:gd name="connsiteX4074" fmla="*/ 1699656 w 5584580"/>
              <a:gd name="connsiteY4074" fmla="*/ 5101515 h 5648272"/>
              <a:gd name="connsiteX4075" fmla="*/ 1684939 w 5584580"/>
              <a:gd name="connsiteY4075" fmla="*/ 5086793 h 5648272"/>
              <a:gd name="connsiteX4076" fmla="*/ 1670224 w 5584580"/>
              <a:gd name="connsiteY4076" fmla="*/ 5108877 h 5648272"/>
              <a:gd name="connsiteX4077" fmla="*/ 1589288 w 5584580"/>
              <a:gd name="connsiteY4077" fmla="*/ 5086793 h 5648272"/>
              <a:gd name="connsiteX4078" fmla="*/ 1589288 w 5584580"/>
              <a:gd name="connsiteY4078" fmla="*/ 5108877 h 5648272"/>
              <a:gd name="connsiteX4079" fmla="*/ 1530425 w 5584580"/>
              <a:gd name="connsiteY4079" fmla="*/ 5079431 h 5648272"/>
              <a:gd name="connsiteX4080" fmla="*/ 1537783 w 5584580"/>
              <a:gd name="connsiteY4080" fmla="*/ 5035262 h 5648272"/>
              <a:gd name="connsiteX4081" fmla="*/ 1559857 w 5584580"/>
              <a:gd name="connsiteY4081" fmla="*/ 5049985 h 5648272"/>
              <a:gd name="connsiteX4082" fmla="*/ 1552499 w 5584580"/>
              <a:gd name="connsiteY4082" fmla="*/ 5020539 h 5648272"/>
              <a:gd name="connsiteX4083" fmla="*/ 1515710 w 5584580"/>
              <a:gd name="connsiteY4083" fmla="*/ 5057346 h 5648272"/>
              <a:gd name="connsiteX4084" fmla="*/ 1456848 w 5584580"/>
              <a:gd name="connsiteY4084" fmla="*/ 4998455 h 5648272"/>
              <a:gd name="connsiteX4085" fmla="*/ 1471563 w 5584580"/>
              <a:gd name="connsiteY4085" fmla="*/ 4983731 h 5648272"/>
              <a:gd name="connsiteX4086" fmla="*/ 1383269 w 5584580"/>
              <a:gd name="connsiteY4086" fmla="*/ 4946924 h 5648272"/>
              <a:gd name="connsiteX4087" fmla="*/ 1391546 w 5584580"/>
              <a:gd name="connsiteY4087" fmla="*/ 4933121 h 5648272"/>
              <a:gd name="connsiteX4088" fmla="*/ 1383314 w 5584580"/>
              <a:gd name="connsiteY4088" fmla="*/ 4924884 h 5648272"/>
              <a:gd name="connsiteX4089" fmla="*/ 1383299 w 5584580"/>
              <a:gd name="connsiteY4089" fmla="*/ 4924794 h 5648272"/>
              <a:gd name="connsiteX4090" fmla="*/ 1395226 w 5584580"/>
              <a:gd name="connsiteY4090" fmla="*/ 4906436 h 5648272"/>
              <a:gd name="connsiteX4091" fmla="*/ 1390628 w 5584580"/>
              <a:gd name="connsiteY4091" fmla="*/ 4888032 h 5648272"/>
              <a:gd name="connsiteX4092" fmla="*/ 1380510 w 5584580"/>
              <a:gd name="connsiteY4092" fmla="*/ 4908276 h 5648272"/>
              <a:gd name="connsiteX4093" fmla="*/ 1383299 w 5584580"/>
              <a:gd name="connsiteY4093" fmla="*/ 4924794 h 5648272"/>
              <a:gd name="connsiteX4094" fmla="*/ 1383269 w 5584580"/>
              <a:gd name="connsiteY4094" fmla="*/ 4924839 h 5648272"/>
              <a:gd name="connsiteX4095" fmla="*/ 1383314 w 5584580"/>
              <a:gd name="connsiteY4095" fmla="*/ 4924884 h 5648272"/>
              <a:gd name="connsiteX4096" fmla="*/ 1383384 w 5584580"/>
              <a:gd name="connsiteY4096" fmla="*/ 4925300 h 5648272"/>
              <a:gd name="connsiteX4097" fmla="*/ 1375911 w 5584580"/>
              <a:gd name="connsiteY4097" fmla="*/ 4939562 h 5648272"/>
              <a:gd name="connsiteX4098" fmla="*/ 1346480 w 5584580"/>
              <a:gd name="connsiteY4098" fmla="*/ 4888032 h 5648272"/>
              <a:gd name="connsiteX4099" fmla="*/ 1346480 w 5584580"/>
              <a:gd name="connsiteY4099" fmla="*/ 4910117 h 5648272"/>
              <a:gd name="connsiteX4100" fmla="*/ 1309691 w 5584580"/>
              <a:gd name="connsiteY4100" fmla="*/ 4873309 h 5648272"/>
              <a:gd name="connsiteX4101" fmla="*/ 1250829 w 5584580"/>
              <a:gd name="connsiteY4101" fmla="*/ 4843863 h 5648272"/>
              <a:gd name="connsiteX4102" fmla="*/ 1214040 w 5584580"/>
              <a:gd name="connsiteY4102" fmla="*/ 4814417 h 5648272"/>
              <a:gd name="connsiteX4103" fmla="*/ 1236112 w 5584580"/>
              <a:gd name="connsiteY4103" fmla="*/ 4799694 h 5648272"/>
              <a:gd name="connsiteX4104" fmla="*/ 1199323 w 5584580"/>
              <a:gd name="connsiteY4104" fmla="*/ 4777610 h 5648272"/>
              <a:gd name="connsiteX4105" fmla="*/ 1228755 w 5584580"/>
              <a:gd name="connsiteY4105" fmla="*/ 4777610 h 5648272"/>
              <a:gd name="connsiteX4106" fmla="*/ 1184608 w 5584580"/>
              <a:gd name="connsiteY4106" fmla="*/ 4755525 h 5648272"/>
              <a:gd name="connsiteX4107" fmla="*/ 1177251 w 5584580"/>
              <a:gd name="connsiteY4107" fmla="*/ 4807055 h 5648272"/>
              <a:gd name="connsiteX4108" fmla="*/ 1155177 w 5584580"/>
              <a:gd name="connsiteY4108" fmla="*/ 4792332 h 5648272"/>
              <a:gd name="connsiteX4109" fmla="*/ 1169892 w 5584580"/>
              <a:gd name="connsiteY4109" fmla="*/ 4784971 h 5648272"/>
              <a:gd name="connsiteX4110" fmla="*/ 1140461 w 5584580"/>
              <a:gd name="connsiteY4110" fmla="*/ 4711356 h 5648272"/>
              <a:gd name="connsiteX4111" fmla="*/ 1125746 w 5584580"/>
              <a:gd name="connsiteY4111" fmla="*/ 4726079 h 5648272"/>
              <a:gd name="connsiteX4112" fmla="*/ 1088957 w 5584580"/>
              <a:gd name="connsiteY4112" fmla="*/ 4681910 h 5648272"/>
              <a:gd name="connsiteX4113" fmla="*/ 1103672 w 5584580"/>
              <a:gd name="connsiteY4113" fmla="*/ 4659825 h 5648272"/>
              <a:gd name="connsiteX4114" fmla="*/ 1088957 w 5584580"/>
              <a:gd name="connsiteY4114" fmla="*/ 4645103 h 5648272"/>
              <a:gd name="connsiteX4115" fmla="*/ 1052167 w 5584580"/>
              <a:gd name="connsiteY4115" fmla="*/ 4615656 h 5648272"/>
              <a:gd name="connsiteX4116" fmla="*/ 1037452 w 5584580"/>
              <a:gd name="connsiteY4116" fmla="*/ 4637741 h 5648272"/>
              <a:gd name="connsiteX4117" fmla="*/ 1088957 w 5584580"/>
              <a:gd name="connsiteY4117" fmla="*/ 4703994 h 5648272"/>
              <a:gd name="connsiteX4118" fmla="*/ 1044809 w 5584580"/>
              <a:gd name="connsiteY4118" fmla="*/ 4674548 h 5648272"/>
              <a:gd name="connsiteX4119" fmla="*/ 993306 w 5584580"/>
              <a:gd name="connsiteY4119" fmla="*/ 4630380 h 5648272"/>
              <a:gd name="connsiteX4120" fmla="*/ 1022736 w 5584580"/>
              <a:gd name="connsiteY4120" fmla="*/ 4608295 h 5648272"/>
              <a:gd name="connsiteX4121" fmla="*/ 978589 w 5584580"/>
              <a:gd name="connsiteY4121" fmla="*/ 4608295 h 5648272"/>
              <a:gd name="connsiteX4122" fmla="*/ 949158 w 5584580"/>
              <a:gd name="connsiteY4122" fmla="*/ 4571487 h 5648272"/>
              <a:gd name="connsiteX4123" fmla="*/ 971232 w 5584580"/>
              <a:gd name="connsiteY4123" fmla="*/ 4571487 h 5648272"/>
              <a:gd name="connsiteX4124" fmla="*/ 927084 w 5584580"/>
              <a:gd name="connsiteY4124" fmla="*/ 4505235 h 5648272"/>
              <a:gd name="connsiteX4125" fmla="*/ 941801 w 5584580"/>
              <a:gd name="connsiteY4125" fmla="*/ 4505235 h 5648272"/>
              <a:gd name="connsiteX4126" fmla="*/ 860864 w 5584580"/>
              <a:gd name="connsiteY4126" fmla="*/ 4394812 h 5648272"/>
              <a:gd name="connsiteX4127" fmla="*/ 802002 w 5584580"/>
              <a:gd name="connsiteY4127" fmla="*/ 4358004 h 5648272"/>
              <a:gd name="connsiteX4128" fmla="*/ 824075 w 5584580"/>
              <a:gd name="connsiteY4128" fmla="*/ 4409535 h 5648272"/>
              <a:gd name="connsiteX4129" fmla="*/ 772570 w 5584580"/>
              <a:gd name="connsiteY4129" fmla="*/ 4350643 h 5648272"/>
              <a:gd name="connsiteX4130" fmla="*/ 794644 w 5584580"/>
              <a:gd name="connsiteY4130" fmla="*/ 4358004 h 5648272"/>
              <a:gd name="connsiteX4131" fmla="*/ 809360 w 5584580"/>
              <a:gd name="connsiteY4131" fmla="*/ 4321197 h 5648272"/>
              <a:gd name="connsiteX4132" fmla="*/ 787286 w 5584580"/>
              <a:gd name="connsiteY4132" fmla="*/ 4321197 h 5648272"/>
              <a:gd name="connsiteX4133" fmla="*/ 772570 w 5584580"/>
              <a:gd name="connsiteY4133" fmla="*/ 4269666 h 5648272"/>
              <a:gd name="connsiteX4134" fmla="*/ 743139 w 5584580"/>
              <a:gd name="connsiteY4134" fmla="*/ 4284390 h 5648272"/>
              <a:gd name="connsiteX4135" fmla="*/ 728424 w 5584580"/>
              <a:gd name="connsiteY4135" fmla="*/ 4240221 h 5648272"/>
              <a:gd name="connsiteX4136" fmla="*/ 669561 w 5584580"/>
              <a:gd name="connsiteY4136" fmla="*/ 4159244 h 5648272"/>
              <a:gd name="connsiteX4137" fmla="*/ 676919 w 5584580"/>
              <a:gd name="connsiteY4137" fmla="*/ 4210774 h 5648272"/>
              <a:gd name="connsiteX4138" fmla="*/ 647488 w 5584580"/>
              <a:gd name="connsiteY4138" fmla="*/ 4166605 h 5648272"/>
              <a:gd name="connsiteX4139" fmla="*/ 610698 w 5584580"/>
              <a:gd name="connsiteY4139" fmla="*/ 4137159 h 5648272"/>
              <a:gd name="connsiteX4140" fmla="*/ 647488 w 5584580"/>
              <a:gd name="connsiteY4140" fmla="*/ 4151883 h 5648272"/>
              <a:gd name="connsiteX4141" fmla="*/ 640130 w 5584580"/>
              <a:gd name="connsiteY4141" fmla="*/ 4115075 h 5648272"/>
              <a:gd name="connsiteX4142" fmla="*/ 669561 w 5584580"/>
              <a:gd name="connsiteY4142" fmla="*/ 4092990 h 5648272"/>
              <a:gd name="connsiteX4143" fmla="*/ 632772 w 5584580"/>
              <a:gd name="connsiteY4143" fmla="*/ 4092990 h 5648272"/>
              <a:gd name="connsiteX4144" fmla="*/ 603341 w 5584580"/>
              <a:gd name="connsiteY4144" fmla="*/ 4122436 h 5648272"/>
              <a:gd name="connsiteX4145" fmla="*/ 610698 w 5584580"/>
              <a:gd name="connsiteY4145" fmla="*/ 4107714 h 5648272"/>
              <a:gd name="connsiteX4146" fmla="*/ 573910 w 5584580"/>
              <a:gd name="connsiteY4146" fmla="*/ 4026737 h 5648272"/>
              <a:gd name="connsiteX4147" fmla="*/ 603341 w 5584580"/>
              <a:gd name="connsiteY4147" fmla="*/ 4048821 h 5648272"/>
              <a:gd name="connsiteX4148" fmla="*/ 603341 w 5584580"/>
              <a:gd name="connsiteY4148" fmla="*/ 4004652 h 5648272"/>
              <a:gd name="connsiteX4149" fmla="*/ 581267 w 5584580"/>
              <a:gd name="connsiteY4149" fmla="*/ 4019376 h 5648272"/>
              <a:gd name="connsiteX4150" fmla="*/ 544479 w 5584580"/>
              <a:gd name="connsiteY4150" fmla="*/ 4012015 h 5648272"/>
              <a:gd name="connsiteX4151" fmla="*/ 515047 w 5584580"/>
              <a:gd name="connsiteY4151" fmla="*/ 3945761 h 5648272"/>
              <a:gd name="connsiteX4152" fmla="*/ 485616 w 5584580"/>
              <a:gd name="connsiteY4152" fmla="*/ 3901592 h 5648272"/>
              <a:gd name="connsiteX4153" fmla="*/ 448827 w 5584580"/>
              <a:gd name="connsiteY4153" fmla="*/ 3827976 h 5648272"/>
              <a:gd name="connsiteX4154" fmla="*/ 434111 w 5584580"/>
              <a:gd name="connsiteY4154" fmla="*/ 3769085 h 5648272"/>
              <a:gd name="connsiteX4155" fmla="*/ 419396 w 5584580"/>
              <a:gd name="connsiteY4155" fmla="*/ 3761723 h 5648272"/>
              <a:gd name="connsiteX4156" fmla="*/ 353176 w 5584580"/>
              <a:gd name="connsiteY4156" fmla="*/ 3540878 h 5648272"/>
              <a:gd name="connsiteX4157" fmla="*/ 331102 w 5584580"/>
              <a:gd name="connsiteY4157" fmla="*/ 3533517 h 5648272"/>
              <a:gd name="connsiteX4158" fmla="*/ 331102 w 5584580"/>
              <a:gd name="connsiteY4158" fmla="*/ 3489348 h 5648272"/>
              <a:gd name="connsiteX4159" fmla="*/ 367891 w 5584580"/>
              <a:gd name="connsiteY4159" fmla="*/ 3504071 h 5648272"/>
              <a:gd name="connsiteX4160" fmla="*/ 375248 w 5584580"/>
              <a:gd name="connsiteY4160" fmla="*/ 3570325 h 5648272"/>
              <a:gd name="connsiteX4161" fmla="*/ 375248 w 5584580"/>
              <a:gd name="connsiteY4161" fmla="*/ 3526156 h 5648272"/>
              <a:gd name="connsiteX4162" fmla="*/ 397322 w 5584580"/>
              <a:gd name="connsiteY4162" fmla="*/ 3511432 h 5648272"/>
              <a:gd name="connsiteX4163" fmla="*/ 389964 w 5584580"/>
              <a:gd name="connsiteY4163" fmla="*/ 3467263 h 5648272"/>
              <a:gd name="connsiteX4164" fmla="*/ 367891 w 5584580"/>
              <a:gd name="connsiteY4164" fmla="*/ 3489348 h 5648272"/>
              <a:gd name="connsiteX4165" fmla="*/ 323744 w 5584580"/>
              <a:gd name="connsiteY4165" fmla="*/ 3474626 h 5648272"/>
              <a:gd name="connsiteX4166" fmla="*/ 323744 w 5584580"/>
              <a:gd name="connsiteY4166" fmla="*/ 3415733 h 5648272"/>
              <a:gd name="connsiteX4167" fmla="*/ 286954 w 5584580"/>
              <a:gd name="connsiteY4167" fmla="*/ 3268503 h 5648272"/>
              <a:gd name="connsiteX4168" fmla="*/ 250165 w 5584580"/>
              <a:gd name="connsiteY4168" fmla="*/ 3062381 h 5648272"/>
              <a:gd name="connsiteX4169" fmla="*/ 257524 w 5584580"/>
              <a:gd name="connsiteY4169" fmla="*/ 3032936 h 5648272"/>
              <a:gd name="connsiteX4170" fmla="*/ 257524 w 5584580"/>
              <a:gd name="connsiteY4170" fmla="*/ 2996128 h 5648272"/>
              <a:gd name="connsiteX4171" fmla="*/ 242808 w 5584580"/>
              <a:gd name="connsiteY4171" fmla="*/ 2959321 h 5648272"/>
              <a:gd name="connsiteX4172" fmla="*/ 264882 w 5584580"/>
              <a:gd name="connsiteY4172" fmla="*/ 2981406 h 5648272"/>
              <a:gd name="connsiteX4173" fmla="*/ 286954 w 5584580"/>
              <a:gd name="connsiteY4173" fmla="*/ 2996128 h 5648272"/>
              <a:gd name="connsiteX4174" fmla="*/ 294313 w 5584580"/>
              <a:gd name="connsiteY4174" fmla="*/ 3032936 h 5648272"/>
              <a:gd name="connsiteX4175" fmla="*/ 294313 w 5584580"/>
              <a:gd name="connsiteY4175" fmla="*/ 3010851 h 5648272"/>
              <a:gd name="connsiteX4176" fmla="*/ 316386 w 5584580"/>
              <a:gd name="connsiteY4176" fmla="*/ 2981406 h 5648272"/>
              <a:gd name="connsiteX4177" fmla="*/ 294313 w 5584580"/>
              <a:gd name="connsiteY4177" fmla="*/ 3003490 h 5648272"/>
              <a:gd name="connsiteX4178" fmla="*/ 301671 w 5584580"/>
              <a:gd name="connsiteY4178" fmla="*/ 2893068 h 5648272"/>
              <a:gd name="connsiteX4179" fmla="*/ 286954 w 5584580"/>
              <a:gd name="connsiteY4179" fmla="*/ 2951959 h 5648272"/>
              <a:gd name="connsiteX4180" fmla="*/ 242808 w 5584580"/>
              <a:gd name="connsiteY4180" fmla="*/ 2937237 h 5648272"/>
              <a:gd name="connsiteX4181" fmla="*/ 257524 w 5584580"/>
              <a:gd name="connsiteY4181" fmla="*/ 2745837 h 5648272"/>
              <a:gd name="connsiteX4182" fmla="*/ 250165 w 5584580"/>
              <a:gd name="connsiteY4182" fmla="*/ 2605969 h 5648272"/>
              <a:gd name="connsiteX4183" fmla="*/ 213377 w 5584580"/>
              <a:gd name="connsiteY4183" fmla="*/ 2635415 h 5648272"/>
              <a:gd name="connsiteX4184" fmla="*/ 198662 w 5584580"/>
              <a:gd name="connsiteY4184" fmla="*/ 2591246 h 5648272"/>
              <a:gd name="connsiteX4185" fmla="*/ 191303 w 5584580"/>
              <a:gd name="connsiteY4185" fmla="*/ 2620692 h 5648272"/>
              <a:gd name="connsiteX4186" fmla="*/ 183945 w 5584580"/>
              <a:gd name="connsiteY4186" fmla="*/ 2709030 h 5648272"/>
              <a:gd name="connsiteX4187" fmla="*/ 191303 w 5584580"/>
              <a:gd name="connsiteY4187" fmla="*/ 2723753 h 5648272"/>
              <a:gd name="connsiteX4188" fmla="*/ 176588 w 5584580"/>
              <a:gd name="connsiteY4188" fmla="*/ 2775283 h 5648272"/>
              <a:gd name="connsiteX4189" fmla="*/ 198662 w 5584580"/>
              <a:gd name="connsiteY4189" fmla="*/ 2782645 h 5648272"/>
              <a:gd name="connsiteX4190" fmla="*/ 191303 w 5584580"/>
              <a:gd name="connsiteY4190" fmla="*/ 2937237 h 5648272"/>
              <a:gd name="connsiteX4191" fmla="*/ 154514 w 5584580"/>
              <a:gd name="connsiteY4191" fmla="*/ 2988767 h 5648272"/>
              <a:gd name="connsiteX4192" fmla="*/ 176588 w 5584580"/>
              <a:gd name="connsiteY4192" fmla="*/ 3010851 h 5648272"/>
              <a:gd name="connsiteX4193" fmla="*/ 183945 w 5584580"/>
              <a:gd name="connsiteY4193" fmla="*/ 2988767 h 5648272"/>
              <a:gd name="connsiteX4194" fmla="*/ 191303 w 5584580"/>
              <a:gd name="connsiteY4194" fmla="*/ 3010851 h 5648272"/>
              <a:gd name="connsiteX4195" fmla="*/ 176588 w 5584580"/>
              <a:gd name="connsiteY4195" fmla="*/ 3062381 h 5648272"/>
              <a:gd name="connsiteX4196" fmla="*/ 191303 w 5584580"/>
              <a:gd name="connsiteY4196" fmla="*/ 3032936 h 5648272"/>
              <a:gd name="connsiteX4197" fmla="*/ 198662 w 5584580"/>
              <a:gd name="connsiteY4197" fmla="*/ 3069743 h 5648272"/>
              <a:gd name="connsiteX4198" fmla="*/ 220734 w 5584580"/>
              <a:gd name="connsiteY4198" fmla="*/ 3187527 h 5648272"/>
              <a:gd name="connsiteX4199" fmla="*/ 198662 w 5584580"/>
              <a:gd name="connsiteY4199" fmla="*/ 3165443 h 5648272"/>
              <a:gd name="connsiteX4200" fmla="*/ 220734 w 5584580"/>
              <a:gd name="connsiteY4200" fmla="*/ 3216973 h 5648272"/>
              <a:gd name="connsiteX4201" fmla="*/ 214296 w 5584580"/>
              <a:gd name="connsiteY4201" fmla="*/ 3282307 h 5648272"/>
              <a:gd name="connsiteX4202" fmla="*/ 213927 w 5584580"/>
              <a:gd name="connsiteY4202" fmla="*/ 3284306 h 5648272"/>
              <a:gd name="connsiteX4203" fmla="*/ 213377 w 5584580"/>
              <a:gd name="connsiteY4203" fmla="*/ 3283226 h 5648272"/>
              <a:gd name="connsiteX4204" fmla="*/ 213788 w 5584580"/>
              <a:gd name="connsiteY4204" fmla="*/ 3285065 h 5648272"/>
              <a:gd name="connsiteX4205" fmla="*/ 209354 w 5584580"/>
              <a:gd name="connsiteY4205" fmla="*/ 3309106 h 5648272"/>
              <a:gd name="connsiteX4206" fmla="*/ 213377 w 5584580"/>
              <a:gd name="connsiteY4206" fmla="*/ 3342119 h 5648272"/>
              <a:gd name="connsiteX4207" fmla="*/ 217515 w 5584580"/>
              <a:gd name="connsiteY4207" fmla="*/ 3301745 h 5648272"/>
              <a:gd name="connsiteX4208" fmla="*/ 213788 w 5584580"/>
              <a:gd name="connsiteY4208" fmla="*/ 3285065 h 5648272"/>
              <a:gd name="connsiteX4209" fmla="*/ 213927 w 5584580"/>
              <a:gd name="connsiteY4209" fmla="*/ 3284306 h 5648272"/>
              <a:gd name="connsiteX4210" fmla="*/ 236370 w 5584580"/>
              <a:gd name="connsiteY4210" fmla="*/ 3328315 h 5648272"/>
              <a:gd name="connsiteX4211" fmla="*/ 242808 w 5584580"/>
              <a:gd name="connsiteY4211" fmla="*/ 3378925 h 5648272"/>
              <a:gd name="connsiteX4212" fmla="*/ 257524 w 5584580"/>
              <a:gd name="connsiteY4212" fmla="*/ 3459902 h 5648272"/>
              <a:gd name="connsiteX4213" fmla="*/ 272239 w 5584580"/>
              <a:gd name="connsiteY4213" fmla="*/ 3474626 h 5648272"/>
              <a:gd name="connsiteX4214" fmla="*/ 268561 w 5584580"/>
              <a:gd name="connsiteY4214" fmla="*/ 3480146 h 5648272"/>
              <a:gd name="connsiteX4215" fmla="*/ 266321 w 5584580"/>
              <a:gd name="connsiteY4215" fmla="*/ 3478467 h 5648272"/>
              <a:gd name="connsiteX4216" fmla="*/ 264882 w 5584580"/>
              <a:gd name="connsiteY4216" fmla="*/ 3474626 h 5648272"/>
              <a:gd name="connsiteX4217" fmla="*/ 263962 w 5584580"/>
              <a:gd name="connsiteY4217" fmla="*/ 3476696 h 5648272"/>
              <a:gd name="connsiteX4218" fmla="*/ 266321 w 5584580"/>
              <a:gd name="connsiteY4218" fmla="*/ 3478467 h 5648272"/>
              <a:gd name="connsiteX4219" fmla="*/ 273159 w 5584580"/>
              <a:gd name="connsiteY4219" fmla="*/ 3496710 h 5648272"/>
              <a:gd name="connsiteX4220" fmla="*/ 286954 w 5584580"/>
              <a:gd name="connsiteY4220" fmla="*/ 3518795 h 5648272"/>
              <a:gd name="connsiteX4221" fmla="*/ 279597 w 5584580"/>
              <a:gd name="connsiteY4221" fmla="*/ 3585047 h 5648272"/>
              <a:gd name="connsiteX4222" fmla="*/ 301671 w 5584580"/>
              <a:gd name="connsiteY4222" fmla="*/ 3585047 h 5648272"/>
              <a:gd name="connsiteX4223" fmla="*/ 353176 w 5584580"/>
              <a:gd name="connsiteY4223" fmla="*/ 3761723 h 5648272"/>
              <a:gd name="connsiteX4224" fmla="*/ 353176 w 5584580"/>
              <a:gd name="connsiteY4224" fmla="*/ 3754362 h 5648272"/>
              <a:gd name="connsiteX4225" fmla="*/ 389964 w 5584580"/>
              <a:gd name="connsiteY4225" fmla="*/ 3864784 h 5648272"/>
              <a:gd name="connsiteX4226" fmla="*/ 426753 w 5584580"/>
              <a:gd name="connsiteY4226" fmla="*/ 3901592 h 5648272"/>
              <a:gd name="connsiteX4227" fmla="*/ 456185 w 5584580"/>
              <a:gd name="connsiteY4227" fmla="*/ 3997291 h 5648272"/>
              <a:gd name="connsiteX4228" fmla="*/ 485616 w 5584580"/>
              <a:gd name="connsiteY4228" fmla="*/ 4107714 h 5648272"/>
              <a:gd name="connsiteX4229" fmla="*/ 434111 w 5584580"/>
              <a:gd name="connsiteY4229" fmla="*/ 4166605 h 5648272"/>
              <a:gd name="connsiteX4230" fmla="*/ 515047 w 5584580"/>
              <a:gd name="connsiteY4230" fmla="*/ 4306474 h 5648272"/>
              <a:gd name="connsiteX4231" fmla="*/ 544479 w 5584580"/>
              <a:gd name="connsiteY4231" fmla="*/ 4313835 h 5648272"/>
              <a:gd name="connsiteX4232" fmla="*/ 559194 w 5584580"/>
              <a:gd name="connsiteY4232" fmla="*/ 4350643 h 5648272"/>
              <a:gd name="connsiteX4233" fmla="*/ 566552 w 5584580"/>
              <a:gd name="connsiteY4233" fmla="*/ 4321197 h 5648272"/>
              <a:gd name="connsiteX4234" fmla="*/ 522405 w 5584580"/>
              <a:gd name="connsiteY4234" fmla="*/ 4269666 h 5648272"/>
              <a:gd name="connsiteX4235" fmla="*/ 581267 w 5584580"/>
              <a:gd name="connsiteY4235" fmla="*/ 4313835 h 5648272"/>
              <a:gd name="connsiteX4236" fmla="*/ 581267 w 5584580"/>
              <a:gd name="connsiteY4236" fmla="*/ 4299112 h 5648272"/>
              <a:gd name="connsiteX4237" fmla="*/ 588625 w 5584580"/>
              <a:gd name="connsiteY4237" fmla="*/ 4306474 h 5648272"/>
              <a:gd name="connsiteX4238" fmla="*/ 573910 w 5584580"/>
              <a:gd name="connsiteY4238" fmla="*/ 4335920 h 5648272"/>
              <a:gd name="connsiteX4239" fmla="*/ 588625 w 5584580"/>
              <a:gd name="connsiteY4239" fmla="*/ 4365366 h 5648272"/>
              <a:gd name="connsiteX4240" fmla="*/ 595984 w 5584580"/>
              <a:gd name="connsiteY4240" fmla="*/ 4387450 h 5648272"/>
              <a:gd name="connsiteX4241" fmla="*/ 625415 w 5584580"/>
              <a:gd name="connsiteY4241" fmla="*/ 4416897 h 5648272"/>
              <a:gd name="connsiteX4242" fmla="*/ 618056 w 5584580"/>
              <a:gd name="connsiteY4242" fmla="*/ 4475788 h 5648272"/>
              <a:gd name="connsiteX4243" fmla="*/ 654845 w 5584580"/>
              <a:gd name="connsiteY4243" fmla="*/ 4461066 h 5648272"/>
              <a:gd name="connsiteX4244" fmla="*/ 647488 w 5584580"/>
              <a:gd name="connsiteY4244" fmla="*/ 4497873 h 5648272"/>
              <a:gd name="connsiteX4245" fmla="*/ 698993 w 5584580"/>
              <a:gd name="connsiteY4245" fmla="*/ 4527319 h 5648272"/>
              <a:gd name="connsiteX4246" fmla="*/ 676919 w 5584580"/>
              <a:gd name="connsiteY4246" fmla="*/ 4497873 h 5648272"/>
              <a:gd name="connsiteX4247" fmla="*/ 713707 w 5584580"/>
              <a:gd name="connsiteY4247" fmla="*/ 4519957 h 5648272"/>
              <a:gd name="connsiteX4248" fmla="*/ 735781 w 5584580"/>
              <a:gd name="connsiteY4248" fmla="*/ 4534680 h 5648272"/>
              <a:gd name="connsiteX4249" fmla="*/ 787286 w 5584580"/>
              <a:gd name="connsiteY4249" fmla="*/ 4586211 h 5648272"/>
              <a:gd name="connsiteX4250" fmla="*/ 802002 w 5584580"/>
              <a:gd name="connsiteY4250" fmla="*/ 4637741 h 5648272"/>
              <a:gd name="connsiteX4251" fmla="*/ 860864 w 5584580"/>
              <a:gd name="connsiteY4251" fmla="*/ 4703994 h 5648272"/>
              <a:gd name="connsiteX4252" fmla="*/ 905012 w 5584580"/>
              <a:gd name="connsiteY4252" fmla="*/ 4718717 h 5648272"/>
              <a:gd name="connsiteX4253" fmla="*/ 846149 w 5584580"/>
              <a:gd name="connsiteY4253" fmla="*/ 4652464 h 5648272"/>
              <a:gd name="connsiteX4254" fmla="*/ 905012 w 5584580"/>
              <a:gd name="connsiteY4254" fmla="*/ 4689272 h 5648272"/>
              <a:gd name="connsiteX4255" fmla="*/ 963874 w 5584580"/>
              <a:gd name="connsiteY4255" fmla="*/ 4762886 h 5648272"/>
              <a:gd name="connsiteX4256" fmla="*/ 927084 w 5584580"/>
              <a:gd name="connsiteY4256" fmla="*/ 4762886 h 5648272"/>
              <a:gd name="connsiteX4257" fmla="*/ 993306 w 5584580"/>
              <a:gd name="connsiteY4257" fmla="*/ 4792332 h 5648272"/>
              <a:gd name="connsiteX4258" fmla="*/ 1030094 w 5584580"/>
              <a:gd name="connsiteY4258" fmla="*/ 4843863 h 5648272"/>
              <a:gd name="connsiteX4259" fmla="*/ 1022736 w 5584580"/>
              <a:gd name="connsiteY4259" fmla="*/ 4807055 h 5648272"/>
              <a:gd name="connsiteX4260" fmla="*/ 1081598 w 5584580"/>
              <a:gd name="connsiteY4260" fmla="*/ 4843863 h 5648272"/>
              <a:gd name="connsiteX4261" fmla="*/ 1096315 w 5584580"/>
              <a:gd name="connsiteY4261" fmla="*/ 4902755 h 5648272"/>
              <a:gd name="connsiteX4262" fmla="*/ 1133103 w 5584580"/>
              <a:gd name="connsiteY4262" fmla="*/ 4895393 h 5648272"/>
              <a:gd name="connsiteX4263" fmla="*/ 1155177 w 5584580"/>
              <a:gd name="connsiteY4263" fmla="*/ 4910117 h 5648272"/>
              <a:gd name="connsiteX4264" fmla="*/ 1169892 w 5584580"/>
              <a:gd name="connsiteY4264" fmla="*/ 4969008 h 5648272"/>
              <a:gd name="connsiteX4265" fmla="*/ 1184608 w 5584580"/>
              <a:gd name="connsiteY4265" fmla="*/ 4939562 h 5648272"/>
              <a:gd name="connsiteX4266" fmla="*/ 1294975 w 5584580"/>
              <a:gd name="connsiteY4266" fmla="*/ 5027900 h 5648272"/>
              <a:gd name="connsiteX4267" fmla="*/ 1324406 w 5584580"/>
              <a:gd name="connsiteY4267" fmla="*/ 5035262 h 5648272"/>
              <a:gd name="connsiteX4268" fmla="*/ 1317049 w 5584580"/>
              <a:gd name="connsiteY4268" fmla="*/ 5072069 h 5648272"/>
              <a:gd name="connsiteX4269" fmla="*/ 1375911 w 5584580"/>
              <a:gd name="connsiteY4269" fmla="*/ 5072069 h 5648272"/>
              <a:gd name="connsiteX4270" fmla="*/ 1390628 w 5584580"/>
              <a:gd name="connsiteY4270" fmla="*/ 5094154 h 5648272"/>
              <a:gd name="connsiteX4271" fmla="*/ 1412700 w 5584580"/>
              <a:gd name="connsiteY4271" fmla="*/ 5072069 h 5648272"/>
              <a:gd name="connsiteX4272" fmla="*/ 1500994 w 5584580"/>
              <a:gd name="connsiteY4272" fmla="*/ 5130962 h 5648272"/>
              <a:gd name="connsiteX4273" fmla="*/ 1581930 w 5584580"/>
              <a:gd name="connsiteY4273" fmla="*/ 5167768 h 5648272"/>
              <a:gd name="connsiteX4274" fmla="*/ 1604003 w 5584580"/>
              <a:gd name="connsiteY4274" fmla="*/ 5189853 h 5648272"/>
              <a:gd name="connsiteX4275" fmla="*/ 1662866 w 5584580"/>
              <a:gd name="connsiteY4275" fmla="*/ 5204576 h 5648272"/>
              <a:gd name="connsiteX4276" fmla="*/ 1677582 w 5584580"/>
              <a:gd name="connsiteY4276" fmla="*/ 5234022 h 5648272"/>
              <a:gd name="connsiteX4277" fmla="*/ 1765876 w 5584580"/>
              <a:gd name="connsiteY4277" fmla="*/ 5263469 h 5648272"/>
              <a:gd name="connsiteX4278" fmla="*/ 1861527 w 5584580"/>
              <a:gd name="connsiteY4278" fmla="*/ 5307637 h 5648272"/>
              <a:gd name="connsiteX4279" fmla="*/ 1920390 w 5584580"/>
              <a:gd name="connsiteY4279" fmla="*/ 5388613 h 5648272"/>
              <a:gd name="connsiteX4280" fmla="*/ 1920390 w 5584580"/>
              <a:gd name="connsiteY4280" fmla="*/ 5447506 h 5648272"/>
              <a:gd name="connsiteX4281" fmla="*/ 1883601 w 5584580"/>
              <a:gd name="connsiteY4281" fmla="*/ 5447506 h 5648272"/>
              <a:gd name="connsiteX4282" fmla="*/ 1883601 w 5584580"/>
              <a:gd name="connsiteY4282" fmla="*/ 5513759 h 5648272"/>
              <a:gd name="connsiteX4283" fmla="*/ 1832096 w 5584580"/>
              <a:gd name="connsiteY4283" fmla="*/ 5543205 h 5648272"/>
              <a:gd name="connsiteX4284" fmla="*/ 1802665 w 5584580"/>
              <a:gd name="connsiteY4284" fmla="*/ 5543205 h 5648272"/>
              <a:gd name="connsiteX4285" fmla="*/ 1684939 w 5584580"/>
              <a:gd name="connsiteY4285" fmla="*/ 5476951 h 5648272"/>
              <a:gd name="connsiteX4286" fmla="*/ 1574573 w 5584580"/>
              <a:gd name="connsiteY4286" fmla="*/ 5418059 h 5648272"/>
              <a:gd name="connsiteX4287" fmla="*/ 1545142 w 5584580"/>
              <a:gd name="connsiteY4287" fmla="*/ 5381252 h 5648272"/>
              <a:gd name="connsiteX4288" fmla="*/ 1486279 w 5584580"/>
              <a:gd name="connsiteY4288" fmla="*/ 5359168 h 5648272"/>
              <a:gd name="connsiteX4289" fmla="*/ 1456848 w 5584580"/>
              <a:gd name="connsiteY4289" fmla="*/ 5337083 h 5648272"/>
              <a:gd name="connsiteX4290" fmla="*/ 1405343 w 5584580"/>
              <a:gd name="connsiteY4290" fmla="*/ 5300275 h 5648272"/>
              <a:gd name="connsiteX4291" fmla="*/ 1383269 w 5584580"/>
              <a:gd name="connsiteY4291" fmla="*/ 5307637 h 5648272"/>
              <a:gd name="connsiteX4292" fmla="*/ 1331765 w 5584580"/>
              <a:gd name="connsiteY4292" fmla="*/ 5270830 h 5648272"/>
              <a:gd name="connsiteX4293" fmla="*/ 1317049 w 5584580"/>
              <a:gd name="connsiteY4293" fmla="*/ 5241384 h 5648272"/>
              <a:gd name="connsiteX4294" fmla="*/ 1287617 w 5584580"/>
              <a:gd name="connsiteY4294" fmla="*/ 5241384 h 5648272"/>
              <a:gd name="connsiteX4295" fmla="*/ 1243471 w 5584580"/>
              <a:gd name="connsiteY4295" fmla="*/ 5204576 h 5648272"/>
              <a:gd name="connsiteX4296" fmla="*/ 1214040 w 5584580"/>
              <a:gd name="connsiteY4296" fmla="*/ 5197215 h 5648272"/>
              <a:gd name="connsiteX4297" fmla="*/ 1147820 w 5584580"/>
              <a:gd name="connsiteY4297" fmla="*/ 5145684 h 5648272"/>
              <a:gd name="connsiteX4298" fmla="*/ 1133103 w 5584580"/>
              <a:gd name="connsiteY4298" fmla="*/ 5145684 h 5648272"/>
              <a:gd name="connsiteX4299" fmla="*/ 985947 w 5584580"/>
              <a:gd name="connsiteY4299" fmla="*/ 5027900 h 5648272"/>
              <a:gd name="connsiteX4300" fmla="*/ 1000663 w 5584580"/>
              <a:gd name="connsiteY4300" fmla="*/ 4991093 h 5648272"/>
              <a:gd name="connsiteX4301" fmla="*/ 971232 w 5584580"/>
              <a:gd name="connsiteY4301" fmla="*/ 5005816 h 5648272"/>
              <a:gd name="connsiteX4302" fmla="*/ 860864 w 5584580"/>
              <a:gd name="connsiteY4302" fmla="*/ 4910117 h 5648272"/>
              <a:gd name="connsiteX4303" fmla="*/ 890295 w 5584580"/>
              <a:gd name="connsiteY4303" fmla="*/ 4917478 h 5648272"/>
              <a:gd name="connsiteX4304" fmla="*/ 846149 w 5584580"/>
              <a:gd name="connsiteY4304" fmla="*/ 4902755 h 5648272"/>
              <a:gd name="connsiteX4305" fmla="*/ 846149 w 5584580"/>
              <a:gd name="connsiteY4305" fmla="*/ 4873309 h 5648272"/>
              <a:gd name="connsiteX4306" fmla="*/ 824075 w 5584580"/>
              <a:gd name="connsiteY4306" fmla="*/ 4880670 h 5648272"/>
              <a:gd name="connsiteX4307" fmla="*/ 779929 w 5584580"/>
              <a:gd name="connsiteY4307" fmla="*/ 4836501 h 5648272"/>
              <a:gd name="connsiteX4308" fmla="*/ 802002 w 5584580"/>
              <a:gd name="connsiteY4308" fmla="*/ 4814417 h 5648272"/>
              <a:gd name="connsiteX4309" fmla="*/ 787286 w 5584580"/>
              <a:gd name="connsiteY4309" fmla="*/ 4799694 h 5648272"/>
              <a:gd name="connsiteX4310" fmla="*/ 757855 w 5584580"/>
              <a:gd name="connsiteY4310" fmla="*/ 4807055 h 5648272"/>
              <a:gd name="connsiteX4311" fmla="*/ 772570 w 5584580"/>
              <a:gd name="connsiteY4311" fmla="*/ 4784971 h 5648272"/>
              <a:gd name="connsiteX4312" fmla="*/ 750498 w 5584580"/>
              <a:gd name="connsiteY4312" fmla="*/ 4755525 h 5648272"/>
              <a:gd name="connsiteX4313" fmla="*/ 713707 w 5584580"/>
              <a:gd name="connsiteY4313" fmla="*/ 4777610 h 5648272"/>
              <a:gd name="connsiteX4314" fmla="*/ 676919 w 5584580"/>
              <a:gd name="connsiteY4314" fmla="*/ 4733441 h 5648272"/>
              <a:gd name="connsiteX4315" fmla="*/ 698993 w 5584580"/>
              <a:gd name="connsiteY4315" fmla="*/ 4726079 h 5648272"/>
              <a:gd name="connsiteX4316" fmla="*/ 662204 w 5584580"/>
              <a:gd name="connsiteY4316" fmla="*/ 4718717 h 5648272"/>
              <a:gd name="connsiteX4317" fmla="*/ 632772 w 5584580"/>
              <a:gd name="connsiteY4317" fmla="*/ 4637741 h 5648272"/>
              <a:gd name="connsiteX4318" fmla="*/ 603341 w 5584580"/>
              <a:gd name="connsiteY4318" fmla="*/ 4600934 h 5648272"/>
              <a:gd name="connsiteX4319" fmla="*/ 573910 w 5584580"/>
              <a:gd name="connsiteY4319" fmla="*/ 4600934 h 5648272"/>
              <a:gd name="connsiteX4320" fmla="*/ 573910 w 5584580"/>
              <a:gd name="connsiteY4320" fmla="*/ 4615656 h 5648272"/>
              <a:gd name="connsiteX4321" fmla="*/ 551836 w 5584580"/>
              <a:gd name="connsiteY4321" fmla="*/ 4564126 h 5648272"/>
              <a:gd name="connsiteX4322" fmla="*/ 507690 w 5584580"/>
              <a:gd name="connsiteY4322" fmla="*/ 4534680 h 5648272"/>
              <a:gd name="connsiteX4323" fmla="*/ 522405 w 5584580"/>
              <a:gd name="connsiteY4323" fmla="*/ 4527319 h 5648272"/>
              <a:gd name="connsiteX4324" fmla="*/ 485616 w 5584580"/>
              <a:gd name="connsiteY4324" fmla="*/ 4512596 h 5648272"/>
              <a:gd name="connsiteX4325" fmla="*/ 485616 w 5584580"/>
              <a:gd name="connsiteY4325" fmla="*/ 4461066 h 5648272"/>
              <a:gd name="connsiteX4326" fmla="*/ 426753 w 5584580"/>
              <a:gd name="connsiteY4326" fmla="*/ 4409535 h 5648272"/>
              <a:gd name="connsiteX4327" fmla="*/ 434111 w 5584580"/>
              <a:gd name="connsiteY4327" fmla="*/ 4431619 h 5648272"/>
              <a:gd name="connsiteX4328" fmla="*/ 389964 w 5584580"/>
              <a:gd name="connsiteY4328" fmla="*/ 4372728 h 5648272"/>
              <a:gd name="connsiteX4329" fmla="*/ 353176 w 5584580"/>
              <a:gd name="connsiteY4329" fmla="*/ 4299112 h 5648272"/>
              <a:gd name="connsiteX4330" fmla="*/ 382607 w 5584580"/>
              <a:gd name="connsiteY4330" fmla="*/ 4218136 h 5648272"/>
              <a:gd name="connsiteX4331" fmla="*/ 353176 w 5584580"/>
              <a:gd name="connsiteY4331" fmla="*/ 4188689 h 5648272"/>
              <a:gd name="connsiteX4332" fmla="*/ 316386 w 5584580"/>
              <a:gd name="connsiteY4332" fmla="*/ 4218136 h 5648272"/>
              <a:gd name="connsiteX4333" fmla="*/ 272239 w 5584580"/>
              <a:gd name="connsiteY4333" fmla="*/ 4196052 h 5648272"/>
              <a:gd name="connsiteX4334" fmla="*/ 228093 w 5584580"/>
              <a:gd name="connsiteY4334" fmla="*/ 4129798 h 5648272"/>
              <a:gd name="connsiteX4335" fmla="*/ 191303 w 5584580"/>
              <a:gd name="connsiteY4335" fmla="*/ 4056183 h 5648272"/>
              <a:gd name="connsiteX4336" fmla="*/ 161872 w 5584580"/>
              <a:gd name="connsiteY4336" fmla="*/ 3982568 h 5648272"/>
              <a:gd name="connsiteX4337" fmla="*/ 132440 w 5584580"/>
              <a:gd name="connsiteY4337" fmla="*/ 3908953 h 5648272"/>
              <a:gd name="connsiteX4338" fmla="*/ 176588 w 5584580"/>
              <a:gd name="connsiteY4338" fmla="*/ 3982568 h 5648272"/>
              <a:gd name="connsiteX4339" fmla="*/ 220734 w 5584580"/>
              <a:gd name="connsiteY4339" fmla="*/ 4056183 h 5648272"/>
              <a:gd name="connsiteX4340" fmla="*/ 220734 w 5584580"/>
              <a:gd name="connsiteY4340" fmla="*/ 3997291 h 5648272"/>
              <a:gd name="connsiteX4341" fmla="*/ 176588 w 5584580"/>
              <a:gd name="connsiteY4341" fmla="*/ 3967846 h 5648272"/>
              <a:gd name="connsiteX4342" fmla="*/ 191303 w 5584580"/>
              <a:gd name="connsiteY4342" fmla="*/ 3960483 h 5648272"/>
              <a:gd name="connsiteX4343" fmla="*/ 183945 w 5584580"/>
              <a:gd name="connsiteY4343" fmla="*/ 3879508 h 5648272"/>
              <a:gd name="connsiteX4344" fmla="*/ 161872 w 5584580"/>
              <a:gd name="connsiteY4344" fmla="*/ 3864784 h 5648272"/>
              <a:gd name="connsiteX4345" fmla="*/ 147157 w 5584580"/>
              <a:gd name="connsiteY4345" fmla="*/ 3813254 h 5648272"/>
              <a:gd name="connsiteX4346" fmla="*/ 161872 w 5584580"/>
              <a:gd name="connsiteY4346" fmla="*/ 3791170 h 5648272"/>
              <a:gd name="connsiteX4347" fmla="*/ 132440 w 5584580"/>
              <a:gd name="connsiteY4347" fmla="*/ 3783807 h 5648272"/>
              <a:gd name="connsiteX4348" fmla="*/ 103010 w 5584580"/>
              <a:gd name="connsiteY4348" fmla="*/ 3747001 h 5648272"/>
              <a:gd name="connsiteX4349" fmla="*/ 66220 w 5584580"/>
              <a:gd name="connsiteY4349" fmla="*/ 3592409 h 5648272"/>
              <a:gd name="connsiteX4350" fmla="*/ 103010 w 5584580"/>
              <a:gd name="connsiteY4350" fmla="*/ 3717554 h 5648272"/>
              <a:gd name="connsiteX4351" fmla="*/ 147157 w 5584580"/>
              <a:gd name="connsiteY4351" fmla="*/ 3724916 h 5648272"/>
              <a:gd name="connsiteX4352" fmla="*/ 117725 w 5584580"/>
              <a:gd name="connsiteY4352" fmla="*/ 3702832 h 5648272"/>
              <a:gd name="connsiteX4353" fmla="*/ 88294 w 5584580"/>
              <a:gd name="connsiteY4353" fmla="*/ 3607132 h 5648272"/>
              <a:gd name="connsiteX4354" fmla="*/ 110368 w 5584580"/>
              <a:gd name="connsiteY4354" fmla="*/ 3599770 h 5648272"/>
              <a:gd name="connsiteX4355" fmla="*/ 73579 w 5584580"/>
              <a:gd name="connsiteY4355" fmla="*/ 3504071 h 5648272"/>
              <a:gd name="connsiteX4356" fmla="*/ 44148 w 5584580"/>
              <a:gd name="connsiteY4356" fmla="*/ 3386288 h 5648272"/>
              <a:gd name="connsiteX4357" fmla="*/ 73579 w 5584580"/>
              <a:gd name="connsiteY4357" fmla="*/ 3371564 h 5648272"/>
              <a:gd name="connsiteX4358" fmla="*/ 36789 w 5584580"/>
              <a:gd name="connsiteY4358" fmla="*/ 3334756 h 5648272"/>
              <a:gd name="connsiteX4359" fmla="*/ 88294 w 5584580"/>
              <a:gd name="connsiteY4359" fmla="*/ 3364203 h 5648272"/>
              <a:gd name="connsiteX4360" fmla="*/ 58863 w 5584580"/>
              <a:gd name="connsiteY4360" fmla="*/ 3327395 h 5648272"/>
              <a:gd name="connsiteX4361" fmla="*/ 51505 w 5584580"/>
              <a:gd name="connsiteY4361" fmla="*/ 3312672 h 5648272"/>
              <a:gd name="connsiteX4362" fmla="*/ 29431 w 5584580"/>
              <a:gd name="connsiteY4362" fmla="*/ 3187527 h 5648272"/>
              <a:gd name="connsiteX4363" fmla="*/ 22074 w 5584580"/>
              <a:gd name="connsiteY4363" fmla="*/ 3040297 h 5648272"/>
              <a:gd name="connsiteX4364" fmla="*/ 14716 w 5584580"/>
              <a:gd name="connsiteY4364" fmla="*/ 2900429 h 5648272"/>
              <a:gd name="connsiteX4365" fmla="*/ 7358 w 5584580"/>
              <a:gd name="connsiteY4365" fmla="*/ 2775283 h 5648272"/>
              <a:gd name="connsiteX4366" fmla="*/ 0 w 5584580"/>
              <a:gd name="connsiteY4366" fmla="*/ 2775283 h 5648272"/>
              <a:gd name="connsiteX4367" fmla="*/ 0 w 5584580"/>
              <a:gd name="connsiteY4367" fmla="*/ 2686945 h 5648272"/>
              <a:gd name="connsiteX4368" fmla="*/ 29431 w 5584580"/>
              <a:gd name="connsiteY4368" fmla="*/ 2694307 h 5648272"/>
              <a:gd name="connsiteX4369" fmla="*/ 36789 w 5584580"/>
              <a:gd name="connsiteY4369" fmla="*/ 2657499 h 5648272"/>
              <a:gd name="connsiteX4370" fmla="*/ 51505 w 5584580"/>
              <a:gd name="connsiteY4370" fmla="*/ 2694307 h 5648272"/>
              <a:gd name="connsiteX4371" fmla="*/ 80936 w 5584580"/>
              <a:gd name="connsiteY4371" fmla="*/ 2613330 h 5648272"/>
              <a:gd name="connsiteX4372" fmla="*/ 29431 w 5584580"/>
              <a:gd name="connsiteY4372" fmla="*/ 2539716 h 5648272"/>
              <a:gd name="connsiteX4373" fmla="*/ 58863 w 5584580"/>
              <a:gd name="connsiteY4373" fmla="*/ 2502908 h 5648272"/>
              <a:gd name="connsiteX4374" fmla="*/ 73579 w 5584580"/>
              <a:gd name="connsiteY4374" fmla="*/ 2348316 h 5648272"/>
              <a:gd name="connsiteX4375" fmla="*/ 103010 w 5584580"/>
              <a:gd name="connsiteY4375" fmla="*/ 2348316 h 5648272"/>
              <a:gd name="connsiteX4376" fmla="*/ 88294 w 5584580"/>
              <a:gd name="connsiteY4376" fmla="*/ 2326232 h 5648272"/>
              <a:gd name="connsiteX4377" fmla="*/ 110368 w 5584580"/>
              <a:gd name="connsiteY4377" fmla="*/ 2201087 h 5648272"/>
              <a:gd name="connsiteX4378" fmla="*/ 183945 w 5584580"/>
              <a:gd name="connsiteY4378" fmla="*/ 2017050 h 5648272"/>
              <a:gd name="connsiteX4379" fmla="*/ 213377 w 5584580"/>
              <a:gd name="connsiteY4379" fmla="*/ 1950797 h 5648272"/>
              <a:gd name="connsiteX4380" fmla="*/ 213377 w 5584580"/>
              <a:gd name="connsiteY4380" fmla="*/ 1921350 h 5648272"/>
              <a:gd name="connsiteX4381" fmla="*/ 242808 w 5584580"/>
              <a:gd name="connsiteY4381" fmla="*/ 1891904 h 5648272"/>
              <a:gd name="connsiteX4382" fmla="*/ 331102 w 5584580"/>
              <a:gd name="connsiteY4382" fmla="*/ 1671060 h 5648272"/>
              <a:gd name="connsiteX4383" fmla="*/ 360533 w 5584580"/>
              <a:gd name="connsiteY4383" fmla="*/ 1693144 h 5648272"/>
              <a:gd name="connsiteX4384" fmla="*/ 360533 w 5584580"/>
              <a:gd name="connsiteY4384" fmla="*/ 1604806 h 5648272"/>
              <a:gd name="connsiteX4385" fmla="*/ 389964 w 5584580"/>
              <a:gd name="connsiteY4385" fmla="*/ 1641614 h 5648272"/>
              <a:gd name="connsiteX4386" fmla="*/ 412038 w 5584580"/>
              <a:gd name="connsiteY4386" fmla="*/ 1582722 h 5648272"/>
              <a:gd name="connsiteX4387" fmla="*/ 412038 w 5584580"/>
              <a:gd name="connsiteY4387" fmla="*/ 1626891 h 5648272"/>
              <a:gd name="connsiteX4388" fmla="*/ 434111 w 5584580"/>
              <a:gd name="connsiteY4388" fmla="*/ 1553276 h 5648272"/>
              <a:gd name="connsiteX4389" fmla="*/ 441470 w 5584580"/>
              <a:gd name="connsiteY4389" fmla="*/ 1590083 h 5648272"/>
              <a:gd name="connsiteX4390" fmla="*/ 456185 w 5584580"/>
              <a:gd name="connsiteY4390" fmla="*/ 1545915 h 5648272"/>
              <a:gd name="connsiteX4391" fmla="*/ 485616 w 5584580"/>
              <a:gd name="connsiteY4391" fmla="*/ 1523830 h 5648272"/>
              <a:gd name="connsiteX4392" fmla="*/ 492973 w 5584580"/>
              <a:gd name="connsiteY4392" fmla="*/ 1442853 h 5648272"/>
              <a:gd name="connsiteX4393" fmla="*/ 515047 w 5584580"/>
              <a:gd name="connsiteY4393" fmla="*/ 1472299 h 5648272"/>
              <a:gd name="connsiteX4394" fmla="*/ 492973 w 5584580"/>
              <a:gd name="connsiteY4394" fmla="*/ 1501746 h 5648272"/>
              <a:gd name="connsiteX4395" fmla="*/ 522405 w 5584580"/>
              <a:gd name="connsiteY4395" fmla="*/ 1487022 h 5648272"/>
              <a:gd name="connsiteX4396" fmla="*/ 537121 w 5584580"/>
              <a:gd name="connsiteY4396" fmla="*/ 1450215 h 5648272"/>
              <a:gd name="connsiteX4397" fmla="*/ 559194 w 5584580"/>
              <a:gd name="connsiteY4397" fmla="*/ 1487022 h 5648272"/>
              <a:gd name="connsiteX4398" fmla="*/ 551836 w 5584580"/>
              <a:gd name="connsiteY4398" fmla="*/ 1450215 h 5648272"/>
              <a:gd name="connsiteX4399" fmla="*/ 595984 w 5584580"/>
              <a:gd name="connsiteY4399" fmla="*/ 1428130 h 5648272"/>
              <a:gd name="connsiteX4400" fmla="*/ 566552 w 5584580"/>
              <a:gd name="connsiteY4400" fmla="*/ 1501746 h 5648272"/>
              <a:gd name="connsiteX4401" fmla="*/ 515047 w 5584580"/>
              <a:gd name="connsiteY4401" fmla="*/ 1553276 h 5648272"/>
              <a:gd name="connsiteX4402" fmla="*/ 529762 w 5584580"/>
              <a:gd name="connsiteY4402" fmla="*/ 1575360 h 5648272"/>
              <a:gd name="connsiteX4403" fmla="*/ 478258 w 5584580"/>
              <a:gd name="connsiteY4403" fmla="*/ 1656336 h 5648272"/>
              <a:gd name="connsiteX4404" fmla="*/ 485616 w 5584580"/>
              <a:gd name="connsiteY4404" fmla="*/ 1671060 h 5648272"/>
              <a:gd name="connsiteX4405" fmla="*/ 448827 w 5584580"/>
              <a:gd name="connsiteY4405" fmla="*/ 1766759 h 5648272"/>
              <a:gd name="connsiteX4406" fmla="*/ 404680 w 5584580"/>
              <a:gd name="connsiteY4406" fmla="*/ 1884543 h 5648272"/>
              <a:gd name="connsiteX4407" fmla="*/ 360533 w 5584580"/>
              <a:gd name="connsiteY4407" fmla="*/ 1936073 h 5648272"/>
              <a:gd name="connsiteX4408" fmla="*/ 412038 w 5584580"/>
              <a:gd name="connsiteY4408" fmla="*/ 1913989 h 5648272"/>
              <a:gd name="connsiteX4409" fmla="*/ 397322 w 5584580"/>
              <a:gd name="connsiteY4409" fmla="*/ 1943435 h 5648272"/>
              <a:gd name="connsiteX4410" fmla="*/ 426753 w 5584580"/>
              <a:gd name="connsiteY4410" fmla="*/ 1965519 h 5648272"/>
              <a:gd name="connsiteX4411" fmla="*/ 426753 w 5584580"/>
              <a:gd name="connsiteY4411" fmla="*/ 1877181 h 5648272"/>
              <a:gd name="connsiteX4412" fmla="*/ 470900 w 5584580"/>
              <a:gd name="connsiteY4412" fmla="*/ 1766759 h 5648272"/>
              <a:gd name="connsiteX4413" fmla="*/ 522405 w 5584580"/>
              <a:gd name="connsiteY4413" fmla="*/ 1685783 h 5648272"/>
              <a:gd name="connsiteX4414" fmla="*/ 544479 w 5584580"/>
              <a:gd name="connsiteY4414" fmla="*/ 1737313 h 5648272"/>
              <a:gd name="connsiteX4415" fmla="*/ 573910 w 5584580"/>
              <a:gd name="connsiteY4415" fmla="*/ 1700505 h 5648272"/>
              <a:gd name="connsiteX4416" fmla="*/ 544479 w 5584580"/>
              <a:gd name="connsiteY4416" fmla="*/ 1707867 h 5648272"/>
              <a:gd name="connsiteX4417" fmla="*/ 559194 w 5584580"/>
              <a:gd name="connsiteY4417" fmla="*/ 1648975 h 5648272"/>
              <a:gd name="connsiteX4418" fmla="*/ 588625 w 5584580"/>
              <a:gd name="connsiteY4418" fmla="*/ 1656336 h 5648272"/>
              <a:gd name="connsiteX4419" fmla="*/ 588625 w 5584580"/>
              <a:gd name="connsiteY4419" fmla="*/ 1612167 h 5648272"/>
              <a:gd name="connsiteX4420" fmla="*/ 625415 w 5584580"/>
              <a:gd name="connsiteY4420" fmla="*/ 1626891 h 5648272"/>
              <a:gd name="connsiteX4421" fmla="*/ 610698 w 5584580"/>
              <a:gd name="connsiteY4421" fmla="*/ 1626891 h 5648272"/>
              <a:gd name="connsiteX4422" fmla="*/ 603341 w 5584580"/>
              <a:gd name="connsiteY4422" fmla="*/ 1597445 h 5648272"/>
              <a:gd name="connsiteX4423" fmla="*/ 654845 w 5584580"/>
              <a:gd name="connsiteY4423" fmla="*/ 1597445 h 5648272"/>
              <a:gd name="connsiteX4424" fmla="*/ 676919 w 5584580"/>
              <a:gd name="connsiteY4424" fmla="*/ 1538553 h 5648272"/>
              <a:gd name="connsiteX4425" fmla="*/ 721066 w 5584580"/>
              <a:gd name="connsiteY4425" fmla="*/ 1509107 h 5648272"/>
              <a:gd name="connsiteX4426" fmla="*/ 706350 w 5584580"/>
              <a:gd name="connsiteY4426" fmla="*/ 1464938 h 5648272"/>
              <a:gd name="connsiteX4427" fmla="*/ 706350 w 5584580"/>
              <a:gd name="connsiteY4427" fmla="*/ 1398684 h 5648272"/>
              <a:gd name="connsiteX4428" fmla="*/ 735781 w 5584580"/>
              <a:gd name="connsiteY4428" fmla="*/ 1369239 h 5648272"/>
              <a:gd name="connsiteX4429" fmla="*/ 728424 w 5584580"/>
              <a:gd name="connsiteY4429" fmla="*/ 1398684 h 5648272"/>
              <a:gd name="connsiteX4430" fmla="*/ 779929 w 5584580"/>
              <a:gd name="connsiteY4430" fmla="*/ 1391323 h 5648272"/>
              <a:gd name="connsiteX4431" fmla="*/ 802002 w 5584580"/>
              <a:gd name="connsiteY4431" fmla="*/ 1354515 h 5648272"/>
              <a:gd name="connsiteX4432" fmla="*/ 816718 w 5584580"/>
              <a:gd name="connsiteY4432" fmla="*/ 1376600 h 5648272"/>
              <a:gd name="connsiteX4433" fmla="*/ 816718 w 5584580"/>
              <a:gd name="connsiteY4433" fmla="*/ 1361877 h 5648272"/>
              <a:gd name="connsiteX4434" fmla="*/ 853507 w 5584580"/>
              <a:gd name="connsiteY4434" fmla="*/ 1302985 h 5648272"/>
              <a:gd name="connsiteX4435" fmla="*/ 816718 w 5584580"/>
              <a:gd name="connsiteY4435" fmla="*/ 1288262 h 5648272"/>
              <a:gd name="connsiteX4436" fmla="*/ 794644 w 5584580"/>
              <a:gd name="connsiteY4436" fmla="*/ 1332431 h 5648272"/>
              <a:gd name="connsiteX4437" fmla="*/ 728424 w 5584580"/>
              <a:gd name="connsiteY4437" fmla="*/ 1332431 h 5648272"/>
              <a:gd name="connsiteX4438" fmla="*/ 824075 w 5584580"/>
              <a:gd name="connsiteY4438" fmla="*/ 1207285 h 5648272"/>
              <a:gd name="connsiteX4439" fmla="*/ 927084 w 5584580"/>
              <a:gd name="connsiteY4439" fmla="*/ 1096863 h 5648272"/>
              <a:gd name="connsiteX4440" fmla="*/ 912369 w 5584580"/>
              <a:gd name="connsiteY4440" fmla="*/ 1118947 h 5648272"/>
              <a:gd name="connsiteX4441" fmla="*/ 838790 w 5584580"/>
              <a:gd name="connsiteY4441" fmla="*/ 1207285 h 5648272"/>
              <a:gd name="connsiteX4442" fmla="*/ 772570 w 5584580"/>
              <a:gd name="connsiteY4442" fmla="*/ 1288262 h 5648272"/>
              <a:gd name="connsiteX4443" fmla="*/ 838790 w 5584580"/>
              <a:gd name="connsiteY4443" fmla="*/ 1258816 h 5648272"/>
              <a:gd name="connsiteX4444" fmla="*/ 846149 w 5584580"/>
              <a:gd name="connsiteY4444" fmla="*/ 1222008 h 5648272"/>
              <a:gd name="connsiteX4445" fmla="*/ 868221 w 5584580"/>
              <a:gd name="connsiteY4445" fmla="*/ 1214647 h 5648272"/>
              <a:gd name="connsiteX4446" fmla="*/ 875580 w 5584580"/>
              <a:gd name="connsiteY4446" fmla="*/ 1185200 h 5648272"/>
              <a:gd name="connsiteX4447" fmla="*/ 890295 w 5584580"/>
              <a:gd name="connsiteY4447" fmla="*/ 1177839 h 5648272"/>
              <a:gd name="connsiteX4448" fmla="*/ 890295 w 5584580"/>
              <a:gd name="connsiteY4448" fmla="*/ 1163116 h 5648272"/>
              <a:gd name="connsiteX4449" fmla="*/ 956516 w 5584580"/>
              <a:gd name="connsiteY4449" fmla="*/ 1096863 h 5648272"/>
              <a:gd name="connsiteX4450" fmla="*/ 978589 w 5584580"/>
              <a:gd name="connsiteY4450" fmla="*/ 1096863 h 5648272"/>
              <a:gd name="connsiteX4451" fmla="*/ 956516 w 5584580"/>
              <a:gd name="connsiteY4451" fmla="*/ 1074778 h 5648272"/>
              <a:gd name="connsiteX4452" fmla="*/ 993306 w 5584580"/>
              <a:gd name="connsiteY4452" fmla="*/ 1067417 h 5648272"/>
              <a:gd name="connsiteX4453" fmla="*/ 971232 w 5584580"/>
              <a:gd name="connsiteY4453" fmla="*/ 1037971 h 5648272"/>
              <a:gd name="connsiteX4454" fmla="*/ 993306 w 5584580"/>
              <a:gd name="connsiteY4454" fmla="*/ 1001163 h 5648272"/>
              <a:gd name="connsiteX4455" fmla="*/ 1022736 w 5584580"/>
              <a:gd name="connsiteY4455" fmla="*/ 971718 h 5648272"/>
              <a:gd name="connsiteX4456" fmla="*/ 1074241 w 5584580"/>
              <a:gd name="connsiteY4456" fmla="*/ 912825 h 5648272"/>
              <a:gd name="connsiteX4457" fmla="*/ 1096315 w 5584580"/>
              <a:gd name="connsiteY4457" fmla="*/ 912825 h 5648272"/>
              <a:gd name="connsiteX4458" fmla="*/ 1125746 w 5584580"/>
              <a:gd name="connsiteY4458" fmla="*/ 883380 h 5648272"/>
              <a:gd name="connsiteX4459" fmla="*/ 1155177 w 5584580"/>
              <a:gd name="connsiteY4459" fmla="*/ 846572 h 5648272"/>
              <a:gd name="connsiteX4460" fmla="*/ 1177251 w 5584580"/>
              <a:gd name="connsiteY4460" fmla="*/ 846572 h 5648272"/>
              <a:gd name="connsiteX4461" fmla="*/ 1236112 w 5584580"/>
              <a:gd name="connsiteY4461" fmla="*/ 787681 h 5648272"/>
              <a:gd name="connsiteX4462" fmla="*/ 1309691 w 5584580"/>
              <a:gd name="connsiteY4462" fmla="*/ 721427 h 5648272"/>
              <a:gd name="connsiteX4463" fmla="*/ 1309691 w 5584580"/>
              <a:gd name="connsiteY4463" fmla="*/ 758234 h 5648272"/>
              <a:gd name="connsiteX4464" fmla="*/ 1250829 w 5584580"/>
              <a:gd name="connsiteY4464" fmla="*/ 802403 h 5648272"/>
              <a:gd name="connsiteX4465" fmla="*/ 1243471 w 5584580"/>
              <a:gd name="connsiteY4465" fmla="*/ 839211 h 5648272"/>
              <a:gd name="connsiteX4466" fmla="*/ 1280260 w 5584580"/>
              <a:gd name="connsiteY4466" fmla="*/ 787681 h 5648272"/>
              <a:gd name="connsiteX4467" fmla="*/ 1331765 w 5584580"/>
              <a:gd name="connsiteY4467" fmla="*/ 780319 h 5648272"/>
              <a:gd name="connsiteX4468" fmla="*/ 1324406 w 5584580"/>
              <a:gd name="connsiteY4468" fmla="*/ 743512 h 5648272"/>
              <a:gd name="connsiteX4469" fmla="*/ 1353838 w 5584580"/>
              <a:gd name="connsiteY4469" fmla="*/ 728788 h 5648272"/>
              <a:gd name="connsiteX4470" fmla="*/ 1324406 w 5584580"/>
              <a:gd name="connsiteY4470" fmla="*/ 728788 h 5648272"/>
              <a:gd name="connsiteX4471" fmla="*/ 1368554 w 5584580"/>
              <a:gd name="connsiteY4471" fmla="*/ 669896 h 5648272"/>
              <a:gd name="connsiteX4472" fmla="*/ 1420058 w 5584580"/>
              <a:gd name="connsiteY4472" fmla="*/ 640450 h 5648272"/>
              <a:gd name="connsiteX4473" fmla="*/ 1449489 w 5584580"/>
              <a:gd name="connsiteY4473" fmla="*/ 640450 h 5648272"/>
              <a:gd name="connsiteX4474" fmla="*/ 1449489 w 5584580"/>
              <a:gd name="connsiteY4474" fmla="*/ 618366 h 5648272"/>
              <a:gd name="connsiteX4475" fmla="*/ 1486279 w 5584580"/>
              <a:gd name="connsiteY4475" fmla="*/ 588920 h 5648272"/>
              <a:gd name="connsiteX4476" fmla="*/ 1500994 w 5584580"/>
              <a:gd name="connsiteY4476" fmla="*/ 596281 h 5648272"/>
              <a:gd name="connsiteX4477" fmla="*/ 1537783 w 5584580"/>
              <a:gd name="connsiteY4477" fmla="*/ 559473 h 5648272"/>
              <a:gd name="connsiteX4478" fmla="*/ 1515710 w 5584580"/>
              <a:gd name="connsiteY4478" fmla="*/ 588920 h 5648272"/>
              <a:gd name="connsiteX4479" fmla="*/ 1559857 w 5584580"/>
              <a:gd name="connsiteY4479" fmla="*/ 596281 h 5648272"/>
              <a:gd name="connsiteX4480" fmla="*/ 1567214 w 5584580"/>
              <a:gd name="connsiteY4480" fmla="*/ 559473 h 5648272"/>
              <a:gd name="connsiteX4481" fmla="*/ 1596646 w 5584580"/>
              <a:gd name="connsiteY4481" fmla="*/ 537389 h 5648272"/>
              <a:gd name="connsiteX4482" fmla="*/ 1552499 w 5584580"/>
              <a:gd name="connsiteY4482" fmla="*/ 559473 h 5648272"/>
              <a:gd name="connsiteX4483" fmla="*/ 1574573 w 5584580"/>
              <a:gd name="connsiteY4483" fmla="*/ 530028 h 5648272"/>
              <a:gd name="connsiteX4484" fmla="*/ 1523068 w 5584580"/>
              <a:gd name="connsiteY4484" fmla="*/ 522667 h 5648272"/>
              <a:gd name="connsiteX4485" fmla="*/ 1464205 w 5584580"/>
              <a:gd name="connsiteY4485" fmla="*/ 537389 h 5648272"/>
              <a:gd name="connsiteX4486" fmla="*/ 1493636 w 5584580"/>
              <a:gd name="connsiteY4486" fmla="*/ 515306 h 5648272"/>
              <a:gd name="connsiteX4487" fmla="*/ 1478920 w 5584580"/>
              <a:gd name="connsiteY4487" fmla="*/ 522667 h 5648272"/>
              <a:gd name="connsiteX4488" fmla="*/ 1434774 w 5584580"/>
              <a:gd name="connsiteY4488" fmla="*/ 493221 h 5648272"/>
              <a:gd name="connsiteX4489" fmla="*/ 1486279 w 5584580"/>
              <a:gd name="connsiteY4489" fmla="*/ 441690 h 5648272"/>
              <a:gd name="connsiteX4490" fmla="*/ 1397985 w 5584580"/>
              <a:gd name="connsiteY4490" fmla="*/ 463774 h 5648272"/>
              <a:gd name="connsiteX4491" fmla="*/ 1420058 w 5584580"/>
              <a:gd name="connsiteY4491" fmla="*/ 500582 h 5648272"/>
              <a:gd name="connsiteX4492" fmla="*/ 1368554 w 5584580"/>
              <a:gd name="connsiteY4492" fmla="*/ 478498 h 5648272"/>
              <a:gd name="connsiteX4493" fmla="*/ 1331765 w 5584580"/>
              <a:gd name="connsiteY4493" fmla="*/ 500582 h 5648272"/>
              <a:gd name="connsiteX4494" fmla="*/ 1434774 w 5584580"/>
              <a:gd name="connsiteY4494" fmla="*/ 412244 h 5648272"/>
              <a:gd name="connsiteX4495" fmla="*/ 1434774 w 5584580"/>
              <a:gd name="connsiteY4495" fmla="*/ 449052 h 5648272"/>
              <a:gd name="connsiteX4496" fmla="*/ 1464205 w 5584580"/>
              <a:gd name="connsiteY4496" fmla="*/ 404883 h 5648272"/>
              <a:gd name="connsiteX4497" fmla="*/ 1449489 w 5584580"/>
              <a:gd name="connsiteY4497" fmla="*/ 397521 h 5648272"/>
              <a:gd name="connsiteX4498" fmla="*/ 1478920 w 5584580"/>
              <a:gd name="connsiteY4498" fmla="*/ 316545 h 5648272"/>
              <a:gd name="connsiteX4499" fmla="*/ 1523068 w 5584580"/>
              <a:gd name="connsiteY4499" fmla="*/ 309183 h 5648272"/>
              <a:gd name="connsiteX4500" fmla="*/ 1589288 w 5584580"/>
              <a:gd name="connsiteY4500" fmla="*/ 265014 h 5648272"/>
              <a:gd name="connsiteX4501" fmla="*/ 1574573 w 5584580"/>
              <a:gd name="connsiteY4501" fmla="*/ 294461 h 5648272"/>
              <a:gd name="connsiteX4502" fmla="*/ 1677582 w 5584580"/>
              <a:gd name="connsiteY4502" fmla="*/ 301822 h 5648272"/>
              <a:gd name="connsiteX4503" fmla="*/ 1640793 w 5584580"/>
              <a:gd name="connsiteY4503" fmla="*/ 257653 h 5648272"/>
              <a:gd name="connsiteX4504" fmla="*/ 1670224 w 5584580"/>
              <a:gd name="connsiteY4504" fmla="*/ 235568 h 5648272"/>
              <a:gd name="connsiteX4505" fmla="*/ 1707013 w 5584580"/>
              <a:gd name="connsiteY4505" fmla="*/ 279737 h 5648272"/>
              <a:gd name="connsiteX4506" fmla="*/ 1795307 w 5584580"/>
              <a:gd name="connsiteY4506" fmla="*/ 191399 h 5648272"/>
              <a:gd name="connsiteX4507" fmla="*/ 1824738 w 5584580"/>
              <a:gd name="connsiteY4507" fmla="*/ 206123 h 5648272"/>
              <a:gd name="connsiteX4508" fmla="*/ 1832096 w 5584580"/>
              <a:gd name="connsiteY4508" fmla="*/ 191399 h 5648272"/>
              <a:gd name="connsiteX4509" fmla="*/ 1832096 w 5584580"/>
              <a:gd name="connsiteY4509" fmla="*/ 161954 h 5648272"/>
              <a:gd name="connsiteX4510" fmla="*/ 1854170 w 5584580"/>
              <a:gd name="connsiteY4510" fmla="*/ 176676 h 5648272"/>
              <a:gd name="connsiteX4511" fmla="*/ 1920390 w 5584580"/>
              <a:gd name="connsiteY4511" fmla="*/ 132507 h 5648272"/>
              <a:gd name="connsiteX4512" fmla="*/ 1979252 w 5584580"/>
              <a:gd name="connsiteY4512" fmla="*/ 125146 h 5648272"/>
              <a:gd name="connsiteX4513" fmla="*/ 1957179 w 5584580"/>
              <a:gd name="connsiteY4513" fmla="*/ 125146 h 5648272"/>
              <a:gd name="connsiteX4514" fmla="*/ 2023399 w 5584580"/>
              <a:gd name="connsiteY4514" fmla="*/ 95700 h 5648272"/>
              <a:gd name="connsiteX4515" fmla="*/ 2104335 w 5584580"/>
              <a:gd name="connsiteY4515" fmla="*/ 66254 h 5648272"/>
              <a:gd name="connsiteX4516" fmla="*/ 2141124 w 5584580"/>
              <a:gd name="connsiteY4516" fmla="*/ 95700 h 5648272"/>
              <a:gd name="connsiteX4517" fmla="*/ 2141124 w 5584580"/>
              <a:gd name="connsiteY4517" fmla="*/ 73616 h 5648272"/>
              <a:gd name="connsiteX4518" fmla="*/ 2258849 w 5584580"/>
              <a:gd name="connsiteY4518" fmla="*/ 36808 h 5648272"/>
              <a:gd name="connsiteX4519" fmla="*/ 2302996 w 5584580"/>
              <a:gd name="connsiteY4519" fmla="*/ 58892 h 5648272"/>
              <a:gd name="connsiteX4520" fmla="*/ 2288280 w 5584580"/>
              <a:gd name="connsiteY4520" fmla="*/ 44169 h 5648272"/>
              <a:gd name="connsiteX4521" fmla="*/ 2302996 w 5584580"/>
              <a:gd name="connsiteY4521" fmla="*/ 51531 h 5648272"/>
              <a:gd name="connsiteX4522" fmla="*/ 2361858 w 5584580"/>
              <a:gd name="connsiteY4522" fmla="*/ 44169 h 5648272"/>
              <a:gd name="connsiteX4523" fmla="*/ 2266207 w 5584580"/>
              <a:gd name="connsiteY4523" fmla="*/ 73616 h 5648272"/>
              <a:gd name="connsiteX4524" fmla="*/ 2236775 w 5584580"/>
              <a:gd name="connsiteY4524" fmla="*/ 103061 h 5648272"/>
              <a:gd name="connsiteX4525" fmla="*/ 2163198 w 5584580"/>
              <a:gd name="connsiteY4525" fmla="*/ 95700 h 5648272"/>
              <a:gd name="connsiteX4526" fmla="*/ 2141124 w 5584580"/>
              <a:gd name="connsiteY4526" fmla="*/ 125146 h 5648272"/>
              <a:gd name="connsiteX4527" fmla="*/ 2104335 w 5584580"/>
              <a:gd name="connsiteY4527" fmla="*/ 95700 h 5648272"/>
              <a:gd name="connsiteX4528" fmla="*/ 2038115 w 5584580"/>
              <a:gd name="connsiteY4528" fmla="*/ 103061 h 5648272"/>
              <a:gd name="connsiteX4529" fmla="*/ 2082261 w 5584580"/>
              <a:gd name="connsiteY4529" fmla="*/ 154592 h 5648272"/>
              <a:gd name="connsiteX4530" fmla="*/ 2023399 w 5584580"/>
              <a:gd name="connsiteY4530" fmla="*/ 110423 h 5648272"/>
              <a:gd name="connsiteX4531" fmla="*/ 2016041 w 5584580"/>
              <a:gd name="connsiteY4531" fmla="*/ 147230 h 5648272"/>
              <a:gd name="connsiteX4532" fmla="*/ 2001325 w 5584580"/>
              <a:gd name="connsiteY4532" fmla="*/ 139869 h 5648272"/>
              <a:gd name="connsiteX4533" fmla="*/ 1942462 w 5584580"/>
              <a:gd name="connsiteY4533" fmla="*/ 147230 h 5648272"/>
              <a:gd name="connsiteX4534" fmla="*/ 1957179 w 5584580"/>
              <a:gd name="connsiteY4534" fmla="*/ 161954 h 5648272"/>
              <a:gd name="connsiteX4535" fmla="*/ 1913032 w 5584580"/>
              <a:gd name="connsiteY4535" fmla="*/ 184038 h 5648272"/>
              <a:gd name="connsiteX4536" fmla="*/ 1927747 w 5584580"/>
              <a:gd name="connsiteY4536" fmla="*/ 206123 h 5648272"/>
              <a:gd name="connsiteX4537" fmla="*/ 1971894 w 5584580"/>
              <a:gd name="connsiteY4537" fmla="*/ 169315 h 5648272"/>
              <a:gd name="connsiteX4538" fmla="*/ 2023399 w 5584580"/>
              <a:gd name="connsiteY4538" fmla="*/ 161954 h 5648272"/>
              <a:gd name="connsiteX4539" fmla="*/ 2016041 w 5584580"/>
              <a:gd name="connsiteY4539" fmla="*/ 191399 h 5648272"/>
              <a:gd name="connsiteX4540" fmla="*/ 2030756 w 5584580"/>
              <a:gd name="connsiteY4540" fmla="*/ 176676 h 5648272"/>
              <a:gd name="connsiteX4541" fmla="*/ 2052830 w 5584580"/>
              <a:gd name="connsiteY4541" fmla="*/ 184038 h 5648272"/>
              <a:gd name="connsiteX4542" fmla="*/ 2089619 w 5584580"/>
              <a:gd name="connsiteY4542" fmla="*/ 161954 h 5648272"/>
              <a:gd name="connsiteX4543" fmla="*/ 2089619 w 5584580"/>
              <a:gd name="connsiteY4543" fmla="*/ 132507 h 5648272"/>
              <a:gd name="connsiteX4544" fmla="*/ 2148481 w 5584580"/>
              <a:gd name="connsiteY4544" fmla="*/ 147230 h 5648272"/>
              <a:gd name="connsiteX4545" fmla="*/ 2170555 w 5584580"/>
              <a:gd name="connsiteY4545" fmla="*/ 110423 h 5648272"/>
              <a:gd name="connsiteX4546" fmla="*/ 2222060 w 5584580"/>
              <a:gd name="connsiteY4546" fmla="*/ 139869 h 5648272"/>
              <a:gd name="connsiteX4547" fmla="*/ 2310353 w 5584580"/>
              <a:gd name="connsiteY4547" fmla="*/ 88338 h 5648272"/>
              <a:gd name="connsiteX4548" fmla="*/ 2361858 w 5584580"/>
              <a:gd name="connsiteY4548" fmla="*/ 95700 h 5648272"/>
              <a:gd name="connsiteX4549" fmla="*/ 2406006 w 5584580"/>
              <a:gd name="connsiteY4549" fmla="*/ 58892 h 5648272"/>
              <a:gd name="connsiteX4550" fmla="*/ 2391289 w 5584580"/>
              <a:gd name="connsiteY4550" fmla="*/ 73616 h 5648272"/>
              <a:gd name="connsiteX4551" fmla="*/ 2428078 w 5584580"/>
              <a:gd name="connsiteY4551" fmla="*/ 66254 h 5648272"/>
              <a:gd name="connsiteX4552" fmla="*/ 2406006 w 5584580"/>
              <a:gd name="connsiteY4552" fmla="*/ 51531 h 5648272"/>
              <a:gd name="connsiteX4553" fmla="*/ 2376574 w 5584580"/>
              <a:gd name="connsiteY4553" fmla="*/ 22086 h 5648272"/>
              <a:gd name="connsiteX4554" fmla="*/ 2310353 w 5584580"/>
              <a:gd name="connsiteY4554" fmla="*/ 36808 h 5648272"/>
              <a:gd name="connsiteX4555" fmla="*/ 2391289 w 5584580"/>
              <a:gd name="connsiteY4555" fmla="*/ 14723 h 5648272"/>
              <a:gd name="connsiteX4556" fmla="*/ 2523730 w 5584580"/>
              <a:gd name="connsiteY4556" fmla="*/ 0 h 564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Lst>
            <a:rect l="l" t="t" r="r" b="b"/>
            <a:pathLst>
              <a:path w="5584580" h="5648272">
                <a:moveTo>
                  <a:pt x="2648568" y="4974530"/>
                </a:moveTo>
                <a:lnTo>
                  <a:pt x="2647395" y="4975393"/>
                </a:lnTo>
                <a:lnTo>
                  <a:pt x="2647318" y="4976140"/>
                </a:lnTo>
                <a:lnTo>
                  <a:pt x="2644987" y="4979061"/>
                </a:lnTo>
                <a:lnTo>
                  <a:pt x="2649333" y="4981413"/>
                </a:lnTo>
                <a:cubicBezTo>
                  <a:pt x="2654684" y="4983708"/>
                  <a:pt x="2660801" y="4986768"/>
                  <a:pt x="2654684" y="4992887"/>
                </a:cubicBezTo>
                <a:cubicBezTo>
                  <a:pt x="2648568" y="4995946"/>
                  <a:pt x="2640924" y="4997476"/>
                  <a:pt x="2632515" y="4997476"/>
                </a:cubicBezTo>
                <a:lnTo>
                  <a:pt x="2630925" y="4997203"/>
                </a:lnTo>
                <a:lnTo>
                  <a:pt x="2625015" y="5005126"/>
                </a:lnTo>
                <a:cubicBezTo>
                  <a:pt x="2621682" y="5011336"/>
                  <a:pt x="2619381" y="5018699"/>
                  <a:pt x="2619381" y="5027900"/>
                </a:cubicBezTo>
                <a:cubicBezTo>
                  <a:pt x="2626740" y="5049985"/>
                  <a:pt x="2656171" y="5027900"/>
                  <a:pt x="2663529" y="5035262"/>
                </a:cubicBezTo>
                <a:cubicBezTo>
                  <a:pt x="2670886" y="5027900"/>
                  <a:pt x="2663529" y="5020539"/>
                  <a:pt x="2670886" y="5005816"/>
                </a:cubicBezTo>
                <a:cubicBezTo>
                  <a:pt x="2692960" y="4998455"/>
                  <a:pt x="2685602" y="5035262"/>
                  <a:pt x="2700317" y="5035262"/>
                </a:cubicBezTo>
                <a:cubicBezTo>
                  <a:pt x="2722391" y="5049985"/>
                  <a:pt x="2722391" y="5020539"/>
                  <a:pt x="2737106" y="5027900"/>
                </a:cubicBezTo>
                <a:cubicBezTo>
                  <a:pt x="2737106" y="5031582"/>
                  <a:pt x="2738946" y="5035262"/>
                  <a:pt x="2740786" y="5039862"/>
                </a:cubicBezTo>
                <a:lnTo>
                  <a:pt x="2741564" y="5043565"/>
                </a:lnTo>
                <a:lnTo>
                  <a:pt x="2748714" y="5047956"/>
                </a:lnTo>
                <a:cubicBezTo>
                  <a:pt x="2751390" y="5050251"/>
                  <a:pt x="2753875" y="5052545"/>
                  <a:pt x="2757219" y="5053884"/>
                </a:cubicBezTo>
                <a:lnTo>
                  <a:pt x="2765878" y="5054004"/>
                </a:lnTo>
                <a:lnTo>
                  <a:pt x="2766538" y="5053666"/>
                </a:lnTo>
                <a:cubicBezTo>
                  <a:pt x="2769298" y="5051825"/>
                  <a:pt x="2772057" y="5049985"/>
                  <a:pt x="2775506" y="5049065"/>
                </a:cubicBezTo>
                <a:lnTo>
                  <a:pt x="2776601" y="5049141"/>
                </a:lnTo>
                <a:lnTo>
                  <a:pt x="2772413" y="5044132"/>
                </a:lnTo>
                <a:cubicBezTo>
                  <a:pt x="2767827" y="5040308"/>
                  <a:pt x="2761710" y="5035719"/>
                  <a:pt x="2764768" y="5029599"/>
                </a:cubicBezTo>
                <a:cubicBezTo>
                  <a:pt x="2770885" y="5035718"/>
                  <a:pt x="2795348" y="5029599"/>
                  <a:pt x="2795348" y="5041838"/>
                </a:cubicBezTo>
                <a:cubicBezTo>
                  <a:pt x="2813696" y="5041838"/>
                  <a:pt x="2789232" y="5023481"/>
                  <a:pt x="2783116" y="5023481"/>
                </a:cubicBezTo>
                <a:cubicBezTo>
                  <a:pt x="2801463" y="5011242"/>
                  <a:pt x="2832043" y="5029599"/>
                  <a:pt x="2850390" y="5011242"/>
                </a:cubicBezTo>
                <a:cubicBezTo>
                  <a:pt x="2838158" y="4992887"/>
                  <a:pt x="2825927" y="5023481"/>
                  <a:pt x="2807579" y="5017362"/>
                </a:cubicBezTo>
                <a:cubicBezTo>
                  <a:pt x="2807579" y="5005124"/>
                  <a:pt x="2783116" y="4999005"/>
                  <a:pt x="2801463" y="4986767"/>
                </a:cubicBezTo>
                <a:cubicBezTo>
                  <a:pt x="2770885" y="4980648"/>
                  <a:pt x="2777001" y="4999005"/>
                  <a:pt x="2752537" y="4999005"/>
                </a:cubicBezTo>
                <a:cubicBezTo>
                  <a:pt x="2728074" y="4992887"/>
                  <a:pt x="2746421" y="4980648"/>
                  <a:pt x="2721958" y="4986767"/>
                </a:cubicBezTo>
                <a:cubicBezTo>
                  <a:pt x="2709726" y="4992887"/>
                  <a:pt x="2703610" y="4999005"/>
                  <a:pt x="2691379" y="4999005"/>
                </a:cubicBezTo>
                <a:cubicBezTo>
                  <a:pt x="2679148" y="4986767"/>
                  <a:pt x="2666916" y="4980648"/>
                  <a:pt x="2648568" y="4974530"/>
                </a:cubicBezTo>
                <a:close/>
                <a:moveTo>
                  <a:pt x="2685316" y="4424698"/>
                </a:moveTo>
                <a:lnTo>
                  <a:pt x="2684443" y="4425341"/>
                </a:lnTo>
                <a:lnTo>
                  <a:pt x="2684387" y="4425896"/>
                </a:lnTo>
                <a:lnTo>
                  <a:pt x="2682652" y="4428071"/>
                </a:lnTo>
                <a:lnTo>
                  <a:pt x="2685886" y="4429821"/>
                </a:lnTo>
                <a:cubicBezTo>
                  <a:pt x="2689870" y="4431529"/>
                  <a:pt x="2694422" y="4433806"/>
                  <a:pt x="2689870" y="4438361"/>
                </a:cubicBezTo>
                <a:cubicBezTo>
                  <a:pt x="2685316" y="4440638"/>
                  <a:pt x="2679627" y="4441776"/>
                  <a:pt x="2673369" y="4441776"/>
                </a:cubicBezTo>
                <a:lnTo>
                  <a:pt x="2672185" y="4441574"/>
                </a:lnTo>
                <a:lnTo>
                  <a:pt x="2667786" y="4447471"/>
                </a:lnTo>
                <a:cubicBezTo>
                  <a:pt x="2665305" y="4452093"/>
                  <a:pt x="2663593" y="4457573"/>
                  <a:pt x="2663593" y="4464422"/>
                </a:cubicBezTo>
                <a:cubicBezTo>
                  <a:pt x="2669069" y="4480859"/>
                  <a:pt x="2690976" y="4464422"/>
                  <a:pt x="2696453" y="4469901"/>
                </a:cubicBezTo>
                <a:cubicBezTo>
                  <a:pt x="2701928" y="4464422"/>
                  <a:pt x="2696453" y="4458943"/>
                  <a:pt x="2701928" y="4447984"/>
                </a:cubicBezTo>
                <a:cubicBezTo>
                  <a:pt x="2718359" y="4442505"/>
                  <a:pt x="2712882" y="4469901"/>
                  <a:pt x="2723835" y="4469901"/>
                </a:cubicBezTo>
                <a:cubicBezTo>
                  <a:pt x="2740264" y="4480859"/>
                  <a:pt x="2740264" y="4458943"/>
                  <a:pt x="2751217" y="4464422"/>
                </a:cubicBezTo>
                <a:cubicBezTo>
                  <a:pt x="2751217" y="4467162"/>
                  <a:pt x="2752586" y="4469901"/>
                  <a:pt x="2753956" y="4473326"/>
                </a:cubicBezTo>
                <a:lnTo>
                  <a:pt x="2754535" y="4476081"/>
                </a:lnTo>
                <a:lnTo>
                  <a:pt x="2759857" y="4479350"/>
                </a:lnTo>
                <a:cubicBezTo>
                  <a:pt x="2761849" y="4481057"/>
                  <a:pt x="2763699" y="4482766"/>
                  <a:pt x="2766187" y="4483761"/>
                </a:cubicBezTo>
                <a:lnTo>
                  <a:pt x="2772632" y="4483852"/>
                </a:lnTo>
                <a:lnTo>
                  <a:pt x="2773123" y="4483599"/>
                </a:lnTo>
                <a:cubicBezTo>
                  <a:pt x="2775177" y="4482229"/>
                  <a:pt x="2777231" y="4480859"/>
                  <a:pt x="2779798" y="4480176"/>
                </a:cubicBezTo>
                <a:lnTo>
                  <a:pt x="2780613" y="4480232"/>
                </a:lnTo>
                <a:lnTo>
                  <a:pt x="2777496" y="4476504"/>
                </a:lnTo>
                <a:cubicBezTo>
                  <a:pt x="2774082" y="4473657"/>
                  <a:pt x="2769530" y="4470241"/>
                  <a:pt x="2771807" y="4465687"/>
                </a:cubicBezTo>
                <a:cubicBezTo>
                  <a:pt x="2776359" y="4470240"/>
                  <a:pt x="2794567" y="4465687"/>
                  <a:pt x="2794567" y="4474796"/>
                </a:cubicBezTo>
                <a:cubicBezTo>
                  <a:pt x="2808223" y="4474796"/>
                  <a:pt x="2790015" y="4461133"/>
                  <a:pt x="2785463" y="4461133"/>
                </a:cubicBezTo>
                <a:cubicBezTo>
                  <a:pt x="2799119" y="4452024"/>
                  <a:pt x="2821880" y="4465687"/>
                  <a:pt x="2835536" y="4452024"/>
                </a:cubicBezTo>
                <a:cubicBezTo>
                  <a:pt x="2826431" y="4438361"/>
                  <a:pt x="2817327" y="4461133"/>
                  <a:pt x="2803671" y="4456578"/>
                </a:cubicBezTo>
                <a:cubicBezTo>
                  <a:pt x="2803671" y="4447469"/>
                  <a:pt x="2785463" y="4442915"/>
                  <a:pt x="2799119" y="4433806"/>
                </a:cubicBezTo>
                <a:cubicBezTo>
                  <a:pt x="2776359" y="4429252"/>
                  <a:pt x="2780911" y="4442915"/>
                  <a:pt x="2762703" y="4442915"/>
                </a:cubicBezTo>
                <a:cubicBezTo>
                  <a:pt x="2744494" y="4438361"/>
                  <a:pt x="2758150" y="4429252"/>
                  <a:pt x="2739942" y="4433806"/>
                </a:cubicBezTo>
                <a:cubicBezTo>
                  <a:pt x="2730838" y="4438361"/>
                  <a:pt x="2726286" y="4442915"/>
                  <a:pt x="2717182" y="4442915"/>
                </a:cubicBezTo>
                <a:cubicBezTo>
                  <a:pt x="2708078" y="4433806"/>
                  <a:pt x="2698974" y="4429252"/>
                  <a:pt x="2685316" y="4424698"/>
                </a:cubicBezTo>
                <a:close/>
                <a:moveTo>
                  <a:pt x="2712876" y="4012334"/>
                </a:moveTo>
                <a:lnTo>
                  <a:pt x="2712228" y="4012811"/>
                </a:lnTo>
                <a:lnTo>
                  <a:pt x="2712186" y="4013224"/>
                </a:lnTo>
                <a:lnTo>
                  <a:pt x="2710898" y="4014838"/>
                </a:lnTo>
                <a:lnTo>
                  <a:pt x="2713299" y="4016137"/>
                </a:lnTo>
                <a:cubicBezTo>
                  <a:pt x="2716256" y="4017405"/>
                  <a:pt x="2719635" y="4019096"/>
                  <a:pt x="2716256" y="4022477"/>
                </a:cubicBezTo>
                <a:cubicBezTo>
                  <a:pt x="2712876" y="4024167"/>
                  <a:pt x="2708652" y="4025013"/>
                  <a:pt x="2704006" y="4025013"/>
                </a:cubicBezTo>
                <a:lnTo>
                  <a:pt x="2703127" y="4024862"/>
                </a:lnTo>
                <a:lnTo>
                  <a:pt x="2699862" y="4029240"/>
                </a:lnTo>
                <a:cubicBezTo>
                  <a:pt x="2698020" y="4032671"/>
                  <a:pt x="2696749" y="4036739"/>
                  <a:pt x="2696749" y="4041824"/>
                </a:cubicBezTo>
                <a:cubicBezTo>
                  <a:pt x="2700815" y="4054027"/>
                  <a:pt x="2717077" y="4041824"/>
                  <a:pt x="2721143" y="4045891"/>
                </a:cubicBezTo>
                <a:cubicBezTo>
                  <a:pt x="2725208" y="4041824"/>
                  <a:pt x="2721143" y="4037756"/>
                  <a:pt x="2725208" y="4029621"/>
                </a:cubicBezTo>
                <a:cubicBezTo>
                  <a:pt x="2737405" y="4025554"/>
                  <a:pt x="2733339" y="4045891"/>
                  <a:pt x="2741470" y="4045891"/>
                </a:cubicBezTo>
                <a:cubicBezTo>
                  <a:pt x="2753667" y="4054027"/>
                  <a:pt x="2753667" y="4037756"/>
                  <a:pt x="2761798" y="4041824"/>
                </a:cubicBezTo>
                <a:cubicBezTo>
                  <a:pt x="2761798" y="4043858"/>
                  <a:pt x="2762814" y="4045891"/>
                  <a:pt x="2763831" y="4048433"/>
                </a:cubicBezTo>
                <a:lnTo>
                  <a:pt x="2764261" y="4050479"/>
                </a:lnTo>
                <a:lnTo>
                  <a:pt x="2768212" y="4052906"/>
                </a:lnTo>
                <a:cubicBezTo>
                  <a:pt x="2769690" y="4054173"/>
                  <a:pt x="2771064" y="4055441"/>
                  <a:pt x="2772911" y="4056181"/>
                </a:cubicBezTo>
                <a:lnTo>
                  <a:pt x="2777695" y="4056248"/>
                </a:lnTo>
                <a:lnTo>
                  <a:pt x="2778060" y="4056061"/>
                </a:lnTo>
                <a:cubicBezTo>
                  <a:pt x="2779585" y="4055044"/>
                  <a:pt x="2781110" y="4054027"/>
                  <a:pt x="2783016" y="4053518"/>
                </a:cubicBezTo>
                <a:lnTo>
                  <a:pt x="2783620" y="4053561"/>
                </a:lnTo>
                <a:lnTo>
                  <a:pt x="2781307" y="4050793"/>
                </a:lnTo>
                <a:cubicBezTo>
                  <a:pt x="2778772" y="4048680"/>
                  <a:pt x="2775393" y="4046144"/>
                  <a:pt x="2777083" y="4042762"/>
                </a:cubicBezTo>
                <a:cubicBezTo>
                  <a:pt x="2780462" y="4046143"/>
                  <a:pt x="2793979" y="4042762"/>
                  <a:pt x="2793979" y="4049525"/>
                </a:cubicBezTo>
                <a:cubicBezTo>
                  <a:pt x="2804117" y="4049525"/>
                  <a:pt x="2790600" y="4039382"/>
                  <a:pt x="2787220" y="4039382"/>
                </a:cubicBezTo>
                <a:cubicBezTo>
                  <a:pt x="2797358" y="4032619"/>
                  <a:pt x="2814255" y="4042762"/>
                  <a:pt x="2824393" y="4032619"/>
                </a:cubicBezTo>
                <a:cubicBezTo>
                  <a:pt x="2817634" y="4022477"/>
                  <a:pt x="2810876" y="4039382"/>
                  <a:pt x="2800738" y="4036001"/>
                </a:cubicBezTo>
                <a:cubicBezTo>
                  <a:pt x="2800738" y="4029239"/>
                  <a:pt x="2787220" y="4025858"/>
                  <a:pt x="2797358" y="4019095"/>
                </a:cubicBezTo>
                <a:cubicBezTo>
                  <a:pt x="2780462" y="4015715"/>
                  <a:pt x="2783842" y="4025858"/>
                  <a:pt x="2770324" y="4025858"/>
                </a:cubicBezTo>
                <a:cubicBezTo>
                  <a:pt x="2756807" y="4022477"/>
                  <a:pt x="2766945" y="4015715"/>
                  <a:pt x="2753428" y="4019095"/>
                </a:cubicBezTo>
                <a:cubicBezTo>
                  <a:pt x="2746669" y="4022477"/>
                  <a:pt x="2743290" y="4025858"/>
                  <a:pt x="2736531" y="4025858"/>
                </a:cubicBezTo>
                <a:cubicBezTo>
                  <a:pt x="2729773" y="4019095"/>
                  <a:pt x="2723014" y="4015715"/>
                  <a:pt x="2712876" y="4012334"/>
                </a:cubicBezTo>
                <a:close/>
                <a:moveTo>
                  <a:pt x="781207" y="3974438"/>
                </a:moveTo>
                <a:lnTo>
                  <a:pt x="789027" y="3987072"/>
                </a:lnTo>
                <a:lnTo>
                  <a:pt x="789368" y="3983276"/>
                </a:lnTo>
                <a:cubicBezTo>
                  <a:pt x="787839" y="3978687"/>
                  <a:pt x="785927" y="3976392"/>
                  <a:pt x="783826" y="3975150"/>
                </a:cubicBezTo>
                <a:close/>
                <a:moveTo>
                  <a:pt x="991899" y="3897966"/>
                </a:moveTo>
                <a:lnTo>
                  <a:pt x="984913" y="3898750"/>
                </a:lnTo>
                <a:lnTo>
                  <a:pt x="981824" y="3905930"/>
                </a:lnTo>
                <a:lnTo>
                  <a:pt x="975435" y="3904366"/>
                </a:lnTo>
                <a:lnTo>
                  <a:pt x="971232" y="3908953"/>
                </a:lnTo>
                <a:cubicBezTo>
                  <a:pt x="974910" y="3912634"/>
                  <a:pt x="976750" y="3912634"/>
                  <a:pt x="978589" y="3912634"/>
                </a:cubicBezTo>
                <a:lnTo>
                  <a:pt x="981717" y="3914199"/>
                </a:lnTo>
                <a:lnTo>
                  <a:pt x="991890" y="3898005"/>
                </a:lnTo>
                <a:close/>
                <a:moveTo>
                  <a:pt x="1204100" y="3829090"/>
                </a:moveTo>
                <a:lnTo>
                  <a:pt x="1204583" y="3831787"/>
                </a:lnTo>
                <a:lnTo>
                  <a:pt x="1205242" y="3830304"/>
                </a:lnTo>
                <a:close/>
                <a:moveTo>
                  <a:pt x="2733181" y="3708525"/>
                </a:moveTo>
                <a:lnTo>
                  <a:pt x="2732699" y="3708880"/>
                </a:lnTo>
                <a:lnTo>
                  <a:pt x="2732668" y="3709187"/>
                </a:lnTo>
                <a:lnTo>
                  <a:pt x="2731709" y="3710389"/>
                </a:lnTo>
                <a:lnTo>
                  <a:pt x="2733496" y="3711356"/>
                </a:lnTo>
                <a:cubicBezTo>
                  <a:pt x="2735697" y="3712299"/>
                  <a:pt x="2738213" y="3713558"/>
                  <a:pt x="2735697" y="3716074"/>
                </a:cubicBezTo>
                <a:cubicBezTo>
                  <a:pt x="2733181" y="3717333"/>
                  <a:pt x="2730038" y="3717961"/>
                  <a:pt x="2726580" y="3717961"/>
                </a:cubicBezTo>
                <a:lnTo>
                  <a:pt x="2725926" y="3717849"/>
                </a:lnTo>
                <a:lnTo>
                  <a:pt x="2723495" y="3721108"/>
                </a:lnTo>
                <a:cubicBezTo>
                  <a:pt x="2722124" y="3723662"/>
                  <a:pt x="2721178" y="3726690"/>
                  <a:pt x="2721178" y="3730474"/>
                </a:cubicBezTo>
                <a:cubicBezTo>
                  <a:pt x="2724204" y="3739557"/>
                  <a:pt x="2736309" y="3730474"/>
                  <a:pt x="2739335" y="3733501"/>
                </a:cubicBezTo>
                <a:cubicBezTo>
                  <a:pt x="2742360" y="3730474"/>
                  <a:pt x="2739335" y="3727447"/>
                  <a:pt x="2742360" y="3721392"/>
                </a:cubicBezTo>
                <a:cubicBezTo>
                  <a:pt x="2751439" y="3718364"/>
                  <a:pt x="2748413" y="3733501"/>
                  <a:pt x="2754465" y="3733501"/>
                </a:cubicBezTo>
                <a:cubicBezTo>
                  <a:pt x="2763543" y="3739557"/>
                  <a:pt x="2763543" y="3727447"/>
                  <a:pt x="2769595" y="3730474"/>
                </a:cubicBezTo>
                <a:cubicBezTo>
                  <a:pt x="2769595" y="3731988"/>
                  <a:pt x="2770351" y="3733501"/>
                  <a:pt x="2771108" y="3735394"/>
                </a:cubicBezTo>
                <a:lnTo>
                  <a:pt x="2771428" y="3736917"/>
                </a:lnTo>
                <a:lnTo>
                  <a:pt x="2774369" y="3738723"/>
                </a:lnTo>
                <a:cubicBezTo>
                  <a:pt x="2775469" y="3739666"/>
                  <a:pt x="2776492" y="3740610"/>
                  <a:pt x="2777867" y="3741160"/>
                </a:cubicBezTo>
                <a:lnTo>
                  <a:pt x="2781428" y="3741210"/>
                </a:lnTo>
                <a:lnTo>
                  <a:pt x="2781699" y="3741071"/>
                </a:lnTo>
                <a:cubicBezTo>
                  <a:pt x="2782834" y="3740314"/>
                  <a:pt x="2783969" y="3739557"/>
                  <a:pt x="2785387" y="3739179"/>
                </a:cubicBezTo>
                <a:lnTo>
                  <a:pt x="2785837" y="3739210"/>
                </a:lnTo>
                <a:lnTo>
                  <a:pt x="2784115" y="3737150"/>
                </a:lnTo>
                <a:cubicBezTo>
                  <a:pt x="2782229" y="3735577"/>
                  <a:pt x="2779714" y="3733690"/>
                  <a:pt x="2780972" y="3731173"/>
                </a:cubicBezTo>
                <a:cubicBezTo>
                  <a:pt x="2783487" y="3733689"/>
                  <a:pt x="2793548" y="3731173"/>
                  <a:pt x="2793548" y="3736206"/>
                </a:cubicBezTo>
                <a:cubicBezTo>
                  <a:pt x="2801093" y="3736206"/>
                  <a:pt x="2791032" y="3728657"/>
                  <a:pt x="2788517" y="3728657"/>
                </a:cubicBezTo>
                <a:cubicBezTo>
                  <a:pt x="2796063" y="3723624"/>
                  <a:pt x="2808639" y="3731173"/>
                  <a:pt x="2816185" y="3723624"/>
                </a:cubicBezTo>
                <a:cubicBezTo>
                  <a:pt x="2811154" y="3716074"/>
                  <a:pt x="2806124" y="3728657"/>
                  <a:pt x="2798578" y="3726140"/>
                </a:cubicBezTo>
                <a:cubicBezTo>
                  <a:pt x="2798578" y="3721107"/>
                  <a:pt x="2788517" y="3718591"/>
                  <a:pt x="2796063" y="3713558"/>
                </a:cubicBezTo>
                <a:cubicBezTo>
                  <a:pt x="2783487" y="3711041"/>
                  <a:pt x="2786002" y="3718591"/>
                  <a:pt x="2775941" y="3718591"/>
                </a:cubicBezTo>
                <a:cubicBezTo>
                  <a:pt x="2765880" y="3716074"/>
                  <a:pt x="2773425" y="3711041"/>
                  <a:pt x="2763365" y="3713558"/>
                </a:cubicBezTo>
                <a:cubicBezTo>
                  <a:pt x="2758334" y="3716074"/>
                  <a:pt x="2755819" y="3718591"/>
                  <a:pt x="2750789" y="3718591"/>
                </a:cubicBezTo>
                <a:cubicBezTo>
                  <a:pt x="2745758" y="3713558"/>
                  <a:pt x="2740728" y="3711041"/>
                  <a:pt x="2733181" y="3708525"/>
                </a:cubicBezTo>
                <a:close/>
                <a:moveTo>
                  <a:pt x="1295419" y="3680318"/>
                </a:moveTo>
                <a:lnTo>
                  <a:pt x="1301147" y="3689571"/>
                </a:lnTo>
                <a:lnTo>
                  <a:pt x="1301253" y="3689571"/>
                </a:lnTo>
                <a:lnTo>
                  <a:pt x="1301494" y="3686896"/>
                </a:lnTo>
                <a:cubicBezTo>
                  <a:pt x="1300356" y="3683480"/>
                  <a:pt x="1298932" y="3681773"/>
                  <a:pt x="1297368" y="3680847"/>
                </a:cubicBezTo>
                <a:close/>
                <a:moveTo>
                  <a:pt x="1454631" y="3623102"/>
                </a:moveTo>
                <a:lnTo>
                  <a:pt x="1452601" y="3623358"/>
                </a:lnTo>
                <a:lnTo>
                  <a:pt x="1447040" y="3623983"/>
                </a:lnTo>
                <a:lnTo>
                  <a:pt x="1444740" y="3629327"/>
                </a:lnTo>
                <a:lnTo>
                  <a:pt x="1439985" y="3628163"/>
                </a:lnTo>
                <a:lnTo>
                  <a:pt x="1436856" y="3631577"/>
                </a:lnTo>
                <a:cubicBezTo>
                  <a:pt x="1439595" y="3634317"/>
                  <a:pt x="1440964" y="3634317"/>
                  <a:pt x="1442333" y="3634317"/>
                </a:cubicBezTo>
                <a:lnTo>
                  <a:pt x="1445137" y="3635719"/>
                </a:lnTo>
                <a:lnTo>
                  <a:pt x="1447276" y="3634807"/>
                </a:lnTo>
                <a:close/>
                <a:moveTo>
                  <a:pt x="2864080" y="3580101"/>
                </a:moveTo>
                <a:lnTo>
                  <a:pt x="2864083" y="3580180"/>
                </a:lnTo>
                <a:lnTo>
                  <a:pt x="2863974" y="3580184"/>
                </a:lnTo>
                <a:close/>
                <a:moveTo>
                  <a:pt x="2863974" y="3577668"/>
                </a:moveTo>
                <a:cubicBezTo>
                  <a:pt x="2866489" y="3577668"/>
                  <a:pt x="2867118" y="3577668"/>
                  <a:pt x="2866804" y="3577982"/>
                </a:cubicBezTo>
                <a:lnTo>
                  <a:pt x="2864080" y="3580101"/>
                </a:lnTo>
                <a:close/>
                <a:moveTo>
                  <a:pt x="2940149" y="3567457"/>
                </a:moveTo>
                <a:lnTo>
                  <a:pt x="2939593" y="3567764"/>
                </a:lnTo>
                <a:lnTo>
                  <a:pt x="2939431" y="3567602"/>
                </a:lnTo>
                <a:close/>
                <a:moveTo>
                  <a:pt x="2944462" y="3565084"/>
                </a:moveTo>
                <a:cubicBezTo>
                  <a:pt x="2946977" y="3565084"/>
                  <a:pt x="2946977" y="3565714"/>
                  <a:pt x="2945719" y="3566343"/>
                </a:cubicBezTo>
                <a:lnTo>
                  <a:pt x="2940149" y="3567457"/>
                </a:lnTo>
                <a:close/>
                <a:moveTo>
                  <a:pt x="4861296" y="3490611"/>
                </a:moveTo>
                <a:lnTo>
                  <a:pt x="4859428" y="3496062"/>
                </a:lnTo>
                <a:cubicBezTo>
                  <a:pt x="4856370" y="3504476"/>
                  <a:pt x="4853312" y="3512125"/>
                  <a:pt x="4850254" y="3518243"/>
                </a:cubicBezTo>
                <a:cubicBezTo>
                  <a:pt x="4848725" y="3521302"/>
                  <a:pt x="4848725" y="3523597"/>
                  <a:pt x="4849585" y="3525509"/>
                </a:cubicBezTo>
                <a:lnTo>
                  <a:pt x="4852505" y="3528742"/>
                </a:lnTo>
                <a:lnTo>
                  <a:pt x="4858917" y="3507752"/>
                </a:lnTo>
                <a:close/>
                <a:moveTo>
                  <a:pt x="2253915" y="3488789"/>
                </a:moveTo>
                <a:lnTo>
                  <a:pt x="2254791" y="3490541"/>
                </a:lnTo>
                <a:cubicBezTo>
                  <a:pt x="2255169" y="3492055"/>
                  <a:pt x="2255169" y="3492812"/>
                  <a:pt x="2255169" y="3491298"/>
                </a:cubicBezTo>
                <a:lnTo>
                  <a:pt x="2257090" y="3492217"/>
                </a:lnTo>
                <a:lnTo>
                  <a:pt x="2257803" y="3492106"/>
                </a:lnTo>
                <a:cubicBezTo>
                  <a:pt x="2256545" y="3490219"/>
                  <a:pt x="2255288" y="3489276"/>
                  <a:pt x="2254030" y="3488804"/>
                </a:cubicBezTo>
                <a:close/>
                <a:moveTo>
                  <a:pt x="3192841" y="3466699"/>
                </a:moveTo>
                <a:lnTo>
                  <a:pt x="3193470" y="3466942"/>
                </a:lnTo>
                <a:lnTo>
                  <a:pt x="3193270" y="3467790"/>
                </a:lnTo>
                <a:close/>
                <a:moveTo>
                  <a:pt x="3190955" y="3461909"/>
                </a:moveTo>
                <a:lnTo>
                  <a:pt x="3192841" y="3466699"/>
                </a:lnTo>
                <a:lnTo>
                  <a:pt x="3189383" y="3465369"/>
                </a:lnTo>
                <a:cubicBezTo>
                  <a:pt x="3189068" y="3464425"/>
                  <a:pt x="3189697" y="3463167"/>
                  <a:pt x="3190955" y="3461909"/>
                </a:cubicBezTo>
                <a:close/>
                <a:moveTo>
                  <a:pt x="1681067" y="3459734"/>
                </a:moveTo>
                <a:lnTo>
                  <a:pt x="1685388" y="3466715"/>
                </a:lnTo>
                <a:lnTo>
                  <a:pt x="1685577" y="3464617"/>
                </a:lnTo>
                <a:cubicBezTo>
                  <a:pt x="1684732" y="3462082"/>
                  <a:pt x="1683676" y="3460814"/>
                  <a:pt x="1682514" y="3460127"/>
                </a:cubicBezTo>
                <a:close/>
                <a:moveTo>
                  <a:pt x="1797485" y="3417480"/>
                </a:moveTo>
                <a:lnTo>
                  <a:pt x="1793625" y="3417913"/>
                </a:lnTo>
                <a:lnTo>
                  <a:pt x="1791918" y="3421880"/>
                </a:lnTo>
                <a:lnTo>
                  <a:pt x="1788388" y="3421016"/>
                </a:lnTo>
                <a:lnTo>
                  <a:pt x="1786065" y="3423551"/>
                </a:lnTo>
                <a:cubicBezTo>
                  <a:pt x="1788098" y="3425585"/>
                  <a:pt x="1789114" y="3425585"/>
                  <a:pt x="1790131" y="3425585"/>
                </a:cubicBezTo>
                <a:lnTo>
                  <a:pt x="1791859" y="3426449"/>
                </a:lnTo>
                <a:lnTo>
                  <a:pt x="1797480" y="3417501"/>
                </a:lnTo>
                <a:close/>
                <a:moveTo>
                  <a:pt x="1914737" y="3379422"/>
                </a:moveTo>
                <a:lnTo>
                  <a:pt x="1915004" y="3380913"/>
                </a:lnTo>
                <a:lnTo>
                  <a:pt x="1915368" y="3380093"/>
                </a:lnTo>
                <a:close/>
                <a:moveTo>
                  <a:pt x="4906312" y="3346419"/>
                </a:moveTo>
                <a:lnTo>
                  <a:pt x="4905296" y="3349975"/>
                </a:lnTo>
                <a:lnTo>
                  <a:pt x="4903335" y="3356841"/>
                </a:lnTo>
                <a:lnTo>
                  <a:pt x="4907662" y="3356841"/>
                </a:lnTo>
                <a:close/>
                <a:moveTo>
                  <a:pt x="4332275" y="3320200"/>
                </a:moveTo>
                <a:lnTo>
                  <a:pt x="4330884" y="3324257"/>
                </a:lnTo>
                <a:cubicBezTo>
                  <a:pt x="4328609" y="3330520"/>
                  <a:pt x="4326332" y="3336213"/>
                  <a:pt x="4324056" y="3340767"/>
                </a:cubicBezTo>
                <a:cubicBezTo>
                  <a:pt x="4322918" y="3343044"/>
                  <a:pt x="4322918" y="3344752"/>
                  <a:pt x="4323559" y="3346175"/>
                </a:cubicBezTo>
                <a:lnTo>
                  <a:pt x="4325732" y="3348582"/>
                </a:lnTo>
                <a:lnTo>
                  <a:pt x="4330504" y="3332959"/>
                </a:lnTo>
                <a:close/>
                <a:moveTo>
                  <a:pt x="2099933" y="3317486"/>
                </a:moveTo>
                <a:lnTo>
                  <a:pt x="2098031" y="3319735"/>
                </a:lnTo>
                <a:lnTo>
                  <a:pt x="2100841" y="3321755"/>
                </a:lnTo>
                <a:cubicBezTo>
                  <a:pt x="2103867" y="3330837"/>
                  <a:pt x="2100841" y="3336893"/>
                  <a:pt x="2106893" y="3342948"/>
                </a:cubicBezTo>
                <a:cubicBezTo>
                  <a:pt x="2109919" y="3342948"/>
                  <a:pt x="2109919" y="3339920"/>
                  <a:pt x="2106893" y="3336893"/>
                </a:cubicBezTo>
                <a:lnTo>
                  <a:pt x="2111882" y="3340949"/>
                </a:lnTo>
                <a:lnTo>
                  <a:pt x="2114003" y="3339820"/>
                </a:lnTo>
                <a:cubicBezTo>
                  <a:pt x="2114749" y="3339073"/>
                  <a:pt x="2115064" y="3337971"/>
                  <a:pt x="2114434" y="3336084"/>
                </a:cubicBezTo>
                <a:cubicBezTo>
                  <a:pt x="2109405" y="3326018"/>
                  <a:pt x="2111919" y="3343634"/>
                  <a:pt x="2106889" y="3336084"/>
                </a:cubicBezTo>
                <a:cubicBezTo>
                  <a:pt x="2096828" y="3328535"/>
                  <a:pt x="2111919" y="3326018"/>
                  <a:pt x="2101858" y="3318469"/>
                </a:cubicBezTo>
                <a:cubicBezTo>
                  <a:pt x="2101230" y="3317211"/>
                  <a:pt x="2100601" y="3317053"/>
                  <a:pt x="2099933" y="3317486"/>
                </a:cubicBezTo>
                <a:close/>
                <a:moveTo>
                  <a:pt x="4901143" y="3303732"/>
                </a:moveTo>
                <a:lnTo>
                  <a:pt x="4893064" y="3304084"/>
                </a:lnTo>
                <a:cubicBezTo>
                  <a:pt x="4893064" y="3310202"/>
                  <a:pt x="4897652" y="3314791"/>
                  <a:pt x="4902239" y="3318615"/>
                </a:cubicBezTo>
                <a:lnTo>
                  <a:pt x="4902787" y="3319210"/>
                </a:lnTo>
                <a:lnTo>
                  <a:pt x="4901224" y="3307151"/>
                </a:lnTo>
                <a:close/>
                <a:moveTo>
                  <a:pt x="1965195" y="3297219"/>
                </a:moveTo>
                <a:lnTo>
                  <a:pt x="1968360" y="3302331"/>
                </a:lnTo>
                <a:lnTo>
                  <a:pt x="1968418" y="3302331"/>
                </a:lnTo>
                <a:lnTo>
                  <a:pt x="1968551" y="3300853"/>
                </a:lnTo>
                <a:cubicBezTo>
                  <a:pt x="1967923" y="3298966"/>
                  <a:pt x="1967136" y="3298022"/>
                  <a:pt x="1966272" y="3297511"/>
                </a:cubicBezTo>
                <a:close/>
                <a:moveTo>
                  <a:pt x="2058476" y="3261204"/>
                </a:moveTo>
                <a:cubicBezTo>
                  <a:pt x="2058476" y="3265745"/>
                  <a:pt x="2055451" y="3265745"/>
                  <a:pt x="2052045" y="3265745"/>
                </a:cubicBezTo>
                <a:lnTo>
                  <a:pt x="2048973" y="3266090"/>
                </a:lnTo>
                <a:lnTo>
                  <a:pt x="2047702" y="3269043"/>
                </a:lnTo>
                <a:lnTo>
                  <a:pt x="2045074" y="3268400"/>
                </a:lnTo>
                <a:lnTo>
                  <a:pt x="2043346" y="3270287"/>
                </a:lnTo>
                <a:cubicBezTo>
                  <a:pt x="2044859" y="3271801"/>
                  <a:pt x="2045616" y="3271801"/>
                  <a:pt x="2046372" y="3271801"/>
                </a:cubicBezTo>
                <a:lnTo>
                  <a:pt x="2047921" y="3272576"/>
                </a:lnTo>
                <a:lnTo>
                  <a:pt x="2051318" y="3271127"/>
                </a:lnTo>
                <a:lnTo>
                  <a:pt x="2053380" y="3271607"/>
                </a:lnTo>
                <a:lnTo>
                  <a:pt x="2054930" y="3269057"/>
                </a:lnTo>
                <a:lnTo>
                  <a:pt x="2057724" y="3267641"/>
                </a:lnTo>
                <a:lnTo>
                  <a:pt x="2056585" y="3265622"/>
                </a:lnTo>
                <a:lnTo>
                  <a:pt x="2060387" y="3264709"/>
                </a:lnTo>
                <a:close/>
                <a:moveTo>
                  <a:pt x="2064326" y="3258073"/>
                </a:moveTo>
                <a:lnTo>
                  <a:pt x="2063148" y="3258808"/>
                </a:lnTo>
                <a:lnTo>
                  <a:pt x="2065287" y="3262912"/>
                </a:lnTo>
                <a:lnTo>
                  <a:pt x="2066134" y="3262084"/>
                </a:lnTo>
                <a:cubicBezTo>
                  <a:pt x="2066488" y="3261219"/>
                  <a:pt x="2066645" y="3259960"/>
                  <a:pt x="2066645" y="3258073"/>
                </a:cubicBezTo>
                <a:cubicBezTo>
                  <a:pt x="2066016" y="3257444"/>
                  <a:pt x="2065230" y="3257601"/>
                  <a:pt x="2064326" y="3258073"/>
                </a:cubicBezTo>
                <a:close/>
                <a:moveTo>
                  <a:pt x="536996" y="3240792"/>
                </a:moveTo>
                <a:lnTo>
                  <a:pt x="527389" y="3242000"/>
                </a:lnTo>
                <a:lnTo>
                  <a:pt x="531841" y="3257492"/>
                </a:lnTo>
                <a:lnTo>
                  <a:pt x="544736" y="3273490"/>
                </a:lnTo>
                <a:cubicBezTo>
                  <a:pt x="558497" y="3264311"/>
                  <a:pt x="551617" y="3244807"/>
                  <a:pt x="536996" y="3240792"/>
                </a:cubicBezTo>
                <a:close/>
                <a:moveTo>
                  <a:pt x="2042333" y="3226875"/>
                </a:moveTo>
                <a:lnTo>
                  <a:pt x="2043346" y="3230929"/>
                </a:lnTo>
                <a:lnTo>
                  <a:pt x="2044647" y="3232881"/>
                </a:lnTo>
                <a:lnTo>
                  <a:pt x="2044008" y="3227875"/>
                </a:lnTo>
                <a:close/>
                <a:moveTo>
                  <a:pt x="4365781" y="3212877"/>
                </a:moveTo>
                <a:lnTo>
                  <a:pt x="4365025" y="3215524"/>
                </a:lnTo>
                <a:lnTo>
                  <a:pt x="4363565" y="3220634"/>
                </a:lnTo>
                <a:lnTo>
                  <a:pt x="4366786" y="3220634"/>
                </a:lnTo>
                <a:close/>
                <a:moveTo>
                  <a:pt x="3935517" y="3192396"/>
                </a:moveTo>
                <a:lnTo>
                  <a:pt x="3934485" y="3195408"/>
                </a:lnTo>
                <a:cubicBezTo>
                  <a:pt x="3932795" y="3200057"/>
                  <a:pt x="3931105" y="3204283"/>
                  <a:pt x="3929416" y="3207664"/>
                </a:cubicBezTo>
                <a:cubicBezTo>
                  <a:pt x="3928571" y="3209355"/>
                  <a:pt x="3928571" y="3210622"/>
                  <a:pt x="3929046" y="3211679"/>
                </a:cubicBezTo>
                <a:lnTo>
                  <a:pt x="3930660" y="3213465"/>
                </a:lnTo>
                <a:lnTo>
                  <a:pt x="3934202" y="3201868"/>
                </a:lnTo>
                <a:close/>
                <a:moveTo>
                  <a:pt x="4361933" y="3181105"/>
                </a:moveTo>
                <a:lnTo>
                  <a:pt x="4355921" y="3181366"/>
                </a:lnTo>
                <a:cubicBezTo>
                  <a:pt x="4355921" y="3185920"/>
                  <a:pt x="4359335" y="3189336"/>
                  <a:pt x="4362749" y="3192182"/>
                </a:cubicBezTo>
                <a:lnTo>
                  <a:pt x="4363157" y="3192625"/>
                </a:lnTo>
                <a:lnTo>
                  <a:pt x="4361994" y="3183650"/>
                </a:lnTo>
                <a:close/>
                <a:moveTo>
                  <a:pt x="1119223" y="3139792"/>
                </a:moveTo>
                <a:lnTo>
                  <a:pt x="1122280" y="3150848"/>
                </a:lnTo>
                <a:lnTo>
                  <a:pt x="1124452" y="3144984"/>
                </a:lnTo>
                <a:close/>
                <a:moveTo>
                  <a:pt x="3960390" y="3112723"/>
                </a:moveTo>
                <a:lnTo>
                  <a:pt x="3959829" y="3114688"/>
                </a:lnTo>
                <a:lnTo>
                  <a:pt x="3958745" y="3118482"/>
                </a:lnTo>
                <a:lnTo>
                  <a:pt x="3961136" y="3118482"/>
                </a:lnTo>
                <a:close/>
                <a:moveTo>
                  <a:pt x="3643207" y="3098236"/>
                </a:moveTo>
                <a:lnTo>
                  <a:pt x="3642438" y="3100478"/>
                </a:lnTo>
                <a:cubicBezTo>
                  <a:pt x="3641181" y="3103938"/>
                  <a:pt x="3639923" y="3107084"/>
                  <a:pt x="3638665" y="3109600"/>
                </a:cubicBezTo>
                <a:cubicBezTo>
                  <a:pt x="3638037" y="3110858"/>
                  <a:pt x="3638037" y="3111802"/>
                  <a:pt x="3638391" y="3112588"/>
                </a:cubicBezTo>
                <a:lnTo>
                  <a:pt x="3639592" y="3113918"/>
                </a:lnTo>
                <a:lnTo>
                  <a:pt x="3642228" y="3105285"/>
                </a:lnTo>
                <a:close/>
                <a:moveTo>
                  <a:pt x="3957534" y="3089136"/>
                </a:moveTo>
                <a:lnTo>
                  <a:pt x="3953071" y="3089331"/>
                </a:lnTo>
                <a:cubicBezTo>
                  <a:pt x="3953071" y="3092711"/>
                  <a:pt x="3955606" y="3095247"/>
                  <a:pt x="3958140" y="3097360"/>
                </a:cubicBezTo>
                <a:lnTo>
                  <a:pt x="3958443" y="3097689"/>
                </a:lnTo>
                <a:lnTo>
                  <a:pt x="3957579" y="3091026"/>
                </a:lnTo>
                <a:close/>
                <a:moveTo>
                  <a:pt x="1546129" y="3054359"/>
                </a:moveTo>
                <a:lnTo>
                  <a:pt x="1545717" y="3054410"/>
                </a:lnTo>
                <a:lnTo>
                  <a:pt x="1550573" y="3071974"/>
                </a:lnTo>
                <a:lnTo>
                  <a:pt x="1554148" y="3062322"/>
                </a:lnTo>
                <a:cubicBezTo>
                  <a:pt x="1553138" y="3058717"/>
                  <a:pt x="1550168" y="3055468"/>
                  <a:pt x="1546129" y="3054359"/>
                </a:cubicBezTo>
                <a:close/>
                <a:moveTo>
                  <a:pt x="3661721" y="3038934"/>
                </a:moveTo>
                <a:lnTo>
                  <a:pt x="3661303" y="3040397"/>
                </a:lnTo>
                <a:lnTo>
                  <a:pt x="3660496" y="3043220"/>
                </a:lnTo>
                <a:lnTo>
                  <a:pt x="3662276" y="3043220"/>
                </a:lnTo>
                <a:close/>
                <a:moveTo>
                  <a:pt x="3659595" y="3021379"/>
                </a:moveTo>
                <a:lnTo>
                  <a:pt x="3656272" y="3021523"/>
                </a:lnTo>
                <a:cubicBezTo>
                  <a:pt x="3656272" y="3024039"/>
                  <a:pt x="3658159" y="3025927"/>
                  <a:pt x="3660046" y="3027499"/>
                </a:cubicBezTo>
                <a:lnTo>
                  <a:pt x="3660271" y="3027744"/>
                </a:lnTo>
                <a:lnTo>
                  <a:pt x="3659628" y="3022785"/>
                </a:lnTo>
                <a:close/>
                <a:moveTo>
                  <a:pt x="1867838" y="2998551"/>
                </a:moveTo>
                <a:lnTo>
                  <a:pt x="1869527" y="3004660"/>
                </a:lnTo>
                <a:lnTo>
                  <a:pt x="1870727" y="3001420"/>
                </a:lnTo>
                <a:close/>
                <a:moveTo>
                  <a:pt x="487203" y="2977193"/>
                </a:moveTo>
                <a:lnTo>
                  <a:pt x="482857" y="2979565"/>
                </a:lnTo>
                <a:cubicBezTo>
                  <a:pt x="480098" y="2983245"/>
                  <a:pt x="478258" y="2988767"/>
                  <a:pt x="478258" y="2996128"/>
                </a:cubicBezTo>
                <a:cubicBezTo>
                  <a:pt x="492973" y="3003490"/>
                  <a:pt x="485616" y="3032936"/>
                  <a:pt x="485616" y="3055020"/>
                </a:cubicBezTo>
                <a:lnTo>
                  <a:pt x="490742" y="3068699"/>
                </a:lnTo>
                <a:lnTo>
                  <a:pt x="490459" y="3065448"/>
                </a:lnTo>
                <a:cubicBezTo>
                  <a:pt x="489694" y="3045563"/>
                  <a:pt x="489694" y="3025676"/>
                  <a:pt x="489694" y="3004260"/>
                </a:cubicBezTo>
                <a:close/>
                <a:moveTo>
                  <a:pt x="707080" y="2976724"/>
                </a:moveTo>
                <a:lnTo>
                  <a:pt x="703747" y="2987433"/>
                </a:lnTo>
                <a:cubicBezTo>
                  <a:pt x="702982" y="2991258"/>
                  <a:pt x="702982" y="2994700"/>
                  <a:pt x="704703" y="2996802"/>
                </a:cubicBezTo>
                <a:lnTo>
                  <a:pt x="709985" y="2997430"/>
                </a:lnTo>
                <a:lnTo>
                  <a:pt x="711868" y="2994287"/>
                </a:lnTo>
                <a:close/>
                <a:moveTo>
                  <a:pt x="682903" y="2965049"/>
                </a:moveTo>
                <a:lnTo>
                  <a:pt x="676919" y="2966682"/>
                </a:lnTo>
                <a:cubicBezTo>
                  <a:pt x="673240" y="2970364"/>
                  <a:pt x="676919" y="2975884"/>
                  <a:pt x="680598" y="2978644"/>
                </a:cubicBezTo>
                <a:lnTo>
                  <a:pt x="683251" y="2979507"/>
                </a:lnTo>
                <a:lnTo>
                  <a:pt x="683106" y="2978255"/>
                </a:lnTo>
                <a:cubicBezTo>
                  <a:pt x="683870" y="2972136"/>
                  <a:pt x="685400" y="2967547"/>
                  <a:pt x="685400" y="2967547"/>
                </a:cubicBezTo>
                <a:close/>
                <a:moveTo>
                  <a:pt x="599951" y="2961237"/>
                </a:moveTo>
                <a:lnTo>
                  <a:pt x="599778" y="2961427"/>
                </a:lnTo>
                <a:lnTo>
                  <a:pt x="600023" y="2961989"/>
                </a:lnTo>
                <a:close/>
                <a:moveTo>
                  <a:pt x="1240246" y="2937709"/>
                </a:moveTo>
                <a:lnTo>
                  <a:pt x="1237765" y="2945680"/>
                </a:lnTo>
                <a:cubicBezTo>
                  <a:pt x="1237195" y="2948527"/>
                  <a:pt x="1237195" y="2951088"/>
                  <a:pt x="1238476" y="2952653"/>
                </a:cubicBezTo>
                <a:lnTo>
                  <a:pt x="1242407" y="2953120"/>
                </a:lnTo>
                <a:lnTo>
                  <a:pt x="1243809" y="2950781"/>
                </a:lnTo>
                <a:close/>
                <a:moveTo>
                  <a:pt x="1222250" y="2929019"/>
                </a:moveTo>
                <a:lnTo>
                  <a:pt x="1217796" y="2930234"/>
                </a:lnTo>
                <a:cubicBezTo>
                  <a:pt x="1215058" y="2932974"/>
                  <a:pt x="1217796" y="2937083"/>
                  <a:pt x="1220535" y="2939138"/>
                </a:cubicBezTo>
                <a:lnTo>
                  <a:pt x="1222509" y="2939780"/>
                </a:lnTo>
                <a:lnTo>
                  <a:pt x="1222402" y="2938847"/>
                </a:lnTo>
                <a:cubicBezTo>
                  <a:pt x="1222970" y="2934294"/>
                  <a:pt x="1224109" y="2930878"/>
                  <a:pt x="1224109" y="2930878"/>
                </a:cubicBezTo>
                <a:close/>
                <a:moveTo>
                  <a:pt x="1160508" y="2926181"/>
                </a:moveTo>
                <a:lnTo>
                  <a:pt x="1160380" y="2926323"/>
                </a:lnTo>
                <a:lnTo>
                  <a:pt x="1160562" y="2926741"/>
                </a:lnTo>
                <a:close/>
                <a:moveTo>
                  <a:pt x="674671" y="2919011"/>
                </a:moveTo>
                <a:lnTo>
                  <a:pt x="664847" y="2925274"/>
                </a:lnTo>
                <a:cubicBezTo>
                  <a:pt x="661744" y="2929415"/>
                  <a:pt x="660364" y="2935396"/>
                  <a:pt x="662204" y="2944598"/>
                </a:cubicBezTo>
                <a:cubicBezTo>
                  <a:pt x="669561" y="2937237"/>
                  <a:pt x="669561" y="2929874"/>
                  <a:pt x="684276" y="2929874"/>
                </a:cubicBezTo>
                <a:lnTo>
                  <a:pt x="684329" y="2935717"/>
                </a:lnTo>
                <a:lnTo>
                  <a:pt x="686928" y="2939248"/>
                </a:lnTo>
                <a:lnTo>
                  <a:pt x="690051" y="2950182"/>
                </a:lnTo>
                <a:lnTo>
                  <a:pt x="690715" y="2951039"/>
                </a:lnTo>
                <a:cubicBezTo>
                  <a:pt x="693014" y="2953340"/>
                  <a:pt x="695084" y="2955410"/>
                  <a:pt x="695658" y="2957825"/>
                </a:cubicBezTo>
                <a:lnTo>
                  <a:pt x="695572" y="2958016"/>
                </a:lnTo>
                <a:lnTo>
                  <a:pt x="700689" y="2961427"/>
                </a:lnTo>
                <a:lnTo>
                  <a:pt x="708760" y="2966811"/>
                </a:lnTo>
                <a:lnTo>
                  <a:pt x="711868" y="2957481"/>
                </a:lnTo>
                <a:lnTo>
                  <a:pt x="715421" y="2956295"/>
                </a:lnTo>
                <a:lnTo>
                  <a:pt x="715213" y="2949860"/>
                </a:lnTo>
                <a:lnTo>
                  <a:pt x="715233" y="2949743"/>
                </a:lnTo>
                <a:lnTo>
                  <a:pt x="698993" y="2951959"/>
                </a:lnTo>
                <a:lnTo>
                  <a:pt x="698993" y="2931373"/>
                </a:lnTo>
                <a:lnTo>
                  <a:pt x="696388" y="2931503"/>
                </a:lnTo>
                <a:cubicBezTo>
                  <a:pt x="690082" y="2929782"/>
                  <a:pt x="687979" y="2924620"/>
                  <a:pt x="683202" y="2921369"/>
                </a:cubicBezTo>
                <a:close/>
                <a:moveTo>
                  <a:pt x="1640109" y="2908448"/>
                </a:moveTo>
                <a:lnTo>
                  <a:pt x="1638267" y="2914365"/>
                </a:lnTo>
                <a:cubicBezTo>
                  <a:pt x="1637844" y="2916479"/>
                  <a:pt x="1637844" y="2918381"/>
                  <a:pt x="1638795" y="2919542"/>
                </a:cubicBezTo>
                <a:lnTo>
                  <a:pt x="1641714" y="2919889"/>
                </a:lnTo>
                <a:lnTo>
                  <a:pt x="1642754" y="2918153"/>
                </a:lnTo>
                <a:close/>
                <a:moveTo>
                  <a:pt x="1626749" y="2901997"/>
                </a:moveTo>
                <a:lnTo>
                  <a:pt x="1623443" y="2902900"/>
                </a:lnTo>
                <a:cubicBezTo>
                  <a:pt x="1621410" y="2904934"/>
                  <a:pt x="1623443" y="2907984"/>
                  <a:pt x="1625476" y="2909509"/>
                </a:cubicBezTo>
                <a:lnTo>
                  <a:pt x="1626942" y="2909986"/>
                </a:lnTo>
                <a:lnTo>
                  <a:pt x="1626862" y="2909294"/>
                </a:lnTo>
                <a:cubicBezTo>
                  <a:pt x="1627284" y="2905913"/>
                  <a:pt x="1628129" y="2903378"/>
                  <a:pt x="1628129" y="2903378"/>
                </a:cubicBezTo>
                <a:close/>
                <a:moveTo>
                  <a:pt x="1580914" y="2899891"/>
                </a:moveTo>
                <a:lnTo>
                  <a:pt x="1580819" y="2899996"/>
                </a:lnTo>
                <a:lnTo>
                  <a:pt x="1580955" y="2900306"/>
                </a:lnTo>
                <a:close/>
                <a:moveTo>
                  <a:pt x="1216123" y="2894752"/>
                </a:moveTo>
                <a:lnTo>
                  <a:pt x="1208811" y="2899414"/>
                </a:lnTo>
                <a:cubicBezTo>
                  <a:pt x="1206501" y="2902496"/>
                  <a:pt x="1205474" y="2906948"/>
                  <a:pt x="1206843" y="2913797"/>
                </a:cubicBezTo>
                <a:cubicBezTo>
                  <a:pt x="1212319" y="2908318"/>
                  <a:pt x="1212319" y="2902838"/>
                  <a:pt x="1223272" y="2902838"/>
                </a:cubicBezTo>
                <a:lnTo>
                  <a:pt x="1223312" y="2907186"/>
                </a:lnTo>
                <a:lnTo>
                  <a:pt x="1225246" y="2909814"/>
                </a:lnTo>
                <a:lnTo>
                  <a:pt x="1227571" y="2917953"/>
                </a:lnTo>
                <a:lnTo>
                  <a:pt x="1228065" y="2918592"/>
                </a:lnTo>
                <a:cubicBezTo>
                  <a:pt x="1229777" y="2920303"/>
                  <a:pt x="1231317" y="2921844"/>
                  <a:pt x="1231744" y="2923642"/>
                </a:cubicBezTo>
                <a:lnTo>
                  <a:pt x="1231681" y="2923783"/>
                </a:lnTo>
                <a:lnTo>
                  <a:pt x="1235488" y="2926323"/>
                </a:lnTo>
                <a:lnTo>
                  <a:pt x="1241496" y="2930331"/>
                </a:lnTo>
                <a:lnTo>
                  <a:pt x="1243809" y="2923385"/>
                </a:lnTo>
                <a:lnTo>
                  <a:pt x="1246454" y="2922503"/>
                </a:lnTo>
                <a:lnTo>
                  <a:pt x="1246299" y="2917714"/>
                </a:lnTo>
                <a:lnTo>
                  <a:pt x="1246313" y="2917627"/>
                </a:lnTo>
                <a:lnTo>
                  <a:pt x="1234226" y="2919275"/>
                </a:lnTo>
                <a:lnTo>
                  <a:pt x="1234226" y="2903953"/>
                </a:lnTo>
                <a:lnTo>
                  <a:pt x="1232288" y="2904050"/>
                </a:lnTo>
                <a:cubicBezTo>
                  <a:pt x="1227593" y="2902769"/>
                  <a:pt x="1226028" y="2898927"/>
                  <a:pt x="1222473" y="2896507"/>
                </a:cubicBezTo>
                <a:close/>
                <a:moveTo>
                  <a:pt x="1934709" y="2886890"/>
                </a:moveTo>
                <a:lnTo>
                  <a:pt x="1933338" y="2891295"/>
                </a:lnTo>
                <a:cubicBezTo>
                  <a:pt x="1933023" y="2892868"/>
                  <a:pt x="1933023" y="2894283"/>
                  <a:pt x="1933731" y="2895148"/>
                </a:cubicBezTo>
                <a:lnTo>
                  <a:pt x="1935903" y="2895406"/>
                </a:lnTo>
                <a:lnTo>
                  <a:pt x="1936678" y="2894113"/>
                </a:lnTo>
                <a:close/>
                <a:moveTo>
                  <a:pt x="1924765" y="2882089"/>
                </a:moveTo>
                <a:lnTo>
                  <a:pt x="1922304" y="2882760"/>
                </a:lnTo>
                <a:cubicBezTo>
                  <a:pt x="1920792" y="2884274"/>
                  <a:pt x="1922304" y="2886545"/>
                  <a:pt x="1923818" y="2887680"/>
                </a:cubicBezTo>
                <a:lnTo>
                  <a:pt x="1924908" y="2888035"/>
                </a:lnTo>
                <a:lnTo>
                  <a:pt x="1924849" y="2887520"/>
                </a:lnTo>
                <a:cubicBezTo>
                  <a:pt x="1925163" y="2885004"/>
                  <a:pt x="1925792" y="2883116"/>
                  <a:pt x="1925792" y="2883116"/>
                </a:cubicBezTo>
                <a:close/>
                <a:moveTo>
                  <a:pt x="722094" y="2881883"/>
                </a:moveTo>
                <a:cubicBezTo>
                  <a:pt x="708334" y="2881883"/>
                  <a:pt x="715213" y="2902534"/>
                  <a:pt x="714353" y="2918022"/>
                </a:cubicBezTo>
                <a:lnTo>
                  <a:pt x="711875" y="2925091"/>
                </a:lnTo>
                <a:lnTo>
                  <a:pt x="718878" y="2926492"/>
                </a:lnTo>
                <a:lnTo>
                  <a:pt x="719036" y="2925480"/>
                </a:lnTo>
                <a:cubicBezTo>
                  <a:pt x="722094" y="2909417"/>
                  <a:pt x="725153" y="2894121"/>
                  <a:pt x="722094" y="2881883"/>
                </a:cubicBezTo>
                <a:close/>
                <a:moveTo>
                  <a:pt x="1890650" y="2880521"/>
                </a:moveTo>
                <a:lnTo>
                  <a:pt x="1890579" y="2880599"/>
                </a:lnTo>
                <a:lnTo>
                  <a:pt x="1890680" y="2880830"/>
                </a:lnTo>
                <a:close/>
                <a:moveTo>
                  <a:pt x="1622201" y="2876559"/>
                </a:moveTo>
                <a:lnTo>
                  <a:pt x="1616773" y="2880019"/>
                </a:lnTo>
                <a:cubicBezTo>
                  <a:pt x="1615058" y="2882308"/>
                  <a:pt x="1614296" y="2885613"/>
                  <a:pt x="1615312" y="2890697"/>
                </a:cubicBezTo>
                <a:cubicBezTo>
                  <a:pt x="1619378" y="2886630"/>
                  <a:pt x="1619378" y="2882562"/>
                  <a:pt x="1627508" y="2882562"/>
                </a:cubicBezTo>
                <a:lnTo>
                  <a:pt x="1627537" y="2885790"/>
                </a:lnTo>
                <a:lnTo>
                  <a:pt x="1628974" y="2887741"/>
                </a:lnTo>
                <a:lnTo>
                  <a:pt x="1630699" y="2893782"/>
                </a:lnTo>
                <a:lnTo>
                  <a:pt x="1631066" y="2894256"/>
                </a:lnTo>
                <a:cubicBezTo>
                  <a:pt x="1632337" y="2895527"/>
                  <a:pt x="1633480" y="2896671"/>
                  <a:pt x="1633797" y="2898006"/>
                </a:cubicBezTo>
                <a:lnTo>
                  <a:pt x="1633750" y="2898111"/>
                </a:lnTo>
                <a:lnTo>
                  <a:pt x="1636577" y="2899996"/>
                </a:lnTo>
                <a:lnTo>
                  <a:pt x="1641037" y="2902971"/>
                </a:lnTo>
                <a:lnTo>
                  <a:pt x="1642754" y="2897815"/>
                </a:lnTo>
                <a:lnTo>
                  <a:pt x="1644717" y="2897160"/>
                </a:lnTo>
                <a:lnTo>
                  <a:pt x="1644603" y="2893605"/>
                </a:lnTo>
                <a:lnTo>
                  <a:pt x="1644613" y="2893540"/>
                </a:lnTo>
                <a:lnTo>
                  <a:pt x="1635640" y="2894764"/>
                </a:lnTo>
                <a:lnTo>
                  <a:pt x="1635640" y="2883390"/>
                </a:lnTo>
                <a:lnTo>
                  <a:pt x="1634201" y="2883461"/>
                </a:lnTo>
                <a:cubicBezTo>
                  <a:pt x="1630716" y="2882510"/>
                  <a:pt x="1629554" y="2879658"/>
                  <a:pt x="1626915" y="2877862"/>
                </a:cubicBezTo>
                <a:close/>
                <a:moveTo>
                  <a:pt x="2074366" y="2872664"/>
                </a:moveTo>
                <a:lnTo>
                  <a:pt x="2074466" y="2872696"/>
                </a:lnTo>
                <a:cubicBezTo>
                  <a:pt x="2074820" y="2872893"/>
                  <a:pt x="2074820" y="2873050"/>
                  <a:pt x="2074190" y="2873050"/>
                </a:cubicBezTo>
                <a:close/>
                <a:moveTo>
                  <a:pt x="1251421" y="2867117"/>
                </a:moveTo>
                <a:cubicBezTo>
                  <a:pt x="1241179" y="2867117"/>
                  <a:pt x="1246299" y="2882488"/>
                  <a:pt x="1245659" y="2894016"/>
                </a:cubicBezTo>
                <a:lnTo>
                  <a:pt x="1243815" y="2899278"/>
                </a:lnTo>
                <a:lnTo>
                  <a:pt x="1249027" y="2900320"/>
                </a:lnTo>
                <a:lnTo>
                  <a:pt x="1249145" y="2899566"/>
                </a:lnTo>
                <a:cubicBezTo>
                  <a:pt x="1251421" y="2887612"/>
                  <a:pt x="1253697" y="2876226"/>
                  <a:pt x="1251421" y="2867117"/>
                </a:cubicBezTo>
                <a:close/>
                <a:moveTo>
                  <a:pt x="1921380" y="2863155"/>
                </a:moveTo>
                <a:lnTo>
                  <a:pt x="1917340" y="2865731"/>
                </a:lnTo>
                <a:cubicBezTo>
                  <a:pt x="1916063" y="2867434"/>
                  <a:pt x="1915496" y="2869893"/>
                  <a:pt x="1916252" y="2873678"/>
                </a:cubicBezTo>
                <a:cubicBezTo>
                  <a:pt x="1919278" y="2870650"/>
                  <a:pt x="1919278" y="2867622"/>
                  <a:pt x="1925330" y="2867622"/>
                </a:cubicBezTo>
                <a:lnTo>
                  <a:pt x="1925352" y="2870025"/>
                </a:lnTo>
                <a:lnTo>
                  <a:pt x="1926421" y="2871477"/>
                </a:lnTo>
                <a:lnTo>
                  <a:pt x="1927705" y="2875974"/>
                </a:lnTo>
                <a:lnTo>
                  <a:pt x="1927978" y="2876327"/>
                </a:lnTo>
                <a:cubicBezTo>
                  <a:pt x="1928924" y="2877273"/>
                  <a:pt x="1929775" y="2878124"/>
                  <a:pt x="1930011" y="2879118"/>
                </a:cubicBezTo>
                <a:lnTo>
                  <a:pt x="1929976" y="2879196"/>
                </a:lnTo>
                <a:lnTo>
                  <a:pt x="1932080" y="2880599"/>
                </a:lnTo>
                <a:lnTo>
                  <a:pt x="1935400" y="2882814"/>
                </a:lnTo>
                <a:lnTo>
                  <a:pt x="1936678" y="2878976"/>
                </a:lnTo>
                <a:lnTo>
                  <a:pt x="1938139" y="2878488"/>
                </a:lnTo>
                <a:lnTo>
                  <a:pt x="1938054" y="2875842"/>
                </a:lnTo>
                <a:lnTo>
                  <a:pt x="1938062" y="2875794"/>
                </a:lnTo>
                <a:lnTo>
                  <a:pt x="1931383" y="2876705"/>
                </a:lnTo>
                <a:lnTo>
                  <a:pt x="1931383" y="2868239"/>
                </a:lnTo>
                <a:lnTo>
                  <a:pt x="1930312" y="2868293"/>
                </a:lnTo>
                <a:cubicBezTo>
                  <a:pt x="1927718" y="2867584"/>
                  <a:pt x="1926853" y="2865461"/>
                  <a:pt x="1924889" y="2864124"/>
                </a:cubicBezTo>
                <a:close/>
                <a:moveTo>
                  <a:pt x="1648405" y="2856044"/>
                </a:moveTo>
                <a:cubicBezTo>
                  <a:pt x="1640801" y="2856044"/>
                  <a:pt x="1644603" y="2867455"/>
                  <a:pt x="1644127" y="2876013"/>
                </a:cubicBezTo>
                <a:lnTo>
                  <a:pt x="1642758" y="2879919"/>
                </a:lnTo>
                <a:lnTo>
                  <a:pt x="1646627" y="2880693"/>
                </a:lnTo>
                <a:lnTo>
                  <a:pt x="1646715" y="2880133"/>
                </a:lnTo>
                <a:cubicBezTo>
                  <a:pt x="1648405" y="2871258"/>
                  <a:pt x="1650095" y="2862806"/>
                  <a:pt x="1648405" y="2856044"/>
                </a:cubicBezTo>
                <a:close/>
                <a:moveTo>
                  <a:pt x="1940884" y="2847885"/>
                </a:moveTo>
                <a:cubicBezTo>
                  <a:pt x="1935225" y="2847885"/>
                  <a:pt x="1938054" y="2856378"/>
                  <a:pt x="1937700" y="2862748"/>
                </a:cubicBezTo>
                <a:lnTo>
                  <a:pt x="1936681" y="2865656"/>
                </a:lnTo>
                <a:lnTo>
                  <a:pt x="1939561" y="2866232"/>
                </a:lnTo>
                <a:lnTo>
                  <a:pt x="1939626" y="2865815"/>
                </a:lnTo>
                <a:cubicBezTo>
                  <a:pt x="1940884" y="2859209"/>
                  <a:pt x="1942141" y="2852918"/>
                  <a:pt x="1940884" y="2847885"/>
                </a:cubicBezTo>
                <a:close/>
                <a:moveTo>
                  <a:pt x="1841499" y="2818998"/>
                </a:moveTo>
                <a:lnTo>
                  <a:pt x="1837575" y="2822209"/>
                </a:lnTo>
                <a:cubicBezTo>
                  <a:pt x="1837575" y="2822209"/>
                  <a:pt x="1840601" y="2825237"/>
                  <a:pt x="1840601" y="2828265"/>
                </a:cubicBezTo>
                <a:cubicBezTo>
                  <a:pt x="1840601" y="2840375"/>
                  <a:pt x="1837575" y="2861568"/>
                  <a:pt x="1840601" y="2870650"/>
                </a:cubicBezTo>
                <a:lnTo>
                  <a:pt x="1840828" y="2871558"/>
                </a:lnTo>
                <a:lnTo>
                  <a:pt x="1843074" y="2872006"/>
                </a:lnTo>
                <a:lnTo>
                  <a:pt x="1842789" y="2850402"/>
                </a:lnTo>
                <a:cubicBezTo>
                  <a:pt x="1842789" y="2842852"/>
                  <a:pt x="1842789" y="2835303"/>
                  <a:pt x="1842475" y="2828068"/>
                </a:cubicBezTo>
                <a:close/>
                <a:moveTo>
                  <a:pt x="1514879" y="2817233"/>
                </a:moveTo>
                <a:lnTo>
                  <a:pt x="1509607" y="2821548"/>
                </a:lnTo>
                <a:cubicBezTo>
                  <a:pt x="1509607" y="2821548"/>
                  <a:pt x="1513673" y="2825616"/>
                  <a:pt x="1513673" y="2829683"/>
                </a:cubicBezTo>
                <a:cubicBezTo>
                  <a:pt x="1513673" y="2845953"/>
                  <a:pt x="1509607" y="2874427"/>
                  <a:pt x="1513673" y="2886630"/>
                </a:cubicBezTo>
                <a:lnTo>
                  <a:pt x="1514198" y="2888729"/>
                </a:lnTo>
                <a:lnTo>
                  <a:pt x="1517006" y="2889291"/>
                </a:lnTo>
                <a:lnTo>
                  <a:pt x="1516613" y="2859425"/>
                </a:lnTo>
                <a:cubicBezTo>
                  <a:pt x="1516613" y="2849282"/>
                  <a:pt x="1516613" y="2839139"/>
                  <a:pt x="1516191" y="2829419"/>
                </a:cubicBezTo>
                <a:close/>
                <a:moveTo>
                  <a:pt x="1071554" y="2814837"/>
                </a:moveTo>
                <a:lnTo>
                  <a:pt x="1064454" y="2820649"/>
                </a:lnTo>
                <a:cubicBezTo>
                  <a:pt x="1064454" y="2820649"/>
                  <a:pt x="1069931" y="2826129"/>
                  <a:pt x="1069931" y="2831608"/>
                </a:cubicBezTo>
                <a:cubicBezTo>
                  <a:pt x="1069931" y="2853525"/>
                  <a:pt x="1064454" y="2891880"/>
                  <a:pt x="1069931" y="2908318"/>
                </a:cubicBezTo>
                <a:lnTo>
                  <a:pt x="1070342" y="2909959"/>
                </a:lnTo>
                <a:lnTo>
                  <a:pt x="1074405" y="2910772"/>
                </a:lnTo>
                <a:lnTo>
                  <a:pt x="1073890" y="2871672"/>
                </a:lnTo>
                <a:cubicBezTo>
                  <a:pt x="1073890" y="2858009"/>
                  <a:pt x="1073890" y="2844346"/>
                  <a:pt x="1073322" y="2831252"/>
                </a:cubicBezTo>
                <a:close/>
                <a:moveTo>
                  <a:pt x="480440" y="2811643"/>
                </a:moveTo>
                <a:lnTo>
                  <a:pt x="470900" y="2819452"/>
                </a:lnTo>
                <a:cubicBezTo>
                  <a:pt x="470900" y="2819452"/>
                  <a:pt x="478258" y="2826814"/>
                  <a:pt x="478258" y="2834175"/>
                </a:cubicBezTo>
                <a:cubicBezTo>
                  <a:pt x="478258" y="2863621"/>
                  <a:pt x="470900" y="2915152"/>
                  <a:pt x="478258" y="2937237"/>
                </a:cubicBezTo>
                <a:cubicBezTo>
                  <a:pt x="478258" y="2944598"/>
                  <a:pt x="480098" y="2950118"/>
                  <a:pt x="482857" y="2955640"/>
                </a:cubicBezTo>
                <a:lnTo>
                  <a:pt x="485693" y="2960800"/>
                </a:lnTo>
                <a:lnTo>
                  <a:pt x="484342" y="2946131"/>
                </a:lnTo>
                <a:cubicBezTo>
                  <a:pt x="483579" y="2926245"/>
                  <a:pt x="483579" y="2906358"/>
                  <a:pt x="483579" y="2888002"/>
                </a:cubicBezTo>
                <a:cubicBezTo>
                  <a:pt x="483579" y="2869645"/>
                  <a:pt x="483579" y="2851289"/>
                  <a:pt x="482814" y="2833698"/>
                </a:cubicBezTo>
                <a:close/>
                <a:moveTo>
                  <a:pt x="1923309" y="2787617"/>
                </a:moveTo>
                <a:lnTo>
                  <a:pt x="1919278" y="2793069"/>
                </a:lnTo>
                <a:cubicBezTo>
                  <a:pt x="1916252" y="2796475"/>
                  <a:pt x="1913226" y="2799503"/>
                  <a:pt x="1913226" y="2804044"/>
                </a:cubicBezTo>
                <a:cubicBezTo>
                  <a:pt x="1913226" y="2807072"/>
                  <a:pt x="1916252" y="2804044"/>
                  <a:pt x="1919278" y="2804044"/>
                </a:cubicBezTo>
                <a:cubicBezTo>
                  <a:pt x="1922304" y="2816155"/>
                  <a:pt x="1913226" y="2819182"/>
                  <a:pt x="1913226" y="2831292"/>
                </a:cubicBezTo>
                <a:cubicBezTo>
                  <a:pt x="1914740" y="2832806"/>
                  <a:pt x="1917009" y="2833563"/>
                  <a:pt x="1918522" y="2834320"/>
                </a:cubicBezTo>
                <a:lnTo>
                  <a:pt x="1919111" y="2836678"/>
                </a:lnTo>
                <a:lnTo>
                  <a:pt x="1919505" y="2828382"/>
                </a:lnTo>
                <a:cubicBezTo>
                  <a:pt x="1920761" y="2817687"/>
                  <a:pt x="1923277" y="2807622"/>
                  <a:pt x="1925792" y="2797556"/>
                </a:cubicBezTo>
                <a:close/>
                <a:moveTo>
                  <a:pt x="1624792" y="2775072"/>
                </a:moveTo>
                <a:lnTo>
                  <a:pt x="1619378" y="2782397"/>
                </a:lnTo>
                <a:cubicBezTo>
                  <a:pt x="1615312" y="2786973"/>
                  <a:pt x="1611246" y="2791041"/>
                  <a:pt x="1611246" y="2797142"/>
                </a:cubicBezTo>
                <a:cubicBezTo>
                  <a:pt x="1611246" y="2801210"/>
                  <a:pt x="1615312" y="2797142"/>
                  <a:pt x="1619378" y="2797142"/>
                </a:cubicBezTo>
                <a:cubicBezTo>
                  <a:pt x="1623443" y="2813413"/>
                  <a:pt x="1611246" y="2817480"/>
                  <a:pt x="1611246" y="2833751"/>
                </a:cubicBezTo>
                <a:cubicBezTo>
                  <a:pt x="1613280" y="2835785"/>
                  <a:pt x="1616329" y="2836802"/>
                  <a:pt x="1618361" y="2837819"/>
                </a:cubicBezTo>
                <a:lnTo>
                  <a:pt x="1619152" y="2840987"/>
                </a:lnTo>
                <a:lnTo>
                  <a:pt x="1619681" y="2829841"/>
                </a:lnTo>
                <a:cubicBezTo>
                  <a:pt x="1621370" y="2815472"/>
                  <a:pt x="1624750" y="2801949"/>
                  <a:pt x="1628129" y="2788425"/>
                </a:cubicBezTo>
                <a:close/>
                <a:moveTo>
                  <a:pt x="1219614" y="2758044"/>
                </a:moveTo>
                <a:lnTo>
                  <a:pt x="1212319" y="2767911"/>
                </a:lnTo>
                <a:cubicBezTo>
                  <a:pt x="1206843" y="2774076"/>
                  <a:pt x="1201366" y="2779555"/>
                  <a:pt x="1201366" y="2787774"/>
                </a:cubicBezTo>
                <a:cubicBezTo>
                  <a:pt x="1201366" y="2793254"/>
                  <a:pt x="1206843" y="2787774"/>
                  <a:pt x="1212319" y="2787774"/>
                </a:cubicBezTo>
                <a:cubicBezTo>
                  <a:pt x="1217796" y="2809692"/>
                  <a:pt x="1201366" y="2815170"/>
                  <a:pt x="1201366" y="2837087"/>
                </a:cubicBezTo>
                <a:cubicBezTo>
                  <a:pt x="1204105" y="2839827"/>
                  <a:pt x="1208213" y="2841197"/>
                  <a:pt x="1210951" y="2842567"/>
                </a:cubicBezTo>
                <a:lnTo>
                  <a:pt x="1212017" y="2846834"/>
                </a:lnTo>
                <a:lnTo>
                  <a:pt x="1212729" y="2831821"/>
                </a:lnTo>
                <a:cubicBezTo>
                  <a:pt x="1215003" y="2812465"/>
                  <a:pt x="1219557" y="2794249"/>
                  <a:pt x="1224109" y="2776031"/>
                </a:cubicBezTo>
                <a:close/>
                <a:moveTo>
                  <a:pt x="1923277" y="2749742"/>
                </a:moveTo>
                <a:cubicBezTo>
                  <a:pt x="1915731" y="2747226"/>
                  <a:pt x="1913216" y="2752258"/>
                  <a:pt x="1910701" y="2759808"/>
                </a:cubicBezTo>
                <a:lnTo>
                  <a:pt x="1909090" y="2757564"/>
                </a:lnTo>
                <a:lnTo>
                  <a:pt x="1909065" y="2757874"/>
                </a:lnTo>
                <a:cubicBezTo>
                  <a:pt x="1908688" y="2762415"/>
                  <a:pt x="1908688" y="2766200"/>
                  <a:pt x="1910200" y="2767714"/>
                </a:cubicBezTo>
                <a:cubicBezTo>
                  <a:pt x="1916252" y="2767714"/>
                  <a:pt x="1916252" y="2764686"/>
                  <a:pt x="1919278" y="2758631"/>
                </a:cubicBezTo>
                <a:lnTo>
                  <a:pt x="1920776" y="2767026"/>
                </a:lnTo>
                <a:close/>
                <a:moveTo>
                  <a:pt x="679361" y="2735340"/>
                </a:moveTo>
                <a:lnTo>
                  <a:pt x="669561" y="2748598"/>
                </a:lnTo>
                <a:cubicBezTo>
                  <a:pt x="662204" y="2756880"/>
                  <a:pt x="654845" y="2764241"/>
                  <a:pt x="654845" y="2775283"/>
                </a:cubicBezTo>
                <a:cubicBezTo>
                  <a:pt x="654845" y="2782645"/>
                  <a:pt x="662204" y="2775283"/>
                  <a:pt x="669561" y="2775283"/>
                </a:cubicBezTo>
                <a:cubicBezTo>
                  <a:pt x="676919" y="2804730"/>
                  <a:pt x="654845" y="2812091"/>
                  <a:pt x="654845" y="2841536"/>
                </a:cubicBezTo>
                <a:cubicBezTo>
                  <a:pt x="658525" y="2845218"/>
                  <a:pt x="664043" y="2847058"/>
                  <a:pt x="667722" y="2848899"/>
                </a:cubicBezTo>
                <a:lnTo>
                  <a:pt x="669154" y="2854633"/>
                </a:lnTo>
                <a:lnTo>
                  <a:pt x="670110" y="2834461"/>
                </a:lnTo>
                <a:cubicBezTo>
                  <a:pt x="673167" y="2808456"/>
                  <a:pt x="679284" y="2783982"/>
                  <a:pt x="685400" y="2759506"/>
                </a:cubicBezTo>
                <a:close/>
                <a:moveTo>
                  <a:pt x="1746794" y="2734410"/>
                </a:moveTo>
                <a:cubicBezTo>
                  <a:pt x="1737716" y="2731383"/>
                  <a:pt x="1734690" y="2737438"/>
                  <a:pt x="1731664" y="2746520"/>
                </a:cubicBezTo>
                <a:cubicBezTo>
                  <a:pt x="1728638" y="2745007"/>
                  <a:pt x="1728638" y="2741223"/>
                  <a:pt x="1728638" y="2737438"/>
                </a:cubicBezTo>
                <a:lnTo>
                  <a:pt x="1728049" y="2735670"/>
                </a:lnTo>
                <a:lnTo>
                  <a:pt x="1726128" y="2737710"/>
                </a:lnTo>
                <a:cubicBezTo>
                  <a:pt x="1726128" y="2747853"/>
                  <a:pt x="1736266" y="2774901"/>
                  <a:pt x="1736266" y="2788425"/>
                </a:cubicBezTo>
                <a:cubicBezTo>
                  <a:pt x="1736266" y="2791806"/>
                  <a:pt x="1732886" y="2798567"/>
                  <a:pt x="1732886" y="2798567"/>
                </a:cubicBezTo>
                <a:cubicBezTo>
                  <a:pt x="1729507" y="2805330"/>
                  <a:pt x="1736266" y="2805330"/>
                  <a:pt x="1732886" y="2812091"/>
                </a:cubicBezTo>
                <a:cubicBezTo>
                  <a:pt x="1732886" y="2818854"/>
                  <a:pt x="1729507" y="2818854"/>
                  <a:pt x="1726128" y="2822234"/>
                </a:cubicBezTo>
                <a:cubicBezTo>
                  <a:pt x="1726128" y="2822234"/>
                  <a:pt x="1729507" y="2825615"/>
                  <a:pt x="1729507" y="2828996"/>
                </a:cubicBezTo>
                <a:cubicBezTo>
                  <a:pt x="1729507" y="2842520"/>
                  <a:pt x="1726128" y="2866187"/>
                  <a:pt x="1729507" y="2876330"/>
                </a:cubicBezTo>
                <a:cubicBezTo>
                  <a:pt x="1729507" y="2883091"/>
                  <a:pt x="1732886" y="2886472"/>
                  <a:pt x="1736266" y="2893235"/>
                </a:cubicBezTo>
                <a:cubicBezTo>
                  <a:pt x="1732886" y="2893235"/>
                  <a:pt x="1729507" y="2896615"/>
                  <a:pt x="1729507" y="2903378"/>
                </a:cubicBezTo>
                <a:cubicBezTo>
                  <a:pt x="1736266" y="2906758"/>
                  <a:pt x="1732886" y="2920282"/>
                  <a:pt x="1732886" y="2930425"/>
                </a:cubicBezTo>
                <a:cubicBezTo>
                  <a:pt x="1732886" y="2937187"/>
                  <a:pt x="1739645" y="2943949"/>
                  <a:pt x="1743025" y="2950711"/>
                </a:cubicBezTo>
                <a:cubicBezTo>
                  <a:pt x="1743025" y="2957473"/>
                  <a:pt x="1739645" y="2957473"/>
                  <a:pt x="1739645" y="2964235"/>
                </a:cubicBezTo>
                <a:cubicBezTo>
                  <a:pt x="1743025" y="2984520"/>
                  <a:pt x="1749783" y="3011568"/>
                  <a:pt x="1756541" y="3031854"/>
                </a:cubicBezTo>
                <a:cubicBezTo>
                  <a:pt x="1756541" y="3038616"/>
                  <a:pt x="1753162" y="3038616"/>
                  <a:pt x="1756541" y="3041997"/>
                </a:cubicBezTo>
                <a:cubicBezTo>
                  <a:pt x="1759921" y="3062283"/>
                  <a:pt x="1770059" y="3079188"/>
                  <a:pt x="1773437" y="3092711"/>
                </a:cubicBezTo>
                <a:cubicBezTo>
                  <a:pt x="1773437" y="3099473"/>
                  <a:pt x="1770059" y="3096092"/>
                  <a:pt x="1766679" y="3102855"/>
                </a:cubicBezTo>
                <a:cubicBezTo>
                  <a:pt x="1773437" y="3116378"/>
                  <a:pt x="1783576" y="3129902"/>
                  <a:pt x="1786955" y="3146807"/>
                </a:cubicBezTo>
                <a:cubicBezTo>
                  <a:pt x="1783576" y="3150188"/>
                  <a:pt x="1786955" y="3156950"/>
                  <a:pt x="1780196" y="3156950"/>
                </a:cubicBezTo>
                <a:cubicBezTo>
                  <a:pt x="1780196" y="3160331"/>
                  <a:pt x="1786955" y="3156950"/>
                  <a:pt x="1790334" y="3156950"/>
                </a:cubicBezTo>
                <a:cubicBezTo>
                  <a:pt x="1793714" y="3177236"/>
                  <a:pt x="1813989" y="3183997"/>
                  <a:pt x="1803852" y="3204283"/>
                </a:cubicBezTo>
                <a:cubicBezTo>
                  <a:pt x="1810610" y="3214426"/>
                  <a:pt x="1807230" y="3214426"/>
                  <a:pt x="1817368" y="3224569"/>
                </a:cubicBezTo>
                <a:cubicBezTo>
                  <a:pt x="1813989" y="3231331"/>
                  <a:pt x="1813989" y="3234712"/>
                  <a:pt x="1803852" y="3238093"/>
                </a:cubicBezTo>
                <a:cubicBezTo>
                  <a:pt x="1807230" y="3251617"/>
                  <a:pt x="1810610" y="3238093"/>
                  <a:pt x="1817368" y="3241474"/>
                </a:cubicBezTo>
                <a:cubicBezTo>
                  <a:pt x="1827506" y="3251617"/>
                  <a:pt x="1817368" y="3258379"/>
                  <a:pt x="1824127" y="3268521"/>
                </a:cubicBezTo>
                <a:cubicBezTo>
                  <a:pt x="1824127" y="3275284"/>
                  <a:pt x="1834265" y="3268521"/>
                  <a:pt x="1837644" y="3268521"/>
                </a:cubicBezTo>
                <a:cubicBezTo>
                  <a:pt x="1837644" y="3285427"/>
                  <a:pt x="1854541" y="3302331"/>
                  <a:pt x="1861299" y="3322617"/>
                </a:cubicBezTo>
                <a:cubicBezTo>
                  <a:pt x="1864678" y="3329379"/>
                  <a:pt x="1861299" y="3339522"/>
                  <a:pt x="1864678" y="3346284"/>
                </a:cubicBezTo>
                <a:cubicBezTo>
                  <a:pt x="1871437" y="3363189"/>
                  <a:pt x="1901850" y="3386855"/>
                  <a:pt x="1891712" y="3403760"/>
                </a:cubicBezTo>
                <a:cubicBezTo>
                  <a:pt x="1895092" y="3403760"/>
                  <a:pt x="1901850" y="3403760"/>
                  <a:pt x="1905230" y="3403760"/>
                </a:cubicBezTo>
                <a:cubicBezTo>
                  <a:pt x="1908609" y="3424046"/>
                  <a:pt x="1928884" y="3427427"/>
                  <a:pt x="1935643" y="3451093"/>
                </a:cubicBezTo>
                <a:cubicBezTo>
                  <a:pt x="1949160" y="3447713"/>
                  <a:pt x="1945781" y="3457856"/>
                  <a:pt x="1955919" y="3464617"/>
                </a:cubicBezTo>
                <a:cubicBezTo>
                  <a:pt x="1959298" y="3464617"/>
                  <a:pt x="1962677" y="3454475"/>
                  <a:pt x="1959298" y="3454475"/>
                </a:cubicBezTo>
                <a:cubicBezTo>
                  <a:pt x="1959298" y="3451093"/>
                  <a:pt x="1952539" y="3454475"/>
                  <a:pt x="1949160" y="3451093"/>
                </a:cubicBezTo>
                <a:cubicBezTo>
                  <a:pt x="1945781" y="3447713"/>
                  <a:pt x="1949160" y="3444332"/>
                  <a:pt x="1949160" y="3440951"/>
                </a:cubicBezTo>
                <a:cubicBezTo>
                  <a:pt x="1945781" y="3437570"/>
                  <a:pt x="1939022" y="3437570"/>
                  <a:pt x="1935643" y="3434189"/>
                </a:cubicBezTo>
                <a:cubicBezTo>
                  <a:pt x="1932264" y="3430808"/>
                  <a:pt x="1932264" y="3424046"/>
                  <a:pt x="1928884" y="3417284"/>
                </a:cubicBezTo>
                <a:cubicBezTo>
                  <a:pt x="1925505" y="3410522"/>
                  <a:pt x="1915368" y="3403760"/>
                  <a:pt x="1911988" y="3390236"/>
                </a:cubicBezTo>
                <a:lnTo>
                  <a:pt x="1913373" y="3385041"/>
                </a:lnTo>
                <a:lnTo>
                  <a:pt x="1910200" y="3376251"/>
                </a:lnTo>
                <a:cubicBezTo>
                  <a:pt x="1907174" y="3373224"/>
                  <a:pt x="1898096" y="3373224"/>
                  <a:pt x="1895070" y="3364141"/>
                </a:cubicBezTo>
                <a:lnTo>
                  <a:pt x="1901795" y="3363106"/>
                </a:lnTo>
                <a:lnTo>
                  <a:pt x="1897543" y="3356724"/>
                </a:lnTo>
                <a:lnTo>
                  <a:pt x="1896489" y="3359174"/>
                </a:lnTo>
                <a:cubicBezTo>
                  <a:pt x="1895638" y="3359789"/>
                  <a:pt x="1894314" y="3359600"/>
                  <a:pt x="1892044" y="3358086"/>
                </a:cubicBezTo>
                <a:cubicBezTo>
                  <a:pt x="1890531" y="3353544"/>
                  <a:pt x="1890531" y="3352030"/>
                  <a:pt x="1891288" y="3351652"/>
                </a:cubicBezTo>
                <a:lnTo>
                  <a:pt x="1894368" y="3351961"/>
                </a:lnTo>
                <a:lnTo>
                  <a:pt x="1888333" y="3342903"/>
                </a:lnTo>
                <a:cubicBezTo>
                  <a:pt x="1886644" y="3337832"/>
                  <a:pt x="1884109" y="3331915"/>
                  <a:pt x="1881152" y="3325576"/>
                </a:cubicBezTo>
                <a:lnTo>
                  <a:pt x="1873373" y="3309670"/>
                </a:lnTo>
                <a:lnTo>
                  <a:pt x="1867836" y="3312673"/>
                </a:lnTo>
                <a:cubicBezTo>
                  <a:pt x="1864810" y="3300562"/>
                  <a:pt x="1852706" y="3297535"/>
                  <a:pt x="1855731" y="3285425"/>
                </a:cubicBezTo>
                <a:cubicBezTo>
                  <a:pt x="1849679" y="3285425"/>
                  <a:pt x="1846653" y="3279369"/>
                  <a:pt x="1843627" y="3267259"/>
                </a:cubicBezTo>
                <a:cubicBezTo>
                  <a:pt x="1837575" y="3258177"/>
                  <a:pt x="1834549" y="3246066"/>
                  <a:pt x="1828497" y="3236984"/>
                </a:cubicBezTo>
                <a:cubicBezTo>
                  <a:pt x="1822445" y="3224874"/>
                  <a:pt x="1819419" y="3224874"/>
                  <a:pt x="1822445" y="3212764"/>
                </a:cubicBezTo>
                <a:cubicBezTo>
                  <a:pt x="1822445" y="3209736"/>
                  <a:pt x="1816393" y="3212764"/>
                  <a:pt x="1816393" y="3209736"/>
                </a:cubicBezTo>
                <a:cubicBezTo>
                  <a:pt x="1804289" y="3170378"/>
                  <a:pt x="1789159" y="3152212"/>
                  <a:pt x="1789159" y="3118909"/>
                </a:cubicBezTo>
                <a:cubicBezTo>
                  <a:pt x="1786133" y="3115881"/>
                  <a:pt x="1783107" y="3118909"/>
                  <a:pt x="1780081" y="3115881"/>
                </a:cubicBezTo>
                <a:cubicBezTo>
                  <a:pt x="1777055" y="3106799"/>
                  <a:pt x="1783107" y="3106799"/>
                  <a:pt x="1780081" y="3097716"/>
                </a:cubicBezTo>
                <a:cubicBezTo>
                  <a:pt x="1789159" y="3094689"/>
                  <a:pt x="1789159" y="3103771"/>
                  <a:pt x="1795211" y="3103771"/>
                </a:cubicBezTo>
                <a:cubicBezTo>
                  <a:pt x="1792185" y="3109827"/>
                  <a:pt x="1786133" y="3124964"/>
                  <a:pt x="1798237" y="3131019"/>
                </a:cubicBezTo>
                <a:cubicBezTo>
                  <a:pt x="1804289" y="3127991"/>
                  <a:pt x="1795211" y="3121937"/>
                  <a:pt x="1798237" y="3112854"/>
                </a:cubicBezTo>
                <a:cubicBezTo>
                  <a:pt x="1798237" y="3111341"/>
                  <a:pt x="1799750" y="3110584"/>
                  <a:pt x="1801641" y="3109827"/>
                </a:cubicBezTo>
                <a:lnTo>
                  <a:pt x="1802947" y="3109130"/>
                </a:lnTo>
                <a:lnTo>
                  <a:pt x="1799714" y="3094520"/>
                </a:lnTo>
                <a:lnTo>
                  <a:pt x="1799183" y="3097575"/>
                </a:lnTo>
                <a:cubicBezTo>
                  <a:pt x="1798615" y="3098284"/>
                  <a:pt x="1797480" y="3098473"/>
                  <a:pt x="1795211" y="3097716"/>
                </a:cubicBezTo>
                <a:cubicBezTo>
                  <a:pt x="1789159" y="3094689"/>
                  <a:pt x="1780081" y="3079551"/>
                  <a:pt x="1777055" y="3091662"/>
                </a:cubicBezTo>
                <a:cubicBezTo>
                  <a:pt x="1774029" y="3091662"/>
                  <a:pt x="1764951" y="3067441"/>
                  <a:pt x="1777055" y="3067441"/>
                </a:cubicBezTo>
                <a:cubicBezTo>
                  <a:pt x="1761924" y="3055331"/>
                  <a:pt x="1764951" y="3031110"/>
                  <a:pt x="1761924" y="3006890"/>
                </a:cubicBezTo>
                <a:cubicBezTo>
                  <a:pt x="1755872" y="2979642"/>
                  <a:pt x="1749820" y="2946339"/>
                  <a:pt x="1746794" y="2922118"/>
                </a:cubicBezTo>
                <a:cubicBezTo>
                  <a:pt x="1743768" y="2916063"/>
                  <a:pt x="1749820" y="2916063"/>
                  <a:pt x="1749820" y="2910008"/>
                </a:cubicBezTo>
                <a:cubicBezTo>
                  <a:pt x="1746794" y="2903953"/>
                  <a:pt x="1749820" y="2894870"/>
                  <a:pt x="1749820" y="2894870"/>
                </a:cubicBezTo>
                <a:cubicBezTo>
                  <a:pt x="1749820" y="2891843"/>
                  <a:pt x="1740742" y="2891843"/>
                  <a:pt x="1743768" y="2879733"/>
                </a:cubicBezTo>
                <a:cubicBezTo>
                  <a:pt x="1752846" y="2873678"/>
                  <a:pt x="1749820" y="2885788"/>
                  <a:pt x="1752846" y="2888816"/>
                </a:cubicBezTo>
                <a:cubicBezTo>
                  <a:pt x="1752846" y="2891843"/>
                  <a:pt x="1761924" y="2891843"/>
                  <a:pt x="1761924" y="2894870"/>
                </a:cubicBezTo>
                <a:cubicBezTo>
                  <a:pt x="1761924" y="2897898"/>
                  <a:pt x="1752846" y="2913036"/>
                  <a:pt x="1764951" y="2910008"/>
                </a:cubicBezTo>
                <a:cubicBezTo>
                  <a:pt x="1771003" y="2906980"/>
                  <a:pt x="1761924" y="2903953"/>
                  <a:pt x="1764951" y="2900926"/>
                </a:cubicBezTo>
                <a:cubicBezTo>
                  <a:pt x="1764951" y="2897898"/>
                  <a:pt x="1780081" y="2897898"/>
                  <a:pt x="1774029" y="2888816"/>
                </a:cubicBezTo>
                <a:cubicBezTo>
                  <a:pt x="1764951" y="2885788"/>
                  <a:pt x="1774029" y="2900926"/>
                  <a:pt x="1764951" y="2897898"/>
                </a:cubicBezTo>
                <a:cubicBezTo>
                  <a:pt x="1761924" y="2882760"/>
                  <a:pt x="1771003" y="2864595"/>
                  <a:pt x="1767977" y="2852485"/>
                </a:cubicBezTo>
                <a:cubicBezTo>
                  <a:pt x="1758898" y="2852485"/>
                  <a:pt x="1767977" y="2870650"/>
                  <a:pt x="1761924" y="2876705"/>
                </a:cubicBezTo>
                <a:cubicBezTo>
                  <a:pt x="1749820" y="2879733"/>
                  <a:pt x="1752846" y="2870650"/>
                  <a:pt x="1743768" y="2870650"/>
                </a:cubicBezTo>
                <a:cubicBezTo>
                  <a:pt x="1737716" y="2840375"/>
                  <a:pt x="1743768" y="2816155"/>
                  <a:pt x="1749820" y="2791934"/>
                </a:cubicBezTo>
                <a:cubicBezTo>
                  <a:pt x="1740742" y="2773769"/>
                  <a:pt x="1740742" y="2752576"/>
                  <a:pt x="1746794" y="2734410"/>
                </a:cubicBezTo>
                <a:close/>
                <a:moveTo>
                  <a:pt x="1624750" y="2724186"/>
                </a:moveTo>
                <a:cubicBezTo>
                  <a:pt x="1614612" y="2720805"/>
                  <a:pt x="1611232" y="2727567"/>
                  <a:pt x="1607854" y="2737710"/>
                </a:cubicBezTo>
                <a:lnTo>
                  <a:pt x="1605689" y="2734695"/>
                </a:lnTo>
                <a:lnTo>
                  <a:pt x="1605656" y="2735112"/>
                </a:lnTo>
                <a:cubicBezTo>
                  <a:pt x="1605148" y="2741213"/>
                  <a:pt x="1605148" y="2746298"/>
                  <a:pt x="1607181" y="2748331"/>
                </a:cubicBezTo>
                <a:cubicBezTo>
                  <a:pt x="1615312" y="2748331"/>
                  <a:pt x="1615312" y="2744264"/>
                  <a:pt x="1619378" y="2736128"/>
                </a:cubicBezTo>
                <a:lnTo>
                  <a:pt x="1621391" y="2747407"/>
                </a:lnTo>
                <a:close/>
                <a:moveTo>
                  <a:pt x="1361399" y="2702106"/>
                </a:moveTo>
                <a:lnTo>
                  <a:pt x="1356118" y="2707716"/>
                </a:lnTo>
                <a:cubicBezTo>
                  <a:pt x="1356118" y="2721379"/>
                  <a:pt x="1369774" y="2757814"/>
                  <a:pt x="1369774" y="2776031"/>
                </a:cubicBezTo>
                <a:cubicBezTo>
                  <a:pt x="1369774" y="2780586"/>
                  <a:pt x="1365222" y="2789693"/>
                  <a:pt x="1365222" y="2789693"/>
                </a:cubicBezTo>
                <a:cubicBezTo>
                  <a:pt x="1360670" y="2798803"/>
                  <a:pt x="1369774" y="2798803"/>
                  <a:pt x="1365222" y="2807911"/>
                </a:cubicBezTo>
                <a:cubicBezTo>
                  <a:pt x="1365222" y="2812465"/>
                  <a:pt x="1364084" y="2814742"/>
                  <a:pt x="1362377" y="2816450"/>
                </a:cubicBezTo>
                <a:lnTo>
                  <a:pt x="1356511" y="2821251"/>
                </a:lnTo>
                <a:lnTo>
                  <a:pt x="1356395" y="2822128"/>
                </a:lnTo>
                <a:lnTo>
                  <a:pt x="1360670" y="2830682"/>
                </a:lnTo>
                <a:cubicBezTo>
                  <a:pt x="1360670" y="2848900"/>
                  <a:pt x="1356118" y="2880781"/>
                  <a:pt x="1360670" y="2894444"/>
                </a:cubicBezTo>
                <a:cubicBezTo>
                  <a:pt x="1360670" y="2903551"/>
                  <a:pt x="1365222" y="2908106"/>
                  <a:pt x="1369774" y="2917214"/>
                </a:cubicBezTo>
                <a:cubicBezTo>
                  <a:pt x="1365222" y="2917214"/>
                  <a:pt x="1360670" y="2921769"/>
                  <a:pt x="1360670" y="2930878"/>
                </a:cubicBezTo>
                <a:cubicBezTo>
                  <a:pt x="1369774" y="2935432"/>
                  <a:pt x="1365222" y="2953649"/>
                  <a:pt x="1365222" y="2967313"/>
                </a:cubicBezTo>
                <a:cubicBezTo>
                  <a:pt x="1365222" y="2976421"/>
                  <a:pt x="1374326" y="2985529"/>
                  <a:pt x="1378879" y="2994639"/>
                </a:cubicBezTo>
                <a:cubicBezTo>
                  <a:pt x="1378879" y="3003746"/>
                  <a:pt x="1374326" y="3003746"/>
                  <a:pt x="1374326" y="3012856"/>
                </a:cubicBezTo>
                <a:cubicBezTo>
                  <a:pt x="1378879" y="3040181"/>
                  <a:pt x="1387983" y="3076616"/>
                  <a:pt x="1397086" y="3103943"/>
                </a:cubicBezTo>
                <a:cubicBezTo>
                  <a:pt x="1397086" y="3113050"/>
                  <a:pt x="1392535" y="3113050"/>
                  <a:pt x="1397086" y="3117605"/>
                </a:cubicBezTo>
                <a:cubicBezTo>
                  <a:pt x="1401639" y="3144931"/>
                  <a:pt x="1415295" y="3167703"/>
                  <a:pt x="1419846" y="3185920"/>
                </a:cubicBezTo>
                <a:cubicBezTo>
                  <a:pt x="1419846" y="3195029"/>
                  <a:pt x="1415295" y="3190475"/>
                  <a:pt x="1410743" y="3199583"/>
                </a:cubicBezTo>
                <a:cubicBezTo>
                  <a:pt x="1419846" y="3217801"/>
                  <a:pt x="1433503" y="3236018"/>
                  <a:pt x="1438055" y="3258789"/>
                </a:cubicBezTo>
                <a:cubicBezTo>
                  <a:pt x="1433503" y="3263343"/>
                  <a:pt x="1438055" y="3272453"/>
                  <a:pt x="1428951" y="3272453"/>
                </a:cubicBezTo>
                <a:cubicBezTo>
                  <a:pt x="1428951" y="3277007"/>
                  <a:pt x="1438055" y="3272453"/>
                  <a:pt x="1442607" y="3272453"/>
                </a:cubicBezTo>
                <a:cubicBezTo>
                  <a:pt x="1447159" y="3299778"/>
                  <a:pt x="1474472" y="3308887"/>
                  <a:pt x="1460816" y="3336213"/>
                </a:cubicBezTo>
                <a:cubicBezTo>
                  <a:pt x="1469919" y="3349877"/>
                  <a:pt x="1465367" y="3349877"/>
                  <a:pt x="1479023" y="3363539"/>
                </a:cubicBezTo>
                <a:cubicBezTo>
                  <a:pt x="1476747" y="3368093"/>
                  <a:pt x="1475610" y="3371509"/>
                  <a:pt x="1473334" y="3374355"/>
                </a:cubicBezTo>
                <a:lnTo>
                  <a:pt x="1463640" y="3380086"/>
                </a:lnTo>
                <a:lnTo>
                  <a:pt x="1465141" y="3386180"/>
                </a:lnTo>
                <a:lnTo>
                  <a:pt x="1465077" y="3389442"/>
                </a:lnTo>
                <a:lnTo>
                  <a:pt x="1468212" y="3389157"/>
                </a:lnTo>
                <a:cubicBezTo>
                  <a:pt x="1471057" y="3387449"/>
                  <a:pt x="1474471" y="3384034"/>
                  <a:pt x="1479023" y="3386312"/>
                </a:cubicBezTo>
                <a:cubicBezTo>
                  <a:pt x="1492679" y="3399974"/>
                  <a:pt x="1479023" y="3409082"/>
                  <a:pt x="1488128" y="3422745"/>
                </a:cubicBezTo>
                <a:cubicBezTo>
                  <a:pt x="1488128" y="3431854"/>
                  <a:pt x="1501784" y="3422745"/>
                  <a:pt x="1506336" y="3422745"/>
                </a:cubicBezTo>
                <a:cubicBezTo>
                  <a:pt x="1506336" y="3445517"/>
                  <a:pt x="1529096" y="3468289"/>
                  <a:pt x="1538200" y="3495614"/>
                </a:cubicBezTo>
                <a:cubicBezTo>
                  <a:pt x="1542752" y="3504723"/>
                  <a:pt x="1538200" y="3518386"/>
                  <a:pt x="1542752" y="3527495"/>
                </a:cubicBezTo>
                <a:cubicBezTo>
                  <a:pt x="1551856" y="3550267"/>
                  <a:pt x="1592825" y="3582147"/>
                  <a:pt x="1579169" y="3604918"/>
                </a:cubicBezTo>
                <a:cubicBezTo>
                  <a:pt x="1583721" y="3604918"/>
                  <a:pt x="1592825" y="3604918"/>
                  <a:pt x="1597377" y="3604918"/>
                </a:cubicBezTo>
                <a:cubicBezTo>
                  <a:pt x="1601929" y="3632244"/>
                  <a:pt x="1629241" y="3636799"/>
                  <a:pt x="1638345" y="3668678"/>
                </a:cubicBezTo>
                <a:cubicBezTo>
                  <a:pt x="1656554" y="3664125"/>
                  <a:pt x="1652002" y="3677788"/>
                  <a:pt x="1665658" y="3686896"/>
                </a:cubicBezTo>
                <a:cubicBezTo>
                  <a:pt x="1670210" y="3686896"/>
                  <a:pt x="1674762" y="3673234"/>
                  <a:pt x="1670210" y="3673234"/>
                </a:cubicBezTo>
                <a:cubicBezTo>
                  <a:pt x="1670210" y="3668678"/>
                  <a:pt x="1661105" y="3673234"/>
                  <a:pt x="1656554" y="3668678"/>
                </a:cubicBezTo>
                <a:cubicBezTo>
                  <a:pt x="1652002" y="3664125"/>
                  <a:pt x="1656554" y="3659571"/>
                  <a:pt x="1656554" y="3655016"/>
                </a:cubicBezTo>
                <a:cubicBezTo>
                  <a:pt x="1652002" y="3650462"/>
                  <a:pt x="1642897" y="3650462"/>
                  <a:pt x="1638345" y="3645907"/>
                </a:cubicBezTo>
                <a:cubicBezTo>
                  <a:pt x="1633793" y="3641353"/>
                  <a:pt x="1633793" y="3632244"/>
                  <a:pt x="1629241" y="3623136"/>
                </a:cubicBezTo>
                <a:cubicBezTo>
                  <a:pt x="1624689" y="3614027"/>
                  <a:pt x="1611033" y="3604918"/>
                  <a:pt x="1606481" y="3586701"/>
                </a:cubicBezTo>
                <a:cubicBezTo>
                  <a:pt x="1606481" y="3584424"/>
                  <a:pt x="1607619" y="3581008"/>
                  <a:pt x="1608757" y="3578162"/>
                </a:cubicBezTo>
                <a:lnTo>
                  <a:pt x="1610326" y="3574630"/>
                </a:lnTo>
                <a:lnTo>
                  <a:pt x="1608696" y="3570115"/>
                </a:lnTo>
                <a:lnTo>
                  <a:pt x="1604110" y="3564380"/>
                </a:lnTo>
                <a:lnTo>
                  <a:pt x="1597017" y="3560832"/>
                </a:lnTo>
                <a:cubicBezTo>
                  <a:pt x="1592952" y="3558798"/>
                  <a:pt x="1588886" y="3555747"/>
                  <a:pt x="1586853" y="3549646"/>
                </a:cubicBezTo>
                <a:lnTo>
                  <a:pt x="1591894" y="3548870"/>
                </a:lnTo>
                <a:lnTo>
                  <a:pt x="1587810" y="3542740"/>
                </a:lnTo>
                <a:lnTo>
                  <a:pt x="1582788" y="3541510"/>
                </a:lnTo>
                <a:lnTo>
                  <a:pt x="1581887" y="3533852"/>
                </a:lnTo>
                <a:lnTo>
                  <a:pt x="1574616" y="3522940"/>
                </a:lnTo>
                <a:lnTo>
                  <a:pt x="1554331" y="3478291"/>
                </a:lnTo>
                <a:lnTo>
                  <a:pt x="1550263" y="3480497"/>
                </a:lnTo>
                <a:cubicBezTo>
                  <a:pt x="1546198" y="3464226"/>
                  <a:pt x="1529936" y="3460159"/>
                  <a:pt x="1534001" y="3443889"/>
                </a:cubicBezTo>
                <a:cubicBezTo>
                  <a:pt x="1525870" y="3443889"/>
                  <a:pt x="1521804" y="3435753"/>
                  <a:pt x="1517739" y="3419483"/>
                </a:cubicBezTo>
                <a:cubicBezTo>
                  <a:pt x="1509607" y="3407281"/>
                  <a:pt x="1505542" y="3391010"/>
                  <a:pt x="1497411" y="3378807"/>
                </a:cubicBezTo>
                <a:cubicBezTo>
                  <a:pt x="1489280" y="3362537"/>
                  <a:pt x="1485214" y="3362537"/>
                  <a:pt x="1489280" y="3346267"/>
                </a:cubicBezTo>
                <a:cubicBezTo>
                  <a:pt x="1489280" y="3342199"/>
                  <a:pt x="1481149" y="3346267"/>
                  <a:pt x="1481149" y="3342199"/>
                </a:cubicBezTo>
                <a:cubicBezTo>
                  <a:pt x="1464887" y="3289320"/>
                  <a:pt x="1444559" y="3264915"/>
                  <a:pt x="1444559" y="3220171"/>
                </a:cubicBezTo>
                <a:cubicBezTo>
                  <a:pt x="1440493" y="3216104"/>
                  <a:pt x="1436428" y="3220171"/>
                  <a:pt x="1432362" y="3216104"/>
                </a:cubicBezTo>
                <a:cubicBezTo>
                  <a:pt x="1428297" y="3203901"/>
                  <a:pt x="1436428" y="3203901"/>
                  <a:pt x="1432362" y="3191698"/>
                </a:cubicBezTo>
                <a:cubicBezTo>
                  <a:pt x="1444559" y="3187631"/>
                  <a:pt x="1444559" y="3199834"/>
                  <a:pt x="1452690" y="3199834"/>
                </a:cubicBezTo>
                <a:cubicBezTo>
                  <a:pt x="1448624" y="3207969"/>
                  <a:pt x="1440493" y="3228306"/>
                  <a:pt x="1456755" y="3236442"/>
                </a:cubicBezTo>
                <a:cubicBezTo>
                  <a:pt x="1464887" y="3232374"/>
                  <a:pt x="1452690" y="3224239"/>
                  <a:pt x="1456755" y="3212036"/>
                </a:cubicBezTo>
                <a:lnTo>
                  <a:pt x="1459869" y="3209267"/>
                </a:lnTo>
                <a:lnTo>
                  <a:pt x="1455955" y="3191582"/>
                </a:lnTo>
                <a:lnTo>
                  <a:pt x="1452690" y="3191698"/>
                </a:lnTo>
                <a:cubicBezTo>
                  <a:pt x="1444559" y="3187631"/>
                  <a:pt x="1432362" y="3167293"/>
                  <a:pt x="1428297" y="3183563"/>
                </a:cubicBezTo>
                <a:cubicBezTo>
                  <a:pt x="1424231" y="3183563"/>
                  <a:pt x="1412035" y="3151022"/>
                  <a:pt x="1428297" y="3151022"/>
                </a:cubicBezTo>
                <a:cubicBezTo>
                  <a:pt x="1407969" y="3134752"/>
                  <a:pt x="1412035" y="3102211"/>
                  <a:pt x="1407969" y="3069670"/>
                </a:cubicBezTo>
                <a:cubicBezTo>
                  <a:pt x="1399838" y="3033062"/>
                  <a:pt x="1391707" y="2988319"/>
                  <a:pt x="1387641" y="2955778"/>
                </a:cubicBezTo>
                <a:cubicBezTo>
                  <a:pt x="1383575" y="2947643"/>
                  <a:pt x="1391707" y="2947643"/>
                  <a:pt x="1391707" y="2939508"/>
                </a:cubicBezTo>
                <a:cubicBezTo>
                  <a:pt x="1387641" y="2931373"/>
                  <a:pt x="1391707" y="2919170"/>
                  <a:pt x="1391707" y="2919170"/>
                </a:cubicBezTo>
                <a:cubicBezTo>
                  <a:pt x="1391707" y="2915103"/>
                  <a:pt x="1379510" y="2915103"/>
                  <a:pt x="1383575" y="2898832"/>
                </a:cubicBezTo>
                <a:cubicBezTo>
                  <a:pt x="1395772" y="2890697"/>
                  <a:pt x="1391707" y="2906967"/>
                  <a:pt x="1395772" y="2911035"/>
                </a:cubicBezTo>
                <a:cubicBezTo>
                  <a:pt x="1395772" y="2915103"/>
                  <a:pt x="1407969" y="2915103"/>
                  <a:pt x="1407969" y="2919170"/>
                </a:cubicBezTo>
                <a:cubicBezTo>
                  <a:pt x="1407969" y="2923238"/>
                  <a:pt x="1395772" y="2943575"/>
                  <a:pt x="1412035" y="2939508"/>
                </a:cubicBezTo>
                <a:cubicBezTo>
                  <a:pt x="1420165" y="2935440"/>
                  <a:pt x="1407969" y="2931373"/>
                  <a:pt x="1412035" y="2927305"/>
                </a:cubicBezTo>
                <a:cubicBezTo>
                  <a:pt x="1412035" y="2923238"/>
                  <a:pt x="1432362" y="2923238"/>
                  <a:pt x="1424231" y="2911035"/>
                </a:cubicBezTo>
                <a:cubicBezTo>
                  <a:pt x="1412035" y="2906967"/>
                  <a:pt x="1424231" y="2927305"/>
                  <a:pt x="1412035" y="2923238"/>
                </a:cubicBezTo>
                <a:cubicBezTo>
                  <a:pt x="1407969" y="2902900"/>
                  <a:pt x="1420165" y="2878494"/>
                  <a:pt x="1416100" y="2862224"/>
                </a:cubicBezTo>
                <a:cubicBezTo>
                  <a:pt x="1403903" y="2862224"/>
                  <a:pt x="1416100" y="2886630"/>
                  <a:pt x="1407969" y="2894764"/>
                </a:cubicBezTo>
                <a:cubicBezTo>
                  <a:pt x="1391707" y="2898832"/>
                  <a:pt x="1395772" y="2886630"/>
                  <a:pt x="1383575" y="2886630"/>
                </a:cubicBezTo>
                <a:cubicBezTo>
                  <a:pt x="1375445" y="2845953"/>
                  <a:pt x="1383575" y="2813413"/>
                  <a:pt x="1391707" y="2780872"/>
                </a:cubicBezTo>
                <a:cubicBezTo>
                  <a:pt x="1379510" y="2756467"/>
                  <a:pt x="1379510" y="2727994"/>
                  <a:pt x="1387641" y="2703588"/>
                </a:cubicBezTo>
                <a:cubicBezTo>
                  <a:pt x="1375445" y="2699520"/>
                  <a:pt x="1371379" y="2707655"/>
                  <a:pt x="1367313" y="2719858"/>
                </a:cubicBezTo>
                <a:cubicBezTo>
                  <a:pt x="1363248" y="2717824"/>
                  <a:pt x="1363248" y="2712740"/>
                  <a:pt x="1363248" y="2707655"/>
                </a:cubicBezTo>
                <a:close/>
                <a:moveTo>
                  <a:pt x="1219557" y="2689498"/>
                </a:moveTo>
                <a:cubicBezTo>
                  <a:pt x="1205899" y="2684945"/>
                  <a:pt x="1201347" y="2694052"/>
                  <a:pt x="1196797" y="2707716"/>
                </a:cubicBezTo>
                <a:lnTo>
                  <a:pt x="1193880" y="2703654"/>
                </a:lnTo>
                <a:lnTo>
                  <a:pt x="1193836" y="2704215"/>
                </a:lnTo>
                <a:cubicBezTo>
                  <a:pt x="1193152" y="2712434"/>
                  <a:pt x="1193152" y="2719284"/>
                  <a:pt x="1195890" y="2722023"/>
                </a:cubicBezTo>
                <a:cubicBezTo>
                  <a:pt x="1206843" y="2722023"/>
                  <a:pt x="1206843" y="2716544"/>
                  <a:pt x="1212319" y="2705585"/>
                </a:cubicBezTo>
                <a:lnTo>
                  <a:pt x="1215031" y="2720778"/>
                </a:lnTo>
                <a:close/>
                <a:moveTo>
                  <a:pt x="900158" y="2661751"/>
                </a:moveTo>
                <a:cubicBezTo>
                  <a:pt x="883730" y="2656272"/>
                  <a:pt x="878252" y="2667230"/>
                  <a:pt x="872777" y="2683668"/>
                </a:cubicBezTo>
                <a:cubicBezTo>
                  <a:pt x="867301" y="2680929"/>
                  <a:pt x="867301" y="2674080"/>
                  <a:pt x="867301" y="2667231"/>
                </a:cubicBezTo>
                <a:lnTo>
                  <a:pt x="866235" y="2664030"/>
                </a:lnTo>
                <a:lnTo>
                  <a:pt x="862757" y="2667723"/>
                </a:lnTo>
                <a:cubicBezTo>
                  <a:pt x="862757" y="2686080"/>
                  <a:pt x="881104" y="2735031"/>
                  <a:pt x="881104" y="2759506"/>
                </a:cubicBezTo>
                <a:cubicBezTo>
                  <a:pt x="881104" y="2765625"/>
                  <a:pt x="874988" y="2777862"/>
                  <a:pt x="874988" y="2777862"/>
                </a:cubicBezTo>
                <a:cubicBezTo>
                  <a:pt x="868873" y="2790101"/>
                  <a:pt x="881104" y="2790101"/>
                  <a:pt x="874988" y="2802338"/>
                </a:cubicBezTo>
                <a:cubicBezTo>
                  <a:pt x="874988" y="2814576"/>
                  <a:pt x="868873" y="2814576"/>
                  <a:pt x="862757" y="2820695"/>
                </a:cubicBezTo>
                <a:cubicBezTo>
                  <a:pt x="862757" y="2820695"/>
                  <a:pt x="868873" y="2826813"/>
                  <a:pt x="868873" y="2832932"/>
                </a:cubicBezTo>
                <a:cubicBezTo>
                  <a:pt x="868873" y="2857407"/>
                  <a:pt x="862757" y="2900239"/>
                  <a:pt x="868873" y="2918596"/>
                </a:cubicBezTo>
                <a:cubicBezTo>
                  <a:pt x="868873" y="2930833"/>
                  <a:pt x="874988" y="2936952"/>
                  <a:pt x="881104" y="2949190"/>
                </a:cubicBezTo>
                <a:cubicBezTo>
                  <a:pt x="874988" y="2949190"/>
                  <a:pt x="868873" y="2955309"/>
                  <a:pt x="868873" y="2967547"/>
                </a:cubicBezTo>
                <a:cubicBezTo>
                  <a:pt x="881104" y="2973666"/>
                  <a:pt x="874988" y="2998141"/>
                  <a:pt x="874988" y="3016498"/>
                </a:cubicBezTo>
                <a:cubicBezTo>
                  <a:pt x="874988" y="3028735"/>
                  <a:pt x="887221" y="3040972"/>
                  <a:pt x="893337" y="3053211"/>
                </a:cubicBezTo>
                <a:cubicBezTo>
                  <a:pt x="893337" y="3065448"/>
                  <a:pt x="887221" y="3065448"/>
                  <a:pt x="887221" y="3077686"/>
                </a:cubicBezTo>
                <a:cubicBezTo>
                  <a:pt x="893337" y="3114399"/>
                  <a:pt x="905568" y="3163350"/>
                  <a:pt x="917799" y="3200063"/>
                </a:cubicBezTo>
                <a:cubicBezTo>
                  <a:pt x="917799" y="3212301"/>
                  <a:pt x="911684" y="3212301"/>
                  <a:pt x="917799" y="3218419"/>
                </a:cubicBezTo>
                <a:cubicBezTo>
                  <a:pt x="923915" y="3255133"/>
                  <a:pt x="942263" y="3285727"/>
                  <a:pt x="948378" y="3310202"/>
                </a:cubicBezTo>
                <a:cubicBezTo>
                  <a:pt x="948378" y="3322440"/>
                  <a:pt x="942263" y="3316321"/>
                  <a:pt x="936147" y="3328559"/>
                </a:cubicBezTo>
                <a:cubicBezTo>
                  <a:pt x="948378" y="3353035"/>
                  <a:pt x="966726" y="3377510"/>
                  <a:pt x="972841" y="3408104"/>
                </a:cubicBezTo>
                <a:cubicBezTo>
                  <a:pt x="966726" y="3414223"/>
                  <a:pt x="972841" y="3426461"/>
                  <a:pt x="960610" y="3426461"/>
                </a:cubicBezTo>
                <a:cubicBezTo>
                  <a:pt x="960610" y="3432580"/>
                  <a:pt x="972841" y="3426461"/>
                  <a:pt x="978957" y="3426461"/>
                </a:cubicBezTo>
                <a:cubicBezTo>
                  <a:pt x="985073" y="3463174"/>
                  <a:pt x="1021768" y="3475411"/>
                  <a:pt x="1003421" y="3512125"/>
                </a:cubicBezTo>
                <a:cubicBezTo>
                  <a:pt x="1015652" y="3530481"/>
                  <a:pt x="1009536" y="3530481"/>
                  <a:pt x="1027883" y="3548837"/>
                </a:cubicBezTo>
                <a:cubicBezTo>
                  <a:pt x="1021768" y="3561075"/>
                  <a:pt x="1021768" y="3567194"/>
                  <a:pt x="1003421" y="3573313"/>
                </a:cubicBezTo>
                <a:cubicBezTo>
                  <a:pt x="1009536" y="3597788"/>
                  <a:pt x="1015652" y="3573313"/>
                  <a:pt x="1027883" y="3579432"/>
                </a:cubicBezTo>
                <a:cubicBezTo>
                  <a:pt x="1046231" y="3597788"/>
                  <a:pt x="1027883" y="3610026"/>
                  <a:pt x="1040116" y="3628382"/>
                </a:cubicBezTo>
                <a:cubicBezTo>
                  <a:pt x="1040116" y="3640620"/>
                  <a:pt x="1058463" y="3628382"/>
                  <a:pt x="1064578" y="3628382"/>
                </a:cubicBezTo>
                <a:cubicBezTo>
                  <a:pt x="1064578" y="3658977"/>
                  <a:pt x="1095158" y="3689571"/>
                  <a:pt x="1107389" y="3726284"/>
                </a:cubicBezTo>
                <a:cubicBezTo>
                  <a:pt x="1113505" y="3738522"/>
                  <a:pt x="1107389" y="3756878"/>
                  <a:pt x="1113505" y="3769116"/>
                </a:cubicBezTo>
                <a:cubicBezTo>
                  <a:pt x="1125736" y="3799710"/>
                  <a:pt x="1180778" y="3842543"/>
                  <a:pt x="1162431" y="3873137"/>
                </a:cubicBezTo>
                <a:cubicBezTo>
                  <a:pt x="1168547" y="3873137"/>
                  <a:pt x="1180778" y="3873137"/>
                  <a:pt x="1186895" y="3873137"/>
                </a:cubicBezTo>
                <a:cubicBezTo>
                  <a:pt x="1193010" y="3909849"/>
                  <a:pt x="1229704" y="3915969"/>
                  <a:pt x="1241936" y="3958800"/>
                </a:cubicBezTo>
                <a:cubicBezTo>
                  <a:pt x="1266400" y="3952682"/>
                  <a:pt x="1260284" y="3971038"/>
                  <a:pt x="1278631" y="3983276"/>
                </a:cubicBezTo>
                <a:cubicBezTo>
                  <a:pt x="1284748" y="3983276"/>
                  <a:pt x="1290863" y="3964920"/>
                  <a:pt x="1284748" y="3964920"/>
                </a:cubicBezTo>
                <a:cubicBezTo>
                  <a:pt x="1284748" y="3958800"/>
                  <a:pt x="1272515" y="3964920"/>
                  <a:pt x="1266400" y="3958800"/>
                </a:cubicBezTo>
                <a:cubicBezTo>
                  <a:pt x="1260284" y="3952682"/>
                  <a:pt x="1266400" y="3946563"/>
                  <a:pt x="1266400" y="3940444"/>
                </a:cubicBezTo>
                <a:cubicBezTo>
                  <a:pt x="1260284" y="3934325"/>
                  <a:pt x="1248051" y="3934325"/>
                  <a:pt x="1241936" y="3928206"/>
                </a:cubicBezTo>
                <a:cubicBezTo>
                  <a:pt x="1235820" y="3922088"/>
                  <a:pt x="1235820" y="3909849"/>
                  <a:pt x="1229704" y="3897612"/>
                </a:cubicBezTo>
                <a:cubicBezTo>
                  <a:pt x="1223589" y="3885374"/>
                  <a:pt x="1205242" y="3873137"/>
                  <a:pt x="1199126" y="3848661"/>
                </a:cubicBezTo>
                <a:lnTo>
                  <a:pt x="1201632" y="3839259"/>
                </a:lnTo>
                <a:lnTo>
                  <a:pt x="1195890" y="3823351"/>
                </a:lnTo>
                <a:cubicBezTo>
                  <a:pt x="1190414" y="3817872"/>
                  <a:pt x="1173984" y="3817872"/>
                  <a:pt x="1168508" y="3801434"/>
                </a:cubicBezTo>
                <a:lnTo>
                  <a:pt x="1180678" y="3799560"/>
                </a:lnTo>
                <a:lnTo>
                  <a:pt x="1172982" y="3788010"/>
                </a:lnTo>
                <a:lnTo>
                  <a:pt x="1171075" y="3792444"/>
                </a:lnTo>
                <a:cubicBezTo>
                  <a:pt x="1169535" y="3793557"/>
                  <a:pt x="1167139" y="3793215"/>
                  <a:pt x="1163031" y="3790475"/>
                </a:cubicBezTo>
                <a:cubicBezTo>
                  <a:pt x="1160294" y="3782256"/>
                  <a:pt x="1160294" y="3779516"/>
                  <a:pt x="1161663" y="3778831"/>
                </a:cubicBezTo>
                <a:lnTo>
                  <a:pt x="1167238" y="3779390"/>
                </a:lnTo>
                <a:lnTo>
                  <a:pt x="1156315" y="3762998"/>
                </a:lnTo>
                <a:cubicBezTo>
                  <a:pt x="1153258" y="3753820"/>
                  <a:pt x="1148670" y="3743111"/>
                  <a:pt x="1143319" y="3731639"/>
                </a:cubicBezTo>
                <a:lnTo>
                  <a:pt x="1129240" y="3702853"/>
                </a:lnTo>
                <a:lnTo>
                  <a:pt x="1119220" y="3708287"/>
                </a:lnTo>
                <a:cubicBezTo>
                  <a:pt x="1113743" y="3686369"/>
                  <a:pt x="1091838" y="3680890"/>
                  <a:pt x="1097313" y="3658974"/>
                </a:cubicBezTo>
                <a:cubicBezTo>
                  <a:pt x="1086360" y="3658974"/>
                  <a:pt x="1080883" y="3648015"/>
                  <a:pt x="1075407" y="3626098"/>
                </a:cubicBezTo>
                <a:cubicBezTo>
                  <a:pt x="1064454" y="3609661"/>
                  <a:pt x="1058978" y="3587743"/>
                  <a:pt x="1048025" y="3571305"/>
                </a:cubicBezTo>
                <a:cubicBezTo>
                  <a:pt x="1037072" y="3549389"/>
                  <a:pt x="1031595" y="3549389"/>
                  <a:pt x="1037072" y="3527472"/>
                </a:cubicBezTo>
                <a:cubicBezTo>
                  <a:pt x="1037072" y="3521992"/>
                  <a:pt x="1026119" y="3527472"/>
                  <a:pt x="1026119" y="3521992"/>
                </a:cubicBezTo>
                <a:cubicBezTo>
                  <a:pt x="1004213" y="3450763"/>
                  <a:pt x="976831" y="3417886"/>
                  <a:pt x="976831" y="3357614"/>
                </a:cubicBezTo>
                <a:cubicBezTo>
                  <a:pt x="971353" y="3352135"/>
                  <a:pt x="965877" y="3357614"/>
                  <a:pt x="960400" y="3352135"/>
                </a:cubicBezTo>
                <a:cubicBezTo>
                  <a:pt x="954924" y="3335698"/>
                  <a:pt x="965877" y="3335698"/>
                  <a:pt x="960400" y="3319260"/>
                </a:cubicBezTo>
                <a:cubicBezTo>
                  <a:pt x="976831" y="3313781"/>
                  <a:pt x="976831" y="3330219"/>
                  <a:pt x="987783" y="3330219"/>
                </a:cubicBezTo>
                <a:cubicBezTo>
                  <a:pt x="982307" y="3341178"/>
                  <a:pt x="971353" y="3368573"/>
                  <a:pt x="993259" y="3379532"/>
                </a:cubicBezTo>
                <a:cubicBezTo>
                  <a:pt x="1004213" y="3374052"/>
                  <a:pt x="987783" y="3363094"/>
                  <a:pt x="993259" y="3346656"/>
                </a:cubicBezTo>
                <a:cubicBezTo>
                  <a:pt x="993259" y="3343918"/>
                  <a:pt x="995998" y="3342548"/>
                  <a:pt x="999421" y="3341178"/>
                </a:cubicBezTo>
                <a:lnTo>
                  <a:pt x="1001784" y="3339916"/>
                </a:lnTo>
                <a:lnTo>
                  <a:pt x="995932" y="3313475"/>
                </a:lnTo>
                <a:lnTo>
                  <a:pt x="994971" y="3319004"/>
                </a:lnTo>
                <a:cubicBezTo>
                  <a:pt x="993944" y="3320288"/>
                  <a:pt x="991890" y="3320630"/>
                  <a:pt x="987783" y="3319260"/>
                </a:cubicBezTo>
                <a:cubicBezTo>
                  <a:pt x="976831" y="3313781"/>
                  <a:pt x="960400" y="3286385"/>
                  <a:pt x="954924" y="3308302"/>
                </a:cubicBezTo>
                <a:cubicBezTo>
                  <a:pt x="949447" y="3308302"/>
                  <a:pt x="933018" y="3264468"/>
                  <a:pt x="954924" y="3264468"/>
                </a:cubicBezTo>
                <a:cubicBezTo>
                  <a:pt x="927542" y="3242552"/>
                  <a:pt x="933018" y="3198717"/>
                  <a:pt x="927542" y="3154883"/>
                </a:cubicBezTo>
                <a:cubicBezTo>
                  <a:pt x="916589" y="3105570"/>
                  <a:pt x="905636" y="3045298"/>
                  <a:pt x="900158" y="3001464"/>
                </a:cubicBezTo>
                <a:cubicBezTo>
                  <a:pt x="894683" y="2990505"/>
                  <a:pt x="905636" y="2990505"/>
                  <a:pt x="905636" y="2979547"/>
                </a:cubicBezTo>
                <a:cubicBezTo>
                  <a:pt x="900158" y="2968588"/>
                  <a:pt x="905636" y="2952151"/>
                  <a:pt x="905636" y="2952151"/>
                </a:cubicBezTo>
                <a:cubicBezTo>
                  <a:pt x="905636" y="2946672"/>
                  <a:pt x="889206" y="2946672"/>
                  <a:pt x="894683" y="2924755"/>
                </a:cubicBezTo>
                <a:cubicBezTo>
                  <a:pt x="911112" y="2913797"/>
                  <a:pt x="905636" y="2935713"/>
                  <a:pt x="911112" y="2941193"/>
                </a:cubicBezTo>
                <a:cubicBezTo>
                  <a:pt x="911112" y="2946672"/>
                  <a:pt x="927542" y="2946672"/>
                  <a:pt x="927542" y="2952151"/>
                </a:cubicBezTo>
                <a:cubicBezTo>
                  <a:pt x="927542" y="2957631"/>
                  <a:pt x="911112" y="2985026"/>
                  <a:pt x="933018" y="2979547"/>
                </a:cubicBezTo>
                <a:cubicBezTo>
                  <a:pt x="943971" y="2974067"/>
                  <a:pt x="927542" y="2968588"/>
                  <a:pt x="933018" y="2963110"/>
                </a:cubicBezTo>
                <a:cubicBezTo>
                  <a:pt x="933018" y="2957631"/>
                  <a:pt x="960400" y="2957631"/>
                  <a:pt x="949447" y="2941193"/>
                </a:cubicBezTo>
                <a:cubicBezTo>
                  <a:pt x="933018" y="2935713"/>
                  <a:pt x="949447" y="2963110"/>
                  <a:pt x="933018" y="2957631"/>
                </a:cubicBezTo>
                <a:cubicBezTo>
                  <a:pt x="927542" y="2930234"/>
                  <a:pt x="943971" y="2897359"/>
                  <a:pt x="938495" y="2875442"/>
                </a:cubicBezTo>
                <a:cubicBezTo>
                  <a:pt x="922065" y="2875442"/>
                  <a:pt x="938495" y="2908318"/>
                  <a:pt x="927542" y="2919275"/>
                </a:cubicBezTo>
                <a:cubicBezTo>
                  <a:pt x="905636" y="2924755"/>
                  <a:pt x="911112" y="2908318"/>
                  <a:pt x="894683" y="2908318"/>
                </a:cubicBezTo>
                <a:cubicBezTo>
                  <a:pt x="883730" y="2853525"/>
                  <a:pt x="894683" y="2809692"/>
                  <a:pt x="905636" y="2765857"/>
                </a:cubicBezTo>
                <a:cubicBezTo>
                  <a:pt x="889206" y="2732982"/>
                  <a:pt x="889206" y="2694627"/>
                  <a:pt x="900158" y="2661751"/>
                </a:cubicBezTo>
                <a:close/>
                <a:moveTo>
                  <a:pt x="679284" y="2643248"/>
                </a:moveTo>
                <a:cubicBezTo>
                  <a:pt x="660936" y="2637129"/>
                  <a:pt x="654820" y="2649366"/>
                  <a:pt x="648705" y="2667723"/>
                </a:cubicBezTo>
                <a:lnTo>
                  <a:pt x="644788" y="2662266"/>
                </a:lnTo>
                <a:lnTo>
                  <a:pt x="644728" y="2663021"/>
                </a:lnTo>
                <a:cubicBezTo>
                  <a:pt x="643809" y="2674063"/>
                  <a:pt x="643809" y="2683265"/>
                  <a:pt x="647488" y="2686945"/>
                </a:cubicBezTo>
                <a:cubicBezTo>
                  <a:pt x="662204" y="2686945"/>
                  <a:pt x="662204" y="2679584"/>
                  <a:pt x="669561" y="2664861"/>
                </a:cubicBezTo>
                <a:lnTo>
                  <a:pt x="673204" y="2685272"/>
                </a:lnTo>
                <a:close/>
                <a:moveTo>
                  <a:pt x="1868230" y="2594338"/>
                </a:moveTo>
                <a:lnTo>
                  <a:pt x="1868214" y="2594387"/>
                </a:lnTo>
                <a:cubicBezTo>
                  <a:pt x="1866323" y="2603469"/>
                  <a:pt x="1864809" y="2613308"/>
                  <a:pt x="1861783" y="2625419"/>
                </a:cubicBezTo>
                <a:cubicBezTo>
                  <a:pt x="1858757" y="2625419"/>
                  <a:pt x="1858757" y="2619363"/>
                  <a:pt x="1855731" y="2619363"/>
                </a:cubicBezTo>
                <a:cubicBezTo>
                  <a:pt x="1849679" y="2628446"/>
                  <a:pt x="1861783" y="2628446"/>
                  <a:pt x="1864810" y="2634501"/>
                </a:cubicBezTo>
                <a:cubicBezTo>
                  <a:pt x="1861783" y="2640557"/>
                  <a:pt x="1849679" y="2634501"/>
                  <a:pt x="1849679" y="2631474"/>
                </a:cubicBezTo>
                <a:cubicBezTo>
                  <a:pt x="1849679" y="2640557"/>
                  <a:pt x="1852706" y="2646611"/>
                  <a:pt x="1852706" y="2652667"/>
                </a:cubicBezTo>
                <a:cubicBezTo>
                  <a:pt x="1846653" y="2661749"/>
                  <a:pt x="1849679" y="2667805"/>
                  <a:pt x="1849679" y="2676887"/>
                </a:cubicBezTo>
                <a:cubicBezTo>
                  <a:pt x="1849679" y="2682942"/>
                  <a:pt x="1843627" y="2685970"/>
                  <a:pt x="1843627" y="2692025"/>
                </a:cubicBezTo>
                <a:cubicBezTo>
                  <a:pt x="1843627" y="2698080"/>
                  <a:pt x="1849679" y="2710190"/>
                  <a:pt x="1846653" y="2725328"/>
                </a:cubicBezTo>
                <a:cubicBezTo>
                  <a:pt x="1843627" y="2728355"/>
                  <a:pt x="1840601" y="2731383"/>
                  <a:pt x="1837575" y="2731383"/>
                </a:cubicBezTo>
                <a:cubicBezTo>
                  <a:pt x="1837575" y="2737438"/>
                  <a:pt x="1846653" y="2740466"/>
                  <a:pt x="1837575" y="2746520"/>
                </a:cubicBezTo>
                <a:cubicBezTo>
                  <a:pt x="1837575" y="2753333"/>
                  <a:pt x="1842682" y="2768659"/>
                  <a:pt x="1845235" y="2781006"/>
                </a:cubicBezTo>
                <a:lnTo>
                  <a:pt x="1845311" y="2781596"/>
                </a:lnTo>
                <a:lnTo>
                  <a:pt x="1847820" y="2779940"/>
                </a:lnTo>
                <a:cubicBezTo>
                  <a:pt x="1852850" y="2772390"/>
                  <a:pt x="1850335" y="2769874"/>
                  <a:pt x="1850335" y="2767357"/>
                </a:cubicBezTo>
                <a:cubicBezTo>
                  <a:pt x="1852850" y="2759808"/>
                  <a:pt x="1850335" y="2777423"/>
                  <a:pt x="1855365" y="2779940"/>
                </a:cubicBezTo>
                <a:cubicBezTo>
                  <a:pt x="1857881" y="2769874"/>
                  <a:pt x="1862912" y="2762324"/>
                  <a:pt x="1865427" y="2752258"/>
                </a:cubicBezTo>
                <a:cubicBezTo>
                  <a:pt x="1855365" y="2747226"/>
                  <a:pt x="1850335" y="2737160"/>
                  <a:pt x="1847820" y="2727094"/>
                </a:cubicBezTo>
                <a:cubicBezTo>
                  <a:pt x="1847820" y="2722061"/>
                  <a:pt x="1850335" y="2714511"/>
                  <a:pt x="1857881" y="2714511"/>
                </a:cubicBezTo>
                <a:cubicBezTo>
                  <a:pt x="1850335" y="2701929"/>
                  <a:pt x="1862912" y="2686830"/>
                  <a:pt x="1862912" y="2661665"/>
                </a:cubicBezTo>
                <a:cubicBezTo>
                  <a:pt x="1865427" y="2659148"/>
                  <a:pt x="1870457" y="2659148"/>
                  <a:pt x="1872972" y="2661665"/>
                </a:cubicBezTo>
                <a:cubicBezTo>
                  <a:pt x="1875487" y="2654115"/>
                  <a:pt x="1870457" y="2654115"/>
                  <a:pt x="1867941" y="2654115"/>
                </a:cubicBezTo>
                <a:cubicBezTo>
                  <a:pt x="1872972" y="2641533"/>
                  <a:pt x="1872972" y="2628951"/>
                  <a:pt x="1875487" y="2611335"/>
                </a:cubicBezTo>
                <a:lnTo>
                  <a:pt x="1881381" y="2595710"/>
                </a:lnTo>
                <a:lnTo>
                  <a:pt x="1870592" y="2595710"/>
                </a:lnTo>
                <a:close/>
                <a:moveTo>
                  <a:pt x="1550586" y="2516357"/>
                </a:moveTo>
                <a:lnTo>
                  <a:pt x="1542132" y="2557155"/>
                </a:lnTo>
                <a:cubicBezTo>
                  <a:pt x="1538066" y="2557155"/>
                  <a:pt x="1538066" y="2549019"/>
                  <a:pt x="1534001" y="2549019"/>
                </a:cubicBezTo>
                <a:cubicBezTo>
                  <a:pt x="1525870" y="2561222"/>
                  <a:pt x="1542132" y="2561222"/>
                  <a:pt x="1546198" y="2569358"/>
                </a:cubicBezTo>
                <a:cubicBezTo>
                  <a:pt x="1542132" y="2577493"/>
                  <a:pt x="1525870" y="2569358"/>
                  <a:pt x="1525870" y="2565290"/>
                </a:cubicBezTo>
                <a:cubicBezTo>
                  <a:pt x="1525870" y="2577493"/>
                  <a:pt x="1529936" y="2585628"/>
                  <a:pt x="1529936" y="2593763"/>
                </a:cubicBezTo>
                <a:cubicBezTo>
                  <a:pt x="1521804" y="2605966"/>
                  <a:pt x="1525870" y="2614101"/>
                  <a:pt x="1525870" y="2626304"/>
                </a:cubicBezTo>
                <a:cubicBezTo>
                  <a:pt x="1525870" y="2634439"/>
                  <a:pt x="1517739" y="2638507"/>
                  <a:pt x="1517739" y="2646642"/>
                </a:cubicBezTo>
                <a:cubicBezTo>
                  <a:pt x="1517739" y="2654777"/>
                  <a:pt x="1525870" y="2671047"/>
                  <a:pt x="1521804" y="2691385"/>
                </a:cubicBezTo>
                <a:cubicBezTo>
                  <a:pt x="1517739" y="2695453"/>
                  <a:pt x="1513673" y="2699520"/>
                  <a:pt x="1509607" y="2699520"/>
                </a:cubicBezTo>
                <a:cubicBezTo>
                  <a:pt x="1509607" y="2707655"/>
                  <a:pt x="1521804" y="2711723"/>
                  <a:pt x="1509607" y="2719858"/>
                </a:cubicBezTo>
                <a:cubicBezTo>
                  <a:pt x="1509607" y="2729011"/>
                  <a:pt x="1516468" y="2749602"/>
                  <a:pt x="1519899" y="2766191"/>
                </a:cubicBezTo>
                <a:lnTo>
                  <a:pt x="1520001" y="2766982"/>
                </a:lnTo>
                <a:lnTo>
                  <a:pt x="1523371" y="2764758"/>
                </a:lnTo>
                <a:cubicBezTo>
                  <a:pt x="1530130" y="2754615"/>
                  <a:pt x="1526750" y="2751234"/>
                  <a:pt x="1526750" y="2747853"/>
                </a:cubicBezTo>
                <a:cubicBezTo>
                  <a:pt x="1530130" y="2737710"/>
                  <a:pt x="1526750" y="2761377"/>
                  <a:pt x="1533509" y="2764758"/>
                </a:cubicBezTo>
                <a:cubicBezTo>
                  <a:pt x="1536888" y="2751234"/>
                  <a:pt x="1543647" y="2741091"/>
                  <a:pt x="1547027" y="2727567"/>
                </a:cubicBezTo>
                <a:cubicBezTo>
                  <a:pt x="1533509" y="2720805"/>
                  <a:pt x="1526750" y="2707282"/>
                  <a:pt x="1523371" y="2693758"/>
                </a:cubicBezTo>
                <a:cubicBezTo>
                  <a:pt x="1523371" y="2686995"/>
                  <a:pt x="1526750" y="2676853"/>
                  <a:pt x="1536888" y="2676853"/>
                </a:cubicBezTo>
                <a:cubicBezTo>
                  <a:pt x="1526750" y="2659948"/>
                  <a:pt x="1543647" y="2639662"/>
                  <a:pt x="1543647" y="2605853"/>
                </a:cubicBezTo>
                <a:cubicBezTo>
                  <a:pt x="1547027" y="2602471"/>
                  <a:pt x="1553785" y="2602471"/>
                  <a:pt x="1557164" y="2605853"/>
                </a:cubicBezTo>
                <a:cubicBezTo>
                  <a:pt x="1560543" y="2595710"/>
                  <a:pt x="1553785" y="2595710"/>
                  <a:pt x="1550405" y="2595710"/>
                </a:cubicBezTo>
                <a:cubicBezTo>
                  <a:pt x="1557164" y="2578805"/>
                  <a:pt x="1557164" y="2561900"/>
                  <a:pt x="1560543" y="2538233"/>
                </a:cubicBezTo>
                <a:lnTo>
                  <a:pt x="1568765" y="2516434"/>
                </a:lnTo>
                <a:lnTo>
                  <a:pt x="1550718" y="2516434"/>
                </a:lnTo>
                <a:close/>
                <a:moveTo>
                  <a:pt x="1119933" y="2408249"/>
                </a:moveTo>
                <a:lnTo>
                  <a:pt x="1119904" y="2408337"/>
                </a:lnTo>
                <a:cubicBezTo>
                  <a:pt x="1116481" y="2424774"/>
                  <a:pt x="1113742" y="2442581"/>
                  <a:pt x="1108266" y="2464499"/>
                </a:cubicBezTo>
                <a:cubicBezTo>
                  <a:pt x="1102789" y="2464499"/>
                  <a:pt x="1102789" y="2453540"/>
                  <a:pt x="1097313" y="2453540"/>
                </a:cubicBezTo>
                <a:cubicBezTo>
                  <a:pt x="1086360" y="2469978"/>
                  <a:pt x="1108266" y="2469978"/>
                  <a:pt x="1113743" y="2480937"/>
                </a:cubicBezTo>
                <a:cubicBezTo>
                  <a:pt x="1108266" y="2491895"/>
                  <a:pt x="1086360" y="2480937"/>
                  <a:pt x="1086360" y="2475458"/>
                </a:cubicBezTo>
                <a:cubicBezTo>
                  <a:pt x="1086360" y="2491895"/>
                  <a:pt x="1091838" y="2502853"/>
                  <a:pt x="1091838" y="2513812"/>
                </a:cubicBezTo>
                <a:cubicBezTo>
                  <a:pt x="1080883" y="2530250"/>
                  <a:pt x="1086360" y="2541209"/>
                  <a:pt x="1086360" y="2557646"/>
                </a:cubicBezTo>
                <a:cubicBezTo>
                  <a:pt x="1086360" y="2568604"/>
                  <a:pt x="1075407" y="2574084"/>
                  <a:pt x="1075407" y="2585042"/>
                </a:cubicBezTo>
                <a:cubicBezTo>
                  <a:pt x="1075407" y="2596000"/>
                  <a:pt x="1086360" y="2617917"/>
                  <a:pt x="1080883" y="2645314"/>
                </a:cubicBezTo>
                <a:cubicBezTo>
                  <a:pt x="1075407" y="2650792"/>
                  <a:pt x="1069931" y="2656272"/>
                  <a:pt x="1064454" y="2656272"/>
                </a:cubicBezTo>
                <a:cubicBezTo>
                  <a:pt x="1064454" y="2667230"/>
                  <a:pt x="1080883" y="2672710"/>
                  <a:pt x="1064454" y="2683668"/>
                </a:cubicBezTo>
                <a:cubicBezTo>
                  <a:pt x="1064454" y="2695997"/>
                  <a:pt x="1073696" y="2723735"/>
                  <a:pt x="1078316" y="2746080"/>
                </a:cubicBezTo>
                <a:lnTo>
                  <a:pt x="1078454" y="2747147"/>
                </a:lnTo>
                <a:lnTo>
                  <a:pt x="1082994" y="2744151"/>
                </a:lnTo>
                <a:cubicBezTo>
                  <a:pt x="1092098" y="2730487"/>
                  <a:pt x="1087546" y="2725933"/>
                  <a:pt x="1087546" y="2721379"/>
                </a:cubicBezTo>
                <a:cubicBezTo>
                  <a:pt x="1092098" y="2707716"/>
                  <a:pt x="1087546" y="2739596"/>
                  <a:pt x="1096650" y="2744151"/>
                </a:cubicBezTo>
                <a:cubicBezTo>
                  <a:pt x="1101202" y="2725933"/>
                  <a:pt x="1110308" y="2712270"/>
                  <a:pt x="1114860" y="2694052"/>
                </a:cubicBezTo>
                <a:cubicBezTo>
                  <a:pt x="1096650" y="2684945"/>
                  <a:pt x="1087546" y="2666727"/>
                  <a:pt x="1082994" y="2648510"/>
                </a:cubicBezTo>
                <a:cubicBezTo>
                  <a:pt x="1082994" y="2639401"/>
                  <a:pt x="1087546" y="2625738"/>
                  <a:pt x="1101202" y="2625738"/>
                </a:cubicBezTo>
                <a:cubicBezTo>
                  <a:pt x="1087546" y="2602966"/>
                  <a:pt x="1110308" y="2575640"/>
                  <a:pt x="1110308" y="2530097"/>
                </a:cubicBezTo>
                <a:cubicBezTo>
                  <a:pt x="1114860" y="2525542"/>
                  <a:pt x="1123964" y="2525542"/>
                  <a:pt x="1128515" y="2530097"/>
                </a:cubicBezTo>
                <a:cubicBezTo>
                  <a:pt x="1133066" y="2516434"/>
                  <a:pt x="1123964" y="2516434"/>
                  <a:pt x="1119410" y="2516434"/>
                </a:cubicBezTo>
                <a:cubicBezTo>
                  <a:pt x="1128515" y="2493662"/>
                  <a:pt x="1128515" y="2470892"/>
                  <a:pt x="1133066" y="2439011"/>
                </a:cubicBezTo>
                <a:lnTo>
                  <a:pt x="1143733" y="2410732"/>
                </a:lnTo>
                <a:lnTo>
                  <a:pt x="1124208" y="2410732"/>
                </a:lnTo>
                <a:close/>
                <a:moveTo>
                  <a:pt x="1873260" y="2271084"/>
                </a:moveTo>
                <a:lnTo>
                  <a:pt x="1872501" y="2272258"/>
                </a:lnTo>
                <a:lnTo>
                  <a:pt x="1873887" y="2274223"/>
                </a:lnTo>
                <a:close/>
                <a:moveTo>
                  <a:pt x="3473264" y="2237563"/>
                </a:moveTo>
                <a:lnTo>
                  <a:pt x="3475208" y="2238302"/>
                </a:lnTo>
                <a:lnTo>
                  <a:pt x="3474661" y="2237892"/>
                </a:lnTo>
                <a:close/>
                <a:moveTo>
                  <a:pt x="1556489" y="2075783"/>
                </a:moveTo>
                <a:lnTo>
                  <a:pt x="1554183" y="2079347"/>
                </a:lnTo>
                <a:lnTo>
                  <a:pt x="1558394" y="2085315"/>
                </a:lnTo>
                <a:close/>
                <a:moveTo>
                  <a:pt x="3707194" y="2036062"/>
                </a:moveTo>
                <a:lnTo>
                  <a:pt x="3709806" y="2037054"/>
                </a:lnTo>
                <a:lnTo>
                  <a:pt x="3709072" y="2036504"/>
                </a:lnTo>
                <a:close/>
                <a:moveTo>
                  <a:pt x="2252899" y="1873829"/>
                </a:moveTo>
                <a:cubicBezTo>
                  <a:pt x="2251386" y="1874586"/>
                  <a:pt x="2250630" y="1876100"/>
                  <a:pt x="2252142" y="1877614"/>
                </a:cubicBezTo>
                <a:lnTo>
                  <a:pt x="2250728" y="1876226"/>
                </a:lnTo>
                <a:lnTo>
                  <a:pt x="2243157" y="1882326"/>
                </a:lnTo>
                <a:cubicBezTo>
                  <a:pt x="2239778" y="1885707"/>
                  <a:pt x="2243157" y="1889088"/>
                  <a:pt x="2243157" y="1892469"/>
                </a:cubicBezTo>
                <a:cubicBezTo>
                  <a:pt x="2233019" y="1899231"/>
                  <a:pt x="2219502" y="1909373"/>
                  <a:pt x="2212744" y="1905993"/>
                </a:cubicBezTo>
                <a:cubicBezTo>
                  <a:pt x="2202606" y="1909373"/>
                  <a:pt x="2212744" y="1916136"/>
                  <a:pt x="2199226" y="1919516"/>
                </a:cubicBezTo>
                <a:cubicBezTo>
                  <a:pt x="2192468" y="1912755"/>
                  <a:pt x="2192468" y="1905993"/>
                  <a:pt x="2202606" y="1902612"/>
                </a:cubicBezTo>
                <a:cubicBezTo>
                  <a:pt x="2199226" y="1892469"/>
                  <a:pt x="2189089" y="1899231"/>
                  <a:pt x="2182330" y="1905993"/>
                </a:cubicBezTo>
                <a:cubicBezTo>
                  <a:pt x="2185710" y="1912755"/>
                  <a:pt x="2192468" y="1912755"/>
                  <a:pt x="2195848" y="1919516"/>
                </a:cubicBezTo>
                <a:cubicBezTo>
                  <a:pt x="2138399" y="1966850"/>
                  <a:pt x="2084331" y="2014184"/>
                  <a:pt x="2033642" y="2068279"/>
                </a:cubicBezTo>
                <a:cubicBezTo>
                  <a:pt x="1979574" y="2118993"/>
                  <a:pt x="1932264" y="2176470"/>
                  <a:pt x="1895092" y="2237328"/>
                </a:cubicBezTo>
                <a:lnTo>
                  <a:pt x="1886708" y="2250291"/>
                </a:lnTo>
                <a:lnTo>
                  <a:pt x="1889018" y="2250002"/>
                </a:lnTo>
                <a:cubicBezTo>
                  <a:pt x="1885992" y="2259085"/>
                  <a:pt x="1882966" y="2271196"/>
                  <a:pt x="1876914" y="2280278"/>
                </a:cubicBezTo>
                <a:cubicBezTo>
                  <a:pt x="1873888" y="2286333"/>
                  <a:pt x="1870862" y="2291631"/>
                  <a:pt x="1867458" y="2295416"/>
                </a:cubicBezTo>
                <a:lnTo>
                  <a:pt x="1856900" y="2300867"/>
                </a:lnTo>
                <a:lnTo>
                  <a:pt x="1857919" y="2304946"/>
                </a:lnTo>
                <a:lnTo>
                  <a:pt x="1857145" y="2305890"/>
                </a:lnTo>
                <a:lnTo>
                  <a:pt x="1857623" y="2306012"/>
                </a:lnTo>
                <a:cubicBezTo>
                  <a:pt x="1859514" y="2306012"/>
                  <a:pt x="1861783" y="2306012"/>
                  <a:pt x="1861783" y="2310553"/>
                </a:cubicBezTo>
                <a:cubicBezTo>
                  <a:pt x="1855731" y="2319636"/>
                  <a:pt x="1849679" y="2337801"/>
                  <a:pt x="1840601" y="2343857"/>
                </a:cubicBezTo>
                <a:cubicBezTo>
                  <a:pt x="1840601" y="2346884"/>
                  <a:pt x="1843627" y="2346884"/>
                  <a:pt x="1843627" y="2349911"/>
                </a:cubicBezTo>
                <a:cubicBezTo>
                  <a:pt x="1837575" y="2365049"/>
                  <a:pt x="1822445" y="2371104"/>
                  <a:pt x="1828497" y="2389270"/>
                </a:cubicBezTo>
                <a:cubicBezTo>
                  <a:pt x="1816393" y="2392298"/>
                  <a:pt x="1810341" y="2425600"/>
                  <a:pt x="1810341" y="2437711"/>
                </a:cubicBezTo>
                <a:cubicBezTo>
                  <a:pt x="1801263" y="2437711"/>
                  <a:pt x="1798237" y="2452848"/>
                  <a:pt x="1792185" y="2458903"/>
                </a:cubicBezTo>
                <a:cubicBezTo>
                  <a:pt x="1804289" y="2464959"/>
                  <a:pt x="1807315" y="2452848"/>
                  <a:pt x="1813367" y="2449821"/>
                </a:cubicBezTo>
                <a:cubicBezTo>
                  <a:pt x="1822445" y="2455876"/>
                  <a:pt x="1810341" y="2452848"/>
                  <a:pt x="1807315" y="2461931"/>
                </a:cubicBezTo>
                <a:cubicBezTo>
                  <a:pt x="1804289" y="2467986"/>
                  <a:pt x="1816393" y="2467986"/>
                  <a:pt x="1819419" y="2471013"/>
                </a:cubicBezTo>
                <a:cubicBezTo>
                  <a:pt x="1828497" y="2452848"/>
                  <a:pt x="1822445" y="2443766"/>
                  <a:pt x="1819419" y="2434683"/>
                </a:cubicBezTo>
                <a:cubicBezTo>
                  <a:pt x="1828497" y="2416518"/>
                  <a:pt x="1831523" y="2404408"/>
                  <a:pt x="1837575" y="2389270"/>
                </a:cubicBezTo>
                <a:cubicBezTo>
                  <a:pt x="1843627" y="2377160"/>
                  <a:pt x="1849679" y="2368077"/>
                  <a:pt x="1858757" y="2355967"/>
                </a:cubicBezTo>
                <a:cubicBezTo>
                  <a:pt x="1858757" y="2365049"/>
                  <a:pt x="1867836" y="2368077"/>
                  <a:pt x="1867836" y="2377160"/>
                </a:cubicBezTo>
                <a:cubicBezTo>
                  <a:pt x="1873887" y="2377160"/>
                  <a:pt x="1873887" y="2362022"/>
                  <a:pt x="1879940" y="2362022"/>
                </a:cubicBezTo>
                <a:cubicBezTo>
                  <a:pt x="1873887" y="2358995"/>
                  <a:pt x="1870862" y="2358995"/>
                  <a:pt x="1867836" y="2365049"/>
                </a:cubicBezTo>
                <a:cubicBezTo>
                  <a:pt x="1861783" y="2358995"/>
                  <a:pt x="1870862" y="2349911"/>
                  <a:pt x="1873887" y="2340829"/>
                </a:cubicBezTo>
                <a:cubicBezTo>
                  <a:pt x="1879940" y="2343857"/>
                  <a:pt x="1882966" y="2346884"/>
                  <a:pt x="1885992" y="2343857"/>
                </a:cubicBezTo>
                <a:cubicBezTo>
                  <a:pt x="1895070" y="2334773"/>
                  <a:pt x="1873887" y="2334773"/>
                  <a:pt x="1885992" y="2325691"/>
                </a:cubicBezTo>
                <a:cubicBezTo>
                  <a:pt x="1892044" y="2334773"/>
                  <a:pt x="1889018" y="2334773"/>
                  <a:pt x="1901122" y="2331746"/>
                </a:cubicBezTo>
                <a:cubicBezTo>
                  <a:pt x="1901122" y="2325691"/>
                  <a:pt x="1895070" y="2325691"/>
                  <a:pt x="1895070" y="2331746"/>
                </a:cubicBezTo>
                <a:cubicBezTo>
                  <a:pt x="1889018" y="2328719"/>
                  <a:pt x="1898096" y="2322663"/>
                  <a:pt x="1892044" y="2319636"/>
                </a:cubicBezTo>
                <a:cubicBezTo>
                  <a:pt x="1901122" y="2316608"/>
                  <a:pt x="1907174" y="2310553"/>
                  <a:pt x="1913226" y="2319636"/>
                </a:cubicBezTo>
                <a:cubicBezTo>
                  <a:pt x="1919278" y="2310553"/>
                  <a:pt x="1910200" y="2304498"/>
                  <a:pt x="1922304" y="2295415"/>
                </a:cubicBezTo>
                <a:cubicBezTo>
                  <a:pt x="1925330" y="2286333"/>
                  <a:pt x="1937434" y="2295415"/>
                  <a:pt x="1940461" y="2283305"/>
                </a:cubicBezTo>
                <a:cubicBezTo>
                  <a:pt x="1943487" y="2274223"/>
                  <a:pt x="1943487" y="2265140"/>
                  <a:pt x="1934408" y="2265140"/>
                </a:cubicBezTo>
                <a:cubicBezTo>
                  <a:pt x="1943487" y="2250002"/>
                  <a:pt x="1943487" y="2240920"/>
                  <a:pt x="1934408" y="2237892"/>
                </a:cubicBezTo>
                <a:cubicBezTo>
                  <a:pt x="1937434" y="2228810"/>
                  <a:pt x="1943487" y="2231837"/>
                  <a:pt x="1946513" y="2225782"/>
                </a:cubicBezTo>
                <a:cubicBezTo>
                  <a:pt x="1949539" y="2228810"/>
                  <a:pt x="1946513" y="2231837"/>
                  <a:pt x="1943487" y="2237892"/>
                </a:cubicBezTo>
                <a:cubicBezTo>
                  <a:pt x="1952565" y="2240920"/>
                  <a:pt x="1958617" y="2237892"/>
                  <a:pt x="1964669" y="2234865"/>
                </a:cubicBezTo>
                <a:cubicBezTo>
                  <a:pt x="1964669" y="2222754"/>
                  <a:pt x="1964669" y="2225782"/>
                  <a:pt x="1973747" y="2219727"/>
                </a:cubicBezTo>
                <a:cubicBezTo>
                  <a:pt x="1985851" y="2222754"/>
                  <a:pt x="1970721" y="2228810"/>
                  <a:pt x="1979799" y="2228810"/>
                </a:cubicBezTo>
                <a:cubicBezTo>
                  <a:pt x="1985851" y="2234865"/>
                  <a:pt x="1985851" y="2222754"/>
                  <a:pt x="1979799" y="2222754"/>
                </a:cubicBezTo>
                <a:cubicBezTo>
                  <a:pt x="1985851" y="2213672"/>
                  <a:pt x="1985851" y="2207617"/>
                  <a:pt x="1994929" y="2198534"/>
                </a:cubicBezTo>
                <a:cubicBezTo>
                  <a:pt x="1988877" y="2195507"/>
                  <a:pt x="1985851" y="2192479"/>
                  <a:pt x="1979799" y="2192479"/>
                </a:cubicBezTo>
                <a:cubicBezTo>
                  <a:pt x="1979799" y="2198534"/>
                  <a:pt x="1973747" y="2204589"/>
                  <a:pt x="1970721" y="2210644"/>
                </a:cubicBezTo>
                <a:cubicBezTo>
                  <a:pt x="1958617" y="2201562"/>
                  <a:pt x="1952565" y="2219727"/>
                  <a:pt x="1943487" y="2210644"/>
                </a:cubicBezTo>
                <a:cubicBezTo>
                  <a:pt x="1952565" y="2195507"/>
                  <a:pt x="1967695" y="2177341"/>
                  <a:pt x="1982825" y="2159176"/>
                </a:cubicBezTo>
                <a:cubicBezTo>
                  <a:pt x="1997955" y="2141011"/>
                  <a:pt x="2010060" y="2122845"/>
                  <a:pt x="2025190" y="2113762"/>
                </a:cubicBezTo>
                <a:cubicBezTo>
                  <a:pt x="2034268" y="2122845"/>
                  <a:pt x="2022164" y="2119817"/>
                  <a:pt x="2019138" y="2122845"/>
                </a:cubicBezTo>
                <a:cubicBezTo>
                  <a:pt x="2010060" y="2134955"/>
                  <a:pt x="2000981" y="2147065"/>
                  <a:pt x="1988877" y="2159176"/>
                </a:cubicBezTo>
                <a:cubicBezTo>
                  <a:pt x="1979799" y="2171286"/>
                  <a:pt x="1970721" y="2183397"/>
                  <a:pt x="1961643" y="2192479"/>
                </a:cubicBezTo>
                <a:cubicBezTo>
                  <a:pt x="1970721" y="2189452"/>
                  <a:pt x="1979799" y="2177341"/>
                  <a:pt x="1988877" y="2180369"/>
                </a:cubicBezTo>
                <a:cubicBezTo>
                  <a:pt x="1997955" y="2174314"/>
                  <a:pt x="1982825" y="2171286"/>
                  <a:pt x="1991904" y="2165231"/>
                </a:cubicBezTo>
                <a:cubicBezTo>
                  <a:pt x="1994929" y="2159176"/>
                  <a:pt x="1997955" y="2165231"/>
                  <a:pt x="2000981" y="2162203"/>
                </a:cubicBezTo>
                <a:cubicBezTo>
                  <a:pt x="2010060" y="2159176"/>
                  <a:pt x="2004008" y="2150093"/>
                  <a:pt x="2004008" y="2150093"/>
                </a:cubicBezTo>
                <a:cubicBezTo>
                  <a:pt x="2004008" y="2150093"/>
                  <a:pt x="2007034" y="2150093"/>
                  <a:pt x="2010060" y="2147065"/>
                </a:cubicBezTo>
                <a:cubicBezTo>
                  <a:pt x="2013085" y="2144038"/>
                  <a:pt x="2010060" y="2141011"/>
                  <a:pt x="2010060" y="2141011"/>
                </a:cubicBezTo>
                <a:cubicBezTo>
                  <a:pt x="2019138" y="2131927"/>
                  <a:pt x="2031242" y="2128900"/>
                  <a:pt x="2037294" y="2113762"/>
                </a:cubicBezTo>
                <a:cubicBezTo>
                  <a:pt x="2040320" y="2107708"/>
                  <a:pt x="2043346" y="2110735"/>
                  <a:pt x="2046372" y="2113762"/>
                </a:cubicBezTo>
                <a:cubicBezTo>
                  <a:pt x="2049398" y="2104680"/>
                  <a:pt x="2037294" y="2110735"/>
                  <a:pt x="2037294" y="2104680"/>
                </a:cubicBezTo>
                <a:cubicBezTo>
                  <a:pt x="2040320" y="2098625"/>
                  <a:pt x="2046372" y="2104680"/>
                  <a:pt x="2052425" y="2101652"/>
                </a:cubicBezTo>
                <a:cubicBezTo>
                  <a:pt x="2055451" y="2098625"/>
                  <a:pt x="2043346" y="2092570"/>
                  <a:pt x="2043346" y="2089542"/>
                </a:cubicBezTo>
                <a:cubicBezTo>
                  <a:pt x="2046372" y="2083487"/>
                  <a:pt x="2049398" y="2080460"/>
                  <a:pt x="2052425" y="2074404"/>
                </a:cubicBezTo>
                <a:cubicBezTo>
                  <a:pt x="2058476" y="2071377"/>
                  <a:pt x="2061502" y="2065322"/>
                  <a:pt x="2064528" y="2062294"/>
                </a:cubicBezTo>
                <a:cubicBezTo>
                  <a:pt x="2070581" y="2053212"/>
                  <a:pt x="2079659" y="2047156"/>
                  <a:pt x="2085711" y="2038074"/>
                </a:cubicBezTo>
                <a:cubicBezTo>
                  <a:pt x="2088737" y="2035047"/>
                  <a:pt x="2091763" y="2041102"/>
                  <a:pt x="2094789" y="2038074"/>
                </a:cubicBezTo>
                <a:cubicBezTo>
                  <a:pt x="2097815" y="2038074"/>
                  <a:pt x="2103867" y="2028991"/>
                  <a:pt x="2106893" y="2025964"/>
                </a:cubicBezTo>
                <a:cubicBezTo>
                  <a:pt x="2109919" y="2019909"/>
                  <a:pt x="2118997" y="2016881"/>
                  <a:pt x="2118997" y="2010826"/>
                </a:cubicBezTo>
                <a:cubicBezTo>
                  <a:pt x="2122023" y="2010826"/>
                  <a:pt x="2125049" y="2007799"/>
                  <a:pt x="2128075" y="2010826"/>
                </a:cubicBezTo>
                <a:cubicBezTo>
                  <a:pt x="2131101" y="2001743"/>
                  <a:pt x="2140179" y="1992661"/>
                  <a:pt x="2152283" y="1986606"/>
                </a:cubicBezTo>
                <a:cubicBezTo>
                  <a:pt x="2164387" y="1977523"/>
                  <a:pt x="2173465" y="1968440"/>
                  <a:pt x="2182544" y="1959357"/>
                </a:cubicBezTo>
                <a:cubicBezTo>
                  <a:pt x="2188596" y="1965413"/>
                  <a:pt x="2179518" y="1968440"/>
                  <a:pt x="2182544" y="1974495"/>
                </a:cubicBezTo>
                <a:cubicBezTo>
                  <a:pt x="2170439" y="1980551"/>
                  <a:pt x="2164387" y="1983578"/>
                  <a:pt x="2158335" y="1992661"/>
                </a:cubicBezTo>
                <a:cubicBezTo>
                  <a:pt x="2155309" y="1998716"/>
                  <a:pt x="2164387" y="2004771"/>
                  <a:pt x="2155309" y="2007799"/>
                </a:cubicBezTo>
                <a:cubicBezTo>
                  <a:pt x="2167413" y="2010826"/>
                  <a:pt x="2164387" y="1992661"/>
                  <a:pt x="2170439" y="1986606"/>
                </a:cubicBezTo>
                <a:cubicBezTo>
                  <a:pt x="2176492" y="1989633"/>
                  <a:pt x="2188596" y="1974495"/>
                  <a:pt x="2191622" y="1983578"/>
                </a:cubicBezTo>
                <a:cubicBezTo>
                  <a:pt x="2194648" y="1977523"/>
                  <a:pt x="2182544" y="1977523"/>
                  <a:pt x="2188596" y="1968440"/>
                </a:cubicBezTo>
                <a:cubicBezTo>
                  <a:pt x="2191622" y="1959357"/>
                  <a:pt x="2194648" y="1965413"/>
                  <a:pt x="2200700" y="1962385"/>
                </a:cubicBezTo>
                <a:cubicBezTo>
                  <a:pt x="2197674" y="1953302"/>
                  <a:pt x="2191622" y="1962385"/>
                  <a:pt x="2188596" y="1962385"/>
                </a:cubicBezTo>
                <a:cubicBezTo>
                  <a:pt x="2188596" y="1956330"/>
                  <a:pt x="2200700" y="1944220"/>
                  <a:pt x="2206752" y="1938164"/>
                </a:cubicBezTo>
                <a:cubicBezTo>
                  <a:pt x="2212804" y="1932110"/>
                  <a:pt x="2221882" y="1929082"/>
                  <a:pt x="2227934" y="1926054"/>
                </a:cubicBezTo>
                <a:cubicBezTo>
                  <a:pt x="2230960" y="1923027"/>
                  <a:pt x="2240038" y="1926054"/>
                  <a:pt x="2240038" y="1926054"/>
                </a:cubicBezTo>
                <a:cubicBezTo>
                  <a:pt x="2240038" y="1923027"/>
                  <a:pt x="2240038" y="1919999"/>
                  <a:pt x="2240038" y="1916972"/>
                </a:cubicBezTo>
                <a:cubicBezTo>
                  <a:pt x="2246090" y="1913944"/>
                  <a:pt x="2255169" y="1916972"/>
                  <a:pt x="2255169" y="1904862"/>
                </a:cubicBezTo>
                <a:cubicBezTo>
                  <a:pt x="2258194" y="1901834"/>
                  <a:pt x="2261220" y="1904862"/>
                  <a:pt x="2261220" y="1907889"/>
                </a:cubicBezTo>
                <a:cubicBezTo>
                  <a:pt x="2270299" y="1904862"/>
                  <a:pt x="2267273" y="1895779"/>
                  <a:pt x="2276350" y="1892751"/>
                </a:cubicBezTo>
                <a:cubicBezTo>
                  <a:pt x="2276350" y="1898806"/>
                  <a:pt x="2273325" y="1901834"/>
                  <a:pt x="2267273" y="1904862"/>
                </a:cubicBezTo>
                <a:cubicBezTo>
                  <a:pt x="2273325" y="1907889"/>
                  <a:pt x="2279377" y="1904862"/>
                  <a:pt x="2285429" y="1907889"/>
                </a:cubicBezTo>
                <a:cubicBezTo>
                  <a:pt x="2288455" y="1904862"/>
                  <a:pt x="2294507" y="1898806"/>
                  <a:pt x="2288455" y="1892751"/>
                </a:cubicBezTo>
                <a:cubicBezTo>
                  <a:pt x="2291481" y="1892751"/>
                  <a:pt x="2306611" y="1889724"/>
                  <a:pt x="2300559" y="1883668"/>
                </a:cubicBezTo>
                <a:cubicBezTo>
                  <a:pt x="2294507" y="1877614"/>
                  <a:pt x="2291481" y="1892751"/>
                  <a:pt x="2282403" y="1892751"/>
                </a:cubicBezTo>
                <a:cubicBezTo>
                  <a:pt x="2282403" y="1886696"/>
                  <a:pt x="2288455" y="1883668"/>
                  <a:pt x="2291481" y="1880641"/>
                </a:cubicBezTo>
                <a:cubicBezTo>
                  <a:pt x="2285429" y="1874586"/>
                  <a:pt x="2276350" y="1883668"/>
                  <a:pt x="2270299" y="1877614"/>
                </a:cubicBezTo>
                <a:cubicBezTo>
                  <a:pt x="2258194" y="1886696"/>
                  <a:pt x="2255169" y="1883668"/>
                  <a:pt x="2246090" y="1883668"/>
                </a:cubicBezTo>
                <a:cubicBezTo>
                  <a:pt x="2243064" y="1877614"/>
                  <a:pt x="2261220" y="1886696"/>
                  <a:pt x="2258194" y="1874586"/>
                </a:cubicBezTo>
                <a:cubicBezTo>
                  <a:pt x="2256682" y="1873073"/>
                  <a:pt x="2254412" y="1873073"/>
                  <a:pt x="2252899" y="1873829"/>
                </a:cubicBezTo>
                <a:close/>
                <a:moveTo>
                  <a:pt x="1129036" y="1823225"/>
                </a:moveTo>
                <a:lnTo>
                  <a:pt x="1127663" y="1825351"/>
                </a:lnTo>
                <a:lnTo>
                  <a:pt x="1130172" y="1828907"/>
                </a:lnTo>
                <a:close/>
                <a:moveTo>
                  <a:pt x="4024713" y="1762560"/>
                </a:moveTo>
                <a:lnTo>
                  <a:pt x="4028231" y="1763897"/>
                </a:lnTo>
                <a:lnTo>
                  <a:pt x="4027242" y="1763156"/>
                </a:lnTo>
                <a:close/>
                <a:moveTo>
                  <a:pt x="2504153" y="1746771"/>
                </a:moveTo>
                <a:cubicBezTo>
                  <a:pt x="2499560" y="1748355"/>
                  <a:pt x="2498292" y="1754694"/>
                  <a:pt x="2493224" y="1757230"/>
                </a:cubicBezTo>
                <a:lnTo>
                  <a:pt x="2492723" y="1757097"/>
                </a:lnTo>
                <a:lnTo>
                  <a:pt x="2494226" y="1759540"/>
                </a:lnTo>
                <a:lnTo>
                  <a:pt x="2499966" y="1753796"/>
                </a:lnTo>
                <a:lnTo>
                  <a:pt x="2499665" y="1752792"/>
                </a:lnTo>
                <a:cubicBezTo>
                  <a:pt x="2500193" y="1752159"/>
                  <a:pt x="2501249" y="1751313"/>
                  <a:pt x="2502516" y="1750468"/>
                </a:cubicBezTo>
                <a:lnTo>
                  <a:pt x="2503913" y="1749847"/>
                </a:lnTo>
                <a:lnTo>
                  <a:pt x="2506845" y="1746914"/>
                </a:lnTo>
                <a:close/>
                <a:moveTo>
                  <a:pt x="2590950" y="1690469"/>
                </a:moveTo>
                <a:lnTo>
                  <a:pt x="2575928" y="1692933"/>
                </a:lnTo>
                <a:cubicBezTo>
                  <a:pt x="2569876" y="1695961"/>
                  <a:pt x="2572902" y="1705043"/>
                  <a:pt x="2563824" y="1705043"/>
                </a:cubicBezTo>
                <a:cubicBezTo>
                  <a:pt x="2566850" y="1698989"/>
                  <a:pt x="2560798" y="1699745"/>
                  <a:pt x="2553233" y="1701259"/>
                </a:cubicBezTo>
                <a:lnTo>
                  <a:pt x="2547794" y="1702240"/>
                </a:lnTo>
                <a:lnTo>
                  <a:pt x="2547714" y="1702290"/>
                </a:lnTo>
                <a:lnTo>
                  <a:pt x="2547365" y="1702317"/>
                </a:lnTo>
                <a:lnTo>
                  <a:pt x="2541696" y="1703340"/>
                </a:lnTo>
                <a:lnTo>
                  <a:pt x="2539354" y="1702959"/>
                </a:lnTo>
                <a:lnTo>
                  <a:pt x="2537154" y="1703135"/>
                </a:lnTo>
                <a:cubicBezTo>
                  <a:pt x="2542223" y="1706516"/>
                  <a:pt x="2545602" y="1709897"/>
                  <a:pt x="2546870" y="1713701"/>
                </a:cubicBezTo>
                <a:lnTo>
                  <a:pt x="2546820" y="1713920"/>
                </a:lnTo>
                <a:lnTo>
                  <a:pt x="2547181" y="1714126"/>
                </a:lnTo>
                <a:cubicBezTo>
                  <a:pt x="2550207" y="1716397"/>
                  <a:pt x="2553233" y="1718667"/>
                  <a:pt x="2557772" y="1720181"/>
                </a:cubicBezTo>
                <a:cubicBezTo>
                  <a:pt x="2559286" y="1714126"/>
                  <a:pt x="2564581" y="1710341"/>
                  <a:pt x="2571390" y="1707314"/>
                </a:cubicBezTo>
                <a:lnTo>
                  <a:pt x="2592996" y="1699387"/>
                </a:lnTo>
                <a:lnTo>
                  <a:pt x="2591222" y="1699754"/>
                </a:lnTo>
                <a:close/>
                <a:moveTo>
                  <a:pt x="2585995" y="1683589"/>
                </a:moveTo>
                <a:lnTo>
                  <a:pt x="2578933" y="1685839"/>
                </a:lnTo>
                <a:lnTo>
                  <a:pt x="2579711" y="1686878"/>
                </a:lnTo>
                <a:lnTo>
                  <a:pt x="2590844" y="1686878"/>
                </a:lnTo>
                <a:lnTo>
                  <a:pt x="2590840" y="1686742"/>
                </a:lnTo>
                <a:lnTo>
                  <a:pt x="2588033" y="1684986"/>
                </a:lnTo>
                <a:lnTo>
                  <a:pt x="2587399" y="1684113"/>
                </a:lnTo>
                <a:close/>
                <a:moveTo>
                  <a:pt x="2533775" y="1682849"/>
                </a:moveTo>
                <a:cubicBezTo>
                  <a:pt x="2523637" y="1682849"/>
                  <a:pt x="2520258" y="1686230"/>
                  <a:pt x="2516878" y="1692992"/>
                </a:cubicBezTo>
                <a:cubicBezTo>
                  <a:pt x="2518568" y="1696373"/>
                  <a:pt x="2520680" y="1698486"/>
                  <a:pt x="2523109" y="1699701"/>
                </a:cubicBezTo>
                <a:lnTo>
                  <a:pt x="2525743" y="1700129"/>
                </a:lnTo>
                <a:lnTo>
                  <a:pt x="2526755" y="1698609"/>
                </a:lnTo>
                <a:cubicBezTo>
                  <a:pt x="2525999" y="1697475"/>
                  <a:pt x="2524486" y="1695961"/>
                  <a:pt x="2524486" y="1692933"/>
                </a:cubicBezTo>
                <a:lnTo>
                  <a:pt x="2527450" y="1692340"/>
                </a:lnTo>
                <a:lnTo>
                  <a:pt x="2530396" y="1687921"/>
                </a:lnTo>
                <a:cubicBezTo>
                  <a:pt x="2532085" y="1686230"/>
                  <a:pt x="2533775" y="1684540"/>
                  <a:pt x="2533775" y="1682849"/>
                </a:cubicBezTo>
                <a:close/>
                <a:moveTo>
                  <a:pt x="2621319" y="1671741"/>
                </a:moveTo>
                <a:lnTo>
                  <a:pt x="2619002" y="1672256"/>
                </a:lnTo>
                <a:lnTo>
                  <a:pt x="2614878" y="1676087"/>
                </a:lnTo>
                <a:cubicBezTo>
                  <a:pt x="2614878" y="1682849"/>
                  <a:pt x="2628395" y="1676087"/>
                  <a:pt x="2625015" y="1686230"/>
                </a:cubicBezTo>
                <a:cubicBezTo>
                  <a:pt x="2621636" y="1686230"/>
                  <a:pt x="2611498" y="1692992"/>
                  <a:pt x="2611498" y="1686230"/>
                </a:cubicBezTo>
                <a:cubicBezTo>
                  <a:pt x="2606429" y="1688766"/>
                  <a:pt x="2605162" y="1695105"/>
                  <a:pt x="2599143" y="1698116"/>
                </a:cubicBezTo>
                <a:lnTo>
                  <a:pt x="2594167" y="1699145"/>
                </a:lnTo>
                <a:lnTo>
                  <a:pt x="2596118" y="1702867"/>
                </a:lnTo>
                <a:cubicBezTo>
                  <a:pt x="2599948" y="1704286"/>
                  <a:pt x="2608458" y="1699745"/>
                  <a:pt x="2615267" y="1702016"/>
                </a:cubicBezTo>
                <a:cubicBezTo>
                  <a:pt x="2624345" y="1698988"/>
                  <a:pt x="2618293" y="1683851"/>
                  <a:pt x="2633423" y="1686878"/>
                </a:cubicBezTo>
                <a:cubicBezTo>
                  <a:pt x="2633423" y="1689905"/>
                  <a:pt x="2630397" y="1689905"/>
                  <a:pt x="2627371" y="1692933"/>
                </a:cubicBezTo>
                <a:cubicBezTo>
                  <a:pt x="2627371" y="1698988"/>
                  <a:pt x="2639475" y="1692933"/>
                  <a:pt x="2642501" y="1689905"/>
                </a:cubicBezTo>
                <a:cubicBezTo>
                  <a:pt x="2639475" y="1686878"/>
                  <a:pt x="2636449" y="1683851"/>
                  <a:pt x="2633423" y="1683851"/>
                </a:cubicBezTo>
                <a:cubicBezTo>
                  <a:pt x="2624345" y="1674768"/>
                  <a:pt x="2618293" y="1683851"/>
                  <a:pt x="2621319" y="1671741"/>
                </a:cubicBezTo>
                <a:close/>
                <a:moveTo>
                  <a:pt x="2647560" y="1669557"/>
                </a:moveTo>
                <a:lnTo>
                  <a:pt x="2642596" y="1673775"/>
                </a:lnTo>
                <a:cubicBezTo>
                  <a:pt x="2639475" y="1679309"/>
                  <a:pt x="2644014" y="1686122"/>
                  <a:pt x="2648553" y="1692933"/>
                </a:cubicBezTo>
                <a:lnTo>
                  <a:pt x="2648647" y="1692912"/>
                </a:lnTo>
                <a:lnTo>
                  <a:pt x="2645291" y="1681582"/>
                </a:lnTo>
                <a:lnTo>
                  <a:pt x="2648087" y="1677910"/>
                </a:lnTo>
                <a:lnTo>
                  <a:pt x="2645527" y="1677795"/>
                </a:lnTo>
                <a:lnTo>
                  <a:pt x="2648137" y="1669962"/>
                </a:lnTo>
                <a:close/>
                <a:moveTo>
                  <a:pt x="2625015" y="1655801"/>
                </a:moveTo>
                <a:cubicBezTo>
                  <a:pt x="2619947" y="1657492"/>
                  <a:pt x="2619947" y="1661718"/>
                  <a:pt x="2619947" y="1665945"/>
                </a:cubicBezTo>
                <a:lnTo>
                  <a:pt x="2619464" y="1670529"/>
                </a:lnTo>
                <a:lnTo>
                  <a:pt x="2627107" y="1668773"/>
                </a:lnTo>
                <a:close/>
                <a:moveTo>
                  <a:pt x="2533775" y="1642277"/>
                </a:moveTo>
                <a:cubicBezTo>
                  <a:pt x="2520258" y="1642277"/>
                  <a:pt x="2527016" y="1652420"/>
                  <a:pt x="2523637" y="1659183"/>
                </a:cubicBezTo>
                <a:cubicBezTo>
                  <a:pt x="2516878" y="1659183"/>
                  <a:pt x="2520258" y="1642277"/>
                  <a:pt x="2506740" y="1652420"/>
                </a:cubicBezTo>
                <a:cubicBezTo>
                  <a:pt x="2506740" y="1655801"/>
                  <a:pt x="2510120" y="1662563"/>
                  <a:pt x="2503362" y="1669325"/>
                </a:cubicBezTo>
                <a:cubicBezTo>
                  <a:pt x="2506740" y="1676087"/>
                  <a:pt x="2506740" y="1659183"/>
                  <a:pt x="2520258" y="1662563"/>
                </a:cubicBezTo>
                <a:cubicBezTo>
                  <a:pt x="2516878" y="1672706"/>
                  <a:pt x="2530396" y="1665944"/>
                  <a:pt x="2533775" y="1669325"/>
                </a:cubicBezTo>
                <a:cubicBezTo>
                  <a:pt x="2533775" y="1669325"/>
                  <a:pt x="2533775" y="1676087"/>
                  <a:pt x="2533775" y="1679468"/>
                </a:cubicBezTo>
                <a:cubicBezTo>
                  <a:pt x="2537154" y="1682849"/>
                  <a:pt x="2543913" y="1679468"/>
                  <a:pt x="2543913" y="1686230"/>
                </a:cubicBezTo>
                <a:lnTo>
                  <a:pt x="2539108" y="1690007"/>
                </a:lnTo>
                <a:lnTo>
                  <a:pt x="2550963" y="1687635"/>
                </a:lnTo>
                <a:cubicBezTo>
                  <a:pt x="2559285" y="1685364"/>
                  <a:pt x="2566850" y="1682337"/>
                  <a:pt x="2572902" y="1677795"/>
                </a:cubicBezTo>
                <a:lnTo>
                  <a:pt x="2574873" y="1680424"/>
                </a:lnTo>
                <a:lnTo>
                  <a:pt x="2576016" y="1677778"/>
                </a:lnTo>
                <a:cubicBezTo>
                  <a:pt x="2577706" y="1675242"/>
                  <a:pt x="2579396" y="1672706"/>
                  <a:pt x="2574326" y="1669325"/>
                </a:cubicBezTo>
                <a:cubicBezTo>
                  <a:pt x="2570947" y="1672706"/>
                  <a:pt x="2570947" y="1679468"/>
                  <a:pt x="2557429" y="1679468"/>
                </a:cubicBezTo>
                <a:cubicBezTo>
                  <a:pt x="2557429" y="1672706"/>
                  <a:pt x="2554051" y="1672706"/>
                  <a:pt x="2550671" y="1676087"/>
                </a:cubicBezTo>
                <a:cubicBezTo>
                  <a:pt x="2550671" y="1665944"/>
                  <a:pt x="2554051" y="1652420"/>
                  <a:pt x="2543913" y="1649039"/>
                </a:cubicBezTo>
                <a:cubicBezTo>
                  <a:pt x="2540533" y="1652420"/>
                  <a:pt x="2543913" y="1662563"/>
                  <a:pt x="2530396" y="1662563"/>
                </a:cubicBezTo>
                <a:cubicBezTo>
                  <a:pt x="2523637" y="1652420"/>
                  <a:pt x="2540533" y="1652420"/>
                  <a:pt x="2533775" y="1642277"/>
                </a:cubicBezTo>
                <a:close/>
                <a:moveTo>
                  <a:pt x="2067605" y="1547377"/>
                </a:moveTo>
                <a:cubicBezTo>
                  <a:pt x="2065572" y="1548394"/>
                  <a:pt x="2064556" y="1550428"/>
                  <a:pt x="2066588" y="1552461"/>
                </a:cubicBezTo>
                <a:lnTo>
                  <a:pt x="2061957" y="1547916"/>
                </a:lnTo>
                <a:lnTo>
                  <a:pt x="2052582" y="1555470"/>
                </a:lnTo>
                <a:cubicBezTo>
                  <a:pt x="2048030" y="1560025"/>
                  <a:pt x="2052582" y="1564579"/>
                  <a:pt x="2052582" y="1569133"/>
                </a:cubicBezTo>
                <a:cubicBezTo>
                  <a:pt x="2038926" y="1578242"/>
                  <a:pt x="2020717" y="1591905"/>
                  <a:pt x="2011613" y="1587351"/>
                </a:cubicBezTo>
                <a:cubicBezTo>
                  <a:pt x="1997957" y="1591905"/>
                  <a:pt x="2011613" y="1601014"/>
                  <a:pt x="1993405" y="1605568"/>
                </a:cubicBezTo>
                <a:cubicBezTo>
                  <a:pt x="1984301" y="1596460"/>
                  <a:pt x="1984301" y="1587351"/>
                  <a:pt x="1997957" y="1582797"/>
                </a:cubicBezTo>
                <a:cubicBezTo>
                  <a:pt x="1993405" y="1569133"/>
                  <a:pt x="1979749" y="1578242"/>
                  <a:pt x="1970645" y="1587351"/>
                </a:cubicBezTo>
                <a:cubicBezTo>
                  <a:pt x="1975197" y="1596460"/>
                  <a:pt x="1984301" y="1596460"/>
                  <a:pt x="1988853" y="1605568"/>
                </a:cubicBezTo>
                <a:cubicBezTo>
                  <a:pt x="1911468" y="1669329"/>
                  <a:pt x="1838635" y="1733090"/>
                  <a:pt x="1770354" y="1805959"/>
                </a:cubicBezTo>
                <a:cubicBezTo>
                  <a:pt x="1697522" y="1874273"/>
                  <a:pt x="1633793" y="1951697"/>
                  <a:pt x="1583721" y="2033675"/>
                </a:cubicBezTo>
                <a:lnTo>
                  <a:pt x="1570722" y="2053775"/>
                </a:lnTo>
                <a:lnTo>
                  <a:pt x="1578722" y="2052774"/>
                </a:lnTo>
                <a:cubicBezTo>
                  <a:pt x="1574656" y="2064977"/>
                  <a:pt x="1570591" y="2081248"/>
                  <a:pt x="1562460" y="2093450"/>
                </a:cubicBezTo>
                <a:cubicBezTo>
                  <a:pt x="1554329" y="2109720"/>
                  <a:pt x="1546198" y="2121923"/>
                  <a:pt x="1534001" y="2121923"/>
                </a:cubicBezTo>
                <a:cubicBezTo>
                  <a:pt x="1529936" y="2134126"/>
                  <a:pt x="1542132" y="2121923"/>
                  <a:pt x="1542132" y="2134126"/>
                </a:cubicBezTo>
                <a:cubicBezTo>
                  <a:pt x="1534001" y="2146329"/>
                  <a:pt x="1525870" y="2170734"/>
                  <a:pt x="1513673" y="2178869"/>
                </a:cubicBezTo>
                <a:cubicBezTo>
                  <a:pt x="1513673" y="2182937"/>
                  <a:pt x="1517739" y="2182937"/>
                  <a:pt x="1517739" y="2187004"/>
                </a:cubicBezTo>
                <a:cubicBezTo>
                  <a:pt x="1509607" y="2207343"/>
                  <a:pt x="1489280" y="2215477"/>
                  <a:pt x="1497411" y="2239883"/>
                </a:cubicBezTo>
                <a:cubicBezTo>
                  <a:pt x="1481149" y="2243951"/>
                  <a:pt x="1473017" y="2288694"/>
                  <a:pt x="1473017" y="2304965"/>
                </a:cubicBezTo>
                <a:cubicBezTo>
                  <a:pt x="1460821" y="2304965"/>
                  <a:pt x="1456755" y="2325302"/>
                  <a:pt x="1448624" y="2333438"/>
                </a:cubicBezTo>
                <a:cubicBezTo>
                  <a:pt x="1464887" y="2341573"/>
                  <a:pt x="1468952" y="2325302"/>
                  <a:pt x="1477084" y="2321235"/>
                </a:cubicBezTo>
                <a:cubicBezTo>
                  <a:pt x="1489280" y="2329370"/>
                  <a:pt x="1473017" y="2325302"/>
                  <a:pt x="1468952" y="2337505"/>
                </a:cubicBezTo>
                <a:cubicBezTo>
                  <a:pt x="1464887" y="2345640"/>
                  <a:pt x="1481149" y="2345640"/>
                  <a:pt x="1485214" y="2349708"/>
                </a:cubicBezTo>
                <a:cubicBezTo>
                  <a:pt x="1497411" y="2325302"/>
                  <a:pt x="1489280" y="2313100"/>
                  <a:pt x="1485214" y="2300897"/>
                </a:cubicBezTo>
                <a:cubicBezTo>
                  <a:pt x="1497411" y="2276491"/>
                  <a:pt x="1501477" y="2260221"/>
                  <a:pt x="1509607" y="2239883"/>
                </a:cubicBezTo>
                <a:cubicBezTo>
                  <a:pt x="1517739" y="2223613"/>
                  <a:pt x="1525870" y="2211410"/>
                  <a:pt x="1538066" y="2195140"/>
                </a:cubicBezTo>
                <a:cubicBezTo>
                  <a:pt x="1538066" y="2207343"/>
                  <a:pt x="1550263" y="2211410"/>
                  <a:pt x="1550263" y="2223613"/>
                </a:cubicBezTo>
                <a:cubicBezTo>
                  <a:pt x="1558394" y="2223613"/>
                  <a:pt x="1558394" y="2203275"/>
                  <a:pt x="1566526" y="2203275"/>
                </a:cubicBezTo>
                <a:cubicBezTo>
                  <a:pt x="1558394" y="2199207"/>
                  <a:pt x="1554329" y="2199207"/>
                  <a:pt x="1550263" y="2207343"/>
                </a:cubicBezTo>
                <a:cubicBezTo>
                  <a:pt x="1542132" y="2199207"/>
                  <a:pt x="1554329" y="2187004"/>
                  <a:pt x="1558394" y="2174802"/>
                </a:cubicBezTo>
                <a:cubicBezTo>
                  <a:pt x="1566526" y="2178869"/>
                  <a:pt x="1570591" y="2182937"/>
                  <a:pt x="1574656" y="2178869"/>
                </a:cubicBezTo>
                <a:cubicBezTo>
                  <a:pt x="1586853" y="2166666"/>
                  <a:pt x="1558394" y="2166666"/>
                  <a:pt x="1574656" y="2154464"/>
                </a:cubicBezTo>
                <a:cubicBezTo>
                  <a:pt x="1582788" y="2166666"/>
                  <a:pt x="1578722" y="2166666"/>
                  <a:pt x="1594985" y="2162599"/>
                </a:cubicBezTo>
                <a:cubicBezTo>
                  <a:pt x="1594985" y="2154464"/>
                  <a:pt x="1586853" y="2154464"/>
                  <a:pt x="1586853" y="2162599"/>
                </a:cubicBezTo>
                <a:cubicBezTo>
                  <a:pt x="1578722" y="2158532"/>
                  <a:pt x="1590919" y="2150396"/>
                  <a:pt x="1582788" y="2146329"/>
                </a:cubicBezTo>
                <a:cubicBezTo>
                  <a:pt x="1594985" y="2142261"/>
                  <a:pt x="1603115" y="2134126"/>
                  <a:pt x="1611246" y="2146329"/>
                </a:cubicBezTo>
                <a:cubicBezTo>
                  <a:pt x="1619378" y="2134126"/>
                  <a:pt x="1607181" y="2125991"/>
                  <a:pt x="1623443" y="2113788"/>
                </a:cubicBezTo>
                <a:cubicBezTo>
                  <a:pt x="1627508" y="2101585"/>
                  <a:pt x="1643771" y="2113788"/>
                  <a:pt x="1647837" y="2097518"/>
                </a:cubicBezTo>
                <a:cubicBezTo>
                  <a:pt x="1651902" y="2085315"/>
                  <a:pt x="1651902" y="2073112"/>
                  <a:pt x="1639705" y="2073112"/>
                </a:cubicBezTo>
                <a:cubicBezTo>
                  <a:pt x="1651902" y="2052774"/>
                  <a:pt x="1651902" y="2040571"/>
                  <a:pt x="1639705" y="2036504"/>
                </a:cubicBezTo>
                <a:cubicBezTo>
                  <a:pt x="1643771" y="2024301"/>
                  <a:pt x="1651902" y="2028368"/>
                  <a:pt x="1655967" y="2020234"/>
                </a:cubicBezTo>
                <a:cubicBezTo>
                  <a:pt x="1660033" y="2024301"/>
                  <a:pt x="1655967" y="2028368"/>
                  <a:pt x="1651902" y="2036504"/>
                </a:cubicBezTo>
                <a:cubicBezTo>
                  <a:pt x="1664099" y="2040571"/>
                  <a:pt x="1672230" y="2036504"/>
                  <a:pt x="1680361" y="2032437"/>
                </a:cubicBezTo>
                <a:cubicBezTo>
                  <a:pt x="1680361" y="2016166"/>
                  <a:pt x="1680361" y="2020234"/>
                  <a:pt x="1692557" y="2012098"/>
                </a:cubicBezTo>
                <a:cubicBezTo>
                  <a:pt x="1708820" y="2016166"/>
                  <a:pt x="1688492" y="2024301"/>
                  <a:pt x="1700689" y="2024301"/>
                </a:cubicBezTo>
                <a:cubicBezTo>
                  <a:pt x="1708820" y="2032437"/>
                  <a:pt x="1708820" y="2016166"/>
                  <a:pt x="1700689" y="2016166"/>
                </a:cubicBezTo>
                <a:cubicBezTo>
                  <a:pt x="1708820" y="2003963"/>
                  <a:pt x="1708820" y="1995828"/>
                  <a:pt x="1721016" y="1983625"/>
                </a:cubicBezTo>
                <a:cubicBezTo>
                  <a:pt x="1712885" y="1979557"/>
                  <a:pt x="1708820" y="1975490"/>
                  <a:pt x="1700689" y="1975490"/>
                </a:cubicBezTo>
                <a:cubicBezTo>
                  <a:pt x="1700689" y="1983625"/>
                  <a:pt x="1692557" y="1991760"/>
                  <a:pt x="1688492" y="1999896"/>
                </a:cubicBezTo>
                <a:cubicBezTo>
                  <a:pt x="1672230" y="1987693"/>
                  <a:pt x="1664099" y="2012098"/>
                  <a:pt x="1651902" y="1999896"/>
                </a:cubicBezTo>
                <a:cubicBezTo>
                  <a:pt x="1664099" y="1979557"/>
                  <a:pt x="1684427" y="1955152"/>
                  <a:pt x="1704754" y="1930746"/>
                </a:cubicBezTo>
                <a:cubicBezTo>
                  <a:pt x="1725082" y="1906341"/>
                  <a:pt x="1741344" y="1881935"/>
                  <a:pt x="1761672" y="1869733"/>
                </a:cubicBezTo>
                <a:cubicBezTo>
                  <a:pt x="1773869" y="1881935"/>
                  <a:pt x="1757606" y="1877868"/>
                  <a:pt x="1753541" y="1881935"/>
                </a:cubicBezTo>
                <a:cubicBezTo>
                  <a:pt x="1741344" y="1898206"/>
                  <a:pt x="1729147" y="1914476"/>
                  <a:pt x="1712885" y="1930746"/>
                </a:cubicBezTo>
                <a:cubicBezTo>
                  <a:pt x="1700689" y="1947017"/>
                  <a:pt x="1688492" y="1963287"/>
                  <a:pt x="1676295" y="1975490"/>
                </a:cubicBezTo>
                <a:cubicBezTo>
                  <a:pt x="1688492" y="1971423"/>
                  <a:pt x="1700689" y="1955152"/>
                  <a:pt x="1712885" y="1959220"/>
                </a:cubicBezTo>
                <a:cubicBezTo>
                  <a:pt x="1725082" y="1951085"/>
                  <a:pt x="1704754" y="1947017"/>
                  <a:pt x="1716951" y="1938882"/>
                </a:cubicBezTo>
                <a:cubicBezTo>
                  <a:pt x="1721016" y="1930746"/>
                  <a:pt x="1725082" y="1938882"/>
                  <a:pt x="1729147" y="1934814"/>
                </a:cubicBezTo>
                <a:cubicBezTo>
                  <a:pt x="1741344" y="1930746"/>
                  <a:pt x="1733213" y="1918544"/>
                  <a:pt x="1733213" y="1918544"/>
                </a:cubicBezTo>
                <a:cubicBezTo>
                  <a:pt x="1733213" y="1918544"/>
                  <a:pt x="1737279" y="1918544"/>
                  <a:pt x="1741344" y="1914476"/>
                </a:cubicBezTo>
                <a:cubicBezTo>
                  <a:pt x="1745409" y="1910409"/>
                  <a:pt x="1741344" y="1906341"/>
                  <a:pt x="1741344" y="1906341"/>
                </a:cubicBezTo>
                <a:cubicBezTo>
                  <a:pt x="1753541" y="1894138"/>
                  <a:pt x="1769803" y="1890071"/>
                  <a:pt x="1777934" y="1869733"/>
                </a:cubicBezTo>
                <a:cubicBezTo>
                  <a:pt x="1782000" y="1861598"/>
                  <a:pt x="1786065" y="1865665"/>
                  <a:pt x="1790131" y="1869733"/>
                </a:cubicBezTo>
                <a:cubicBezTo>
                  <a:pt x="1794196" y="1857530"/>
                  <a:pt x="1777934" y="1865665"/>
                  <a:pt x="1777934" y="1857530"/>
                </a:cubicBezTo>
                <a:cubicBezTo>
                  <a:pt x="1782000" y="1849395"/>
                  <a:pt x="1790131" y="1857530"/>
                  <a:pt x="1798262" y="1853462"/>
                </a:cubicBezTo>
                <a:cubicBezTo>
                  <a:pt x="1802328" y="1849395"/>
                  <a:pt x="1786065" y="1841260"/>
                  <a:pt x="1786065" y="1837192"/>
                </a:cubicBezTo>
                <a:cubicBezTo>
                  <a:pt x="1790131" y="1829057"/>
                  <a:pt x="1794196" y="1824989"/>
                  <a:pt x="1798262" y="1816854"/>
                </a:cubicBezTo>
                <a:cubicBezTo>
                  <a:pt x="1806393" y="1812787"/>
                  <a:pt x="1810458" y="1804651"/>
                  <a:pt x="1814524" y="1800584"/>
                </a:cubicBezTo>
                <a:cubicBezTo>
                  <a:pt x="1822655" y="1788381"/>
                  <a:pt x="1834852" y="1780246"/>
                  <a:pt x="1842983" y="1768043"/>
                </a:cubicBezTo>
                <a:cubicBezTo>
                  <a:pt x="1847048" y="1763976"/>
                  <a:pt x="1851114" y="1772111"/>
                  <a:pt x="1855180" y="1768043"/>
                </a:cubicBezTo>
                <a:cubicBezTo>
                  <a:pt x="1859245" y="1768043"/>
                  <a:pt x="1867377" y="1755840"/>
                  <a:pt x="1871442" y="1751773"/>
                </a:cubicBezTo>
                <a:cubicBezTo>
                  <a:pt x="1875507" y="1743637"/>
                  <a:pt x="1887704" y="1739570"/>
                  <a:pt x="1887704" y="1731435"/>
                </a:cubicBezTo>
                <a:cubicBezTo>
                  <a:pt x="1891770" y="1731435"/>
                  <a:pt x="1895835" y="1727367"/>
                  <a:pt x="1899901" y="1731435"/>
                </a:cubicBezTo>
                <a:cubicBezTo>
                  <a:pt x="1903967" y="1719232"/>
                  <a:pt x="1916163" y="1707029"/>
                  <a:pt x="1932425" y="1698894"/>
                </a:cubicBezTo>
                <a:cubicBezTo>
                  <a:pt x="1948687" y="1686692"/>
                  <a:pt x="1960884" y="1674489"/>
                  <a:pt x="1973081" y="1662286"/>
                </a:cubicBezTo>
                <a:cubicBezTo>
                  <a:pt x="1981212" y="1670421"/>
                  <a:pt x="1969015" y="1674489"/>
                  <a:pt x="1973081" y="1682624"/>
                </a:cubicBezTo>
                <a:cubicBezTo>
                  <a:pt x="1956819" y="1690759"/>
                  <a:pt x="1948687" y="1694826"/>
                  <a:pt x="1940556" y="1707029"/>
                </a:cubicBezTo>
                <a:cubicBezTo>
                  <a:pt x="1936491" y="1715165"/>
                  <a:pt x="1948687" y="1723300"/>
                  <a:pt x="1936491" y="1727367"/>
                </a:cubicBezTo>
                <a:cubicBezTo>
                  <a:pt x="1952753" y="1731435"/>
                  <a:pt x="1948687" y="1707029"/>
                  <a:pt x="1956819" y="1698894"/>
                </a:cubicBezTo>
                <a:cubicBezTo>
                  <a:pt x="1964949" y="1702962"/>
                  <a:pt x="1981212" y="1682624"/>
                  <a:pt x="1985278" y="1694826"/>
                </a:cubicBezTo>
                <a:cubicBezTo>
                  <a:pt x="1989343" y="1686692"/>
                  <a:pt x="1973081" y="1686692"/>
                  <a:pt x="1981212" y="1674489"/>
                </a:cubicBezTo>
                <a:cubicBezTo>
                  <a:pt x="1985278" y="1662286"/>
                  <a:pt x="1989343" y="1670421"/>
                  <a:pt x="1997474" y="1666353"/>
                </a:cubicBezTo>
                <a:cubicBezTo>
                  <a:pt x="1993408" y="1654151"/>
                  <a:pt x="1985278" y="1666353"/>
                  <a:pt x="1981212" y="1666353"/>
                </a:cubicBezTo>
                <a:cubicBezTo>
                  <a:pt x="1981212" y="1658218"/>
                  <a:pt x="1997474" y="1641948"/>
                  <a:pt x="2005605" y="1633813"/>
                </a:cubicBezTo>
                <a:cubicBezTo>
                  <a:pt x="2013736" y="1625678"/>
                  <a:pt x="2025933" y="1621610"/>
                  <a:pt x="2034064" y="1617542"/>
                </a:cubicBezTo>
                <a:cubicBezTo>
                  <a:pt x="2038130" y="1613475"/>
                  <a:pt x="2050326" y="1617542"/>
                  <a:pt x="2050326" y="1617542"/>
                </a:cubicBezTo>
                <a:cubicBezTo>
                  <a:pt x="2050326" y="1613475"/>
                  <a:pt x="2050326" y="1609407"/>
                  <a:pt x="2050326" y="1605340"/>
                </a:cubicBezTo>
                <a:cubicBezTo>
                  <a:pt x="2058457" y="1601272"/>
                  <a:pt x="2070654" y="1605340"/>
                  <a:pt x="2070654" y="1589069"/>
                </a:cubicBezTo>
                <a:cubicBezTo>
                  <a:pt x="2074720" y="1585001"/>
                  <a:pt x="2078785" y="1589069"/>
                  <a:pt x="2078785" y="1593137"/>
                </a:cubicBezTo>
                <a:cubicBezTo>
                  <a:pt x="2090982" y="1589069"/>
                  <a:pt x="2086917" y="1576867"/>
                  <a:pt x="2099113" y="1572799"/>
                </a:cubicBezTo>
                <a:cubicBezTo>
                  <a:pt x="2099113" y="1580934"/>
                  <a:pt x="2095047" y="1585001"/>
                  <a:pt x="2086917" y="1589069"/>
                </a:cubicBezTo>
                <a:cubicBezTo>
                  <a:pt x="2095047" y="1593137"/>
                  <a:pt x="2103179" y="1589069"/>
                  <a:pt x="2111310" y="1593137"/>
                </a:cubicBezTo>
                <a:cubicBezTo>
                  <a:pt x="2115375" y="1589069"/>
                  <a:pt x="2123506" y="1580934"/>
                  <a:pt x="2115375" y="1572799"/>
                </a:cubicBezTo>
                <a:cubicBezTo>
                  <a:pt x="2119441" y="1572799"/>
                  <a:pt x="2139769" y="1568731"/>
                  <a:pt x="2131637" y="1560596"/>
                </a:cubicBezTo>
                <a:cubicBezTo>
                  <a:pt x="2123506" y="1552461"/>
                  <a:pt x="2119441" y="1572799"/>
                  <a:pt x="2107244" y="1572799"/>
                </a:cubicBezTo>
                <a:cubicBezTo>
                  <a:pt x="2107244" y="1564664"/>
                  <a:pt x="2115375" y="1560596"/>
                  <a:pt x="2119441" y="1556529"/>
                </a:cubicBezTo>
                <a:cubicBezTo>
                  <a:pt x="2111310" y="1548394"/>
                  <a:pt x="2099113" y="1560596"/>
                  <a:pt x="2090982" y="1552461"/>
                </a:cubicBezTo>
                <a:cubicBezTo>
                  <a:pt x="2074720" y="1564664"/>
                  <a:pt x="2070654" y="1560596"/>
                  <a:pt x="2058457" y="1560596"/>
                </a:cubicBezTo>
                <a:cubicBezTo>
                  <a:pt x="2054392" y="1552461"/>
                  <a:pt x="2078785" y="1564664"/>
                  <a:pt x="2074720" y="1548394"/>
                </a:cubicBezTo>
                <a:cubicBezTo>
                  <a:pt x="2072687" y="1546360"/>
                  <a:pt x="2069638" y="1546360"/>
                  <a:pt x="2067605" y="1547377"/>
                </a:cubicBezTo>
                <a:close/>
                <a:moveTo>
                  <a:pt x="4448078" y="1397884"/>
                </a:moveTo>
                <a:lnTo>
                  <a:pt x="4452805" y="1399680"/>
                </a:lnTo>
                <a:lnTo>
                  <a:pt x="4451477" y="1398684"/>
                </a:lnTo>
                <a:close/>
                <a:moveTo>
                  <a:pt x="2412195" y="1373298"/>
                </a:moveTo>
                <a:cubicBezTo>
                  <a:pt x="2398539" y="1368743"/>
                  <a:pt x="2398539" y="1382405"/>
                  <a:pt x="2389435" y="1386961"/>
                </a:cubicBezTo>
                <a:lnTo>
                  <a:pt x="2387436" y="1386427"/>
                </a:lnTo>
                <a:lnTo>
                  <a:pt x="2387768" y="1387215"/>
                </a:lnTo>
                <a:cubicBezTo>
                  <a:pt x="2389800" y="1389758"/>
                  <a:pt x="2391833" y="1391792"/>
                  <a:pt x="2391833" y="1393825"/>
                </a:cubicBezTo>
                <a:cubicBezTo>
                  <a:pt x="2393866" y="1387724"/>
                  <a:pt x="2398948" y="1384673"/>
                  <a:pt x="2404030" y="1381622"/>
                </a:cubicBezTo>
                <a:lnTo>
                  <a:pt x="2405477" y="1380174"/>
                </a:lnTo>
                <a:lnTo>
                  <a:pt x="2398539" y="1382405"/>
                </a:lnTo>
                <a:cubicBezTo>
                  <a:pt x="2393985" y="1382405"/>
                  <a:pt x="2407641" y="1373298"/>
                  <a:pt x="2412195" y="1373298"/>
                </a:cubicBezTo>
                <a:close/>
                <a:moveTo>
                  <a:pt x="2318308" y="1373298"/>
                </a:moveTo>
                <a:lnTo>
                  <a:pt x="2313292" y="1374445"/>
                </a:lnTo>
                <a:lnTo>
                  <a:pt x="2314587" y="1377555"/>
                </a:lnTo>
                <a:lnTo>
                  <a:pt x="2320500" y="1374507"/>
                </a:lnTo>
                <a:close/>
                <a:moveTo>
                  <a:pt x="2566792" y="1285965"/>
                </a:moveTo>
                <a:lnTo>
                  <a:pt x="2566965" y="1291320"/>
                </a:lnTo>
                <a:cubicBezTo>
                  <a:pt x="2564688" y="1291320"/>
                  <a:pt x="2560136" y="1293597"/>
                  <a:pt x="2556153" y="1294735"/>
                </a:cubicBezTo>
                <a:lnTo>
                  <a:pt x="2549894" y="1291846"/>
                </a:lnTo>
                <a:lnTo>
                  <a:pt x="2544481" y="1296330"/>
                </a:lnTo>
                <a:lnTo>
                  <a:pt x="2543869" y="1296481"/>
                </a:lnTo>
                <a:lnTo>
                  <a:pt x="2538514" y="1302137"/>
                </a:lnTo>
                <a:cubicBezTo>
                  <a:pt x="2535100" y="1306122"/>
                  <a:pt x="2530548" y="1309538"/>
                  <a:pt x="2521444" y="1309538"/>
                </a:cubicBezTo>
                <a:lnTo>
                  <a:pt x="2521196" y="1301125"/>
                </a:lnTo>
                <a:lnTo>
                  <a:pt x="2501603" y="1304339"/>
                </a:lnTo>
                <a:cubicBezTo>
                  <a:pt x="2493472" y="1308406"/>
                  <a:pt x="2497537" y="1320609"/>
                  <a:pt x="2485340" y="1320609"/>
                </a:cubicBezTo>
                <a:cubicBezTo>
                  <a:pt x="2491439" y="1308406"/>
                  <a:pt x="2470095" y="1316795"/>
                  <a:pt x="2455611" y="1318321"/>
                </a:cubicBezTo>
                <a:lnTo>
                  <a:pt x="2451952" y="1317725"/>
                </a:lnTo>
                <a:lnTo>
                  <a:pt x="2461697" y="1328323"/>
                </a:lnTo>
                <a:lnTo>
                  <a:pt x="2460947" y="1331649"/>
                </a:lnTo>
                <a:lnTo>
                  <a:pt x="2462980" y="1332811"/>
                </a:lnTo>
                <a:cubicBezTo>
                  <a:pt x="2467046" y="1335862"/>
                  <a:pt x="2471111" y="1338913"/>
                  <a:pt x="2477210" y="1340947"/>
                </a:cubicBezTo>
                <a:cubicBezTo>
                  <a:pt x="2481275" y="1324676"/>
                  <a:pt x="2505668" y="1320609"/>
                  <a:pt x="2525996" y="1312473"/>
                </a:cubicBezTo>
                <a:cubicBezTo>
                  <a:pt x="2525996" y="1324676"/>
                  <a:pt x="2542258" y="1312473"/>
                  <a:pt x="2554455" y="1316541"/>
                </a:cubicBezTo>
                <a:cubicBezTo>
                  <a:pt x="2566652" y="1312473"/>
                  <a:pt x="2558520" y="1292136"/>
                  <a:pt x="2578849" y="1296203"/>
                </a:cubicBezTo>
                <a:cubicBezTo>
                  <a:pt x="2578849" y="1300270"/>
                  <a:pt x="2574782" y="1300270"/>
                  <a:pt x="2570717" y="1304339"/>
                </a:cubicBezTo>
                <a:cubicBezTo>
                  <a:pt x="2570717" y="1312473"/>
                  <a:pt x="2586979" y="1304339"/>
                  <a:pt x="2591045" y="1300270"/>
                </a:cubicBezTo>
                <a:cubicBezTo>
                  <a:pt x="2586979" y="1296203"/>
                  <a:pt x="2582914" y="1292136"/>
                  <a:pt x="2578849" y="1292136"/>
                </a:cubicBezTo>
                <a:cubicBezTo>
                  <a:pt x="2575799" y="1289085"/>
                  <a:pt x="2573004" y="1287560"/>
                  <a:pt x="2570590" y="1286733"/>
                </a:cubicBezTo>
                <a:close/>
                <a:moveTo>
                  <a:pt x="2562586" y="1275865"/>
                </a:moveTo>
                <a:lnTo>
                  <a:pt x="2553637" y="1277855"/>
                </a:lnTo>
                <a:lnTo>
                  <a:pt x="2561790" y="1282748"/>
                </a:lnTo>
                <a:close/>
                <a:moveTo>
                  <a:pt x="2599176" y="1271798"/>
                </a:moveTo>
                <a:cubicBezTo>
                  <a:pt x="2591045" y="1275865"/>
                  <a:pt x="2589012" y="1280950"/>
                  <a:pt x="2590029" y="1286543"/>
                </a:cubicBezTo>
                <a:lnTo>
                  <a:pt x="2597396" y="1300876"/>
                </a:lnTo>
                <a:lnTo>
                  <a:pt x="2598829" y="1300428"/>
                </a:lnTo>
                <a:cubicBezTo>
                  <a:pt x="2594277" y="1295874"/>
                  <a:pt x="2593139" y="1290181"/>
                  <a:pt x="2594277" y="1285058"/>
                </a:cubicBezTo>
                <a:lnTo>
                  <a:pt x="2595133" y="1283933"/>
                </a:lnTo>
                <a:close/>
                <a:moveTo>
                  <a:pt x="2566965" y="1250329"/>
                </a:moveTo>
                <a:cubicBezTo>
                  <a:pt x="2556722" y="1253746"/>
                  <a:pt x="2561843" y="1264848"/>
                  <a:pt x="2559283" y="1272106"/>
                </a:cubicBezTo>
                <a:lnTo>
                  <a:pt x="2556331" y="1274848"/>
                </a:lnTo>
                <a:lnTo>
                  <a:pt x="2557441" y="1274848"/>
                </a:lnTo>
                <a:cubicBezTo>
                  <a:pt x="2562078" y="1274594"/>
                  <a:pt x="2566652" y="1273831"/>
                  <a:pt x="2570717" y="1271798"/>
                </a:cubicBezTo>
                <a:lnTo>
                  <a:pt x="2572981" y="1271402"/>
                </a:lnTo>
                <a:close/>
                <a:moveTo>
                  <a:pt x="2444058" y="1232113"/>
                </a:moveTo>
                <a:cubicBezTo>
                  <a:pt x="2425850" y="1232113"/>
                  <a:pt x="2434954" y="1245776"/>
                  <a:pt x="2430402" y="1254885"/>
                </a:cubicBezTo>
                <a:cubicBezTo>
                  <a:pt x="2421298" y="1254885"/>
                  <a:pt x="2425850" y="1232113"/>
                  <a:pt x="2407641" y="1245776"/>
                </a:cubicBezTo>
                <a:cubicBezTo>
                  <a:pt x="2407641" y="1250329"/>
                  <a:pt x="2412195" y="1259439"/>
                  <a:pt x="2403091" y="1268547"/>
                </a:cubicBezTo>
                <a:cubicBezTo>
                  <a:pt x="2407641" y="1277657"/>
                  <a:pt x="2407641" y="1254885"/>
                  <a:pt x="2425850" y="1259439"/>
                </a:cubicBezTo>
                <a:cubicBezTo>
                  <a:pt x="2421298" y="1273102"/>
                  <a:pt x="2439506" y="1263994"/>
                  <a:pt x="2444058" y="1268547"/>
                </a:cubicBezTo>
                <a:cubicBezTo>
                  <a:pt x="2444058" y="1268547"/>
                  <a:pt x="2444058" y="1277657"/>
                  <a:pt x="2444058" y="1282210"/>
                </a:cubicBezTo>
                <a:cubicBezTo>
                  <a:pt x="2448610" y="1286765"/>
                  <a:pt x="2457714" y="1282210"/>
                  <a:pt x="2457714" y="1291320"/>
                </a:cubicBezTo>
                <a:cubicBezTo>
                  <a:pt x="2453162" y="1295874"/>
                  <a:pt x="2448610" y="1300428"/>
                  <a:pt x="2434954" y="1300428"/>
                </a:cubicBezTo>
                <a:cubicBezTo>
                  <a:pt x="2434954" y="1295874"/>
                  <a:pt x="2444058" y="1291320"/>
                  <a:pt x="2444058" y="1286765"/>
                </a:cubicBezTo>
                <a:cubicBezTo>
                  <a:pt x="2430402" y="1286765"/>
                  <a:pt x="2425850" y="1291320"/>
                  <a:pt x="2421298" y="1300428"/>
                </a:cubicBezTo>
                <a:cubicBezTo>
                  <a:pt x="2423574" y="1304982"/>
                  <a:pt x="2426419" y="1307829"/>
                  <a:pt x="2429691" y="1309465"/>
                </a:cubicBezTo>
                <a:lnTo>
                  <a:pt x="2434875" y="1310307"/>
                </a:lnTo>
                <a:lnTo>
                  <a:pt x="2432488" y="1304339"/>
                </a:lnTo>
                <a:cubicBezTo>
                  <a:pt x="2456881" y="1300270"/>
                  <a:pt x="2481275" y="1296203"/>
                  <a:pt x="2497537" y="1284000"/>
                </a:cubicBezTo>
                <a:cubicBezTo>
                  <a:pt x="2499570" y="1290102"/>
                  <a:pt x="2502619" y="1294169"/>
                  <a:pt x="2506685" y="1296203"/>
                </a:cubicBezTo>
                <a:lnTo>
                  <a:pt x="2521052" y="1296203"/>
                </a:lnTo>
                <a:lnTo>
                  <a:pt x="2521035" y="1295643"/>
                </a:lnTo>
                <a:lnTo>
                  <a:pt x="2517865" y="1293661"/>
                </a:lnTo>
                <a:lnTo>
                  <a:pt x="2515584" y="1290523"/>
                </a:lnTo>
                <a:lnTo>
                  <a:pt x="2503236" y="1291320"/>
                </a:lnTo>
                <a:cubicBezTo>
                  <a:pt x="2489580" y="1282210"/>
                  <a:pt x="2512340" y="1277657"/>
                  <a:pt x="2498684" y="1268547"/>
                </a:cubicBezTo>
                <a:cubicBezTo>
                  <a:pt x="2494132" y="1273102"/>
                  <a:pt x="2494132" y="1282210"/>
                  <a:pt x="2475922" y="1282210"/>
                </a:cubicBezTo>
                <a:cubicBezTo>
                  <a:pt x="2475922" y="1273102"/>
                  <a:pt x="2471372" y="1273102"/>
                  <a:pt x="2466818" y="1277657"/>
                </a:cubicBezTo>
                <a:cubicBezTo>
                  <a:pt x="2466818" y="1263994"/>
                  <a:pt x="2471372" y="1245776"/>
                  <a:pt x="2457714" y="1241222"/>
                </a:cubicBezTo>
                <a:cubicBezTo>
                  <a:pt x="2453162" y="1245776"/>
                  <a:pt x="2457714" y="1259439"/>
                  <a:pt x="2439506" y="1259439"/>
                </a:cubicBezTo>
                <a:cubicBezTo>
                  <a:pt x="2430402" y="1245776"/>
                  <a:pt x="2453162" y="1245776"/>
                  <a:pt x="2444058" y="1232113"/>
                </a:cubicBezTo>
                <a:close/>
                <a:moveTo>
                  <a:pt x="1816105" y="1104277"/>
                </a:moveTo>
                <a:cubicBezTo>
                  <a:pt x="1813366" y="1105647"/>
                  <a:pt x="1811997" y="1108386"/>
                  <a:pt x="1814735" y="1111126"/>
                </a:cubicBezTo>
                <a:lnTo>
                  <a:pt x="1812175" y="1108614"/>
                </a:lnTo>
                <a:lnTo>
                  <a:pt x="1798474" y="1119653"/>
                </a:lnTo>
                <a:cubicBezTo>
                  <a:pt x="1792357" y="1125773"/>
                  <a:pt x="1798474" y="1131892"/>
                  <a:pt x="1798474" y="1138010"/>
                </a:cubicBezTo>
                <a:cubicBezTo>
                  <a:pt x="1780126" y="1150249"/>
                  <a:pt x="1755663" y="1168604"/>
                  <a:pt x="1743432" y="1162486"/>
                </a:cubicBezTo>
                <a:cubicBezTo>
                  <a:pt x="1725084" y="1168604"/>
                  <a:pt x="1743432" y="1180843"/>
                  <a:pt x="1718968" y="1186961"/>
                </a:cubicBezTo>
                <a:cubicBezTo>
                  <a:pt x="1706737" y="1174724"/>
                  <a:pt x="1706737" y="1162486"/>
                  <a:pt x="1725084" y="1156367"/>
                </a:cubicBezTo>
                <a:cubicBezTo>
                  <a:pt x="1718968" y="1138010"/>
                  <a:pt x="1700621" y="1150249"/>
                  <a:pt x="1688389" y="1162486"/>
                </a:cubicBezTo>
                <a:cubicBezTo>
                  <a:pt x="1694506" y="1174724"/>
                  <a:pt x="1706737" y="1174724"/>
                  <a:pt x="1712853" y="1186961"/>
                </a:cubicBezTo>
                <a:cubicBezTo>
                  <a:pt x="1608884" y="1272625"/>
                  <a:pt x="1511031" y="1358289"/>
                  <a:pt x="1419294" y="1456191"/>
                </a:cubicBezTo>
                <a:cubicBezTo>
                  <a:pt x="1321442" y="1547973"/>
                  <a:pt x="1235820" y="1651994"/>
                  <a:pt x="1168547" y="1762134"/>
                </a:cubicBezTo>
                <a:lnTo>
                  <a:pt x="1153373" y="1785596"/>
                </a:lnTo>
                <a:lnTo>
                  <a:pt x="1157555" y="1785073"/>
                </a:lnTo>
                <a:cubicBezTo>
                  <a:pt x="1152079" y="1801510"/>
                  <a:pt x="1146602" y="1823428"/>
                  <a:pt x="1135649" y="1839866"/>
                </a:cubicBezTo>
                <a:cubicBezTo>
                  <a:pt x="1130173" y="1850825"/>
                  <a:pt x="1124696" y="1860412"/>
                  <a:pt x="1118535" y="1867262"/>
                </a:cubicBezTo>
                <a:lnTo>
                  <a:pt x="1099429" y="1877127"/>
                </a:lnTo>
                <a:lnTo>
                  <a:pt x="1101273" y="1884510"/>
                </a:lnTo>
                <a:lnTo>
                  <a:pt x="1099872" y="1886218"/>
                </a:lnTo>
                <a:lnTo>
                  <a:pt x="1100735" y="1886439"/>
                </a:lnTo>
                <a:cubicBezTo>
                  <a:pt x="1104159" y="1886439"/>
                  <a:pt x="1108266" y="1886439"/>
                  <a:pt x="1108266" y="1894658"/>
                </a:cubicBezTo>
                <a:cubicBezTo>
                  <a:pt x="1097313" y="1911095"/>
                  <a:pt x="1086360" y="1943971"/>
                  <a:pt x="1069931" y="1954929"/>
                </a:cubicBezTo>
                <a:cubicBezTo>
                  <a:pt x="1069931" y="1960408"/>
                  <a:pt x="1075407" y="1960408"/>
                  <a:pt x="1075407" y="1965887"/>
                </a:cubicBezTo>
                <a:cubicBezTo>
                  <a:pt x="1064454" y="1993284"/>
                  <a:pt x="1037072" y="2004243"/>
                  <a:pt x="1048025" y="2037118"/>
                </a:cubicBezTo>
                <a:cubicBezTo>
                  <a:pt x="1026119" y="2042598"/>
                  <a:pt x="1015166" y="2102869"/>
                  <a:pt x="1015166" y="2124786"/>
                </a:cubicBezTo>
                <a:cubicBezTo>
                  <a:pt x="998737" y="2124786"/>
                  <a:pt x="993259" y="2152182"/>
                  <a:pt x="982307" y="2163141"/>
                </a:cubicBezTo>
                <a:cubicBezTo>
                  <a:pt x="1004213" y="2174099"/>
                  <a:pt x="1009689" y="2152182"/>
                  <a:pt x="1020642" y="2146703"/>
                </a:cubicBezTo>
                <a:cubicBezTo>
                  <a:pt x="1037072" y="2157662"/>
                  <a:pt x="1015166" y="2152182"/>
                  <a:pt x="1009689" y="2168619"/>
                </a:cubicBezTo>
                <a:cubicBezTo>
                  <a:pt x="1004213" y="2179578"/>
                  <a:pt x="1026119" y="2179578"/>
                  <a:pt x="1031595" y="2185057"/>
                </a:cubicBezTo>
                <a:cubicBezTo>
                  <a:pt x="1048025" y="2152182"/>
                  <a:pt x="1037072" y="2135744"/>
                  <a:pt x="1031595" y="2119306"/>
                </a:cubicBezTo>
                <a:cubicBezTo>
                  <a:pt x="1048025" y="2086431"/>
                  <a:pt x="1053501" y="2064514"/>
                  <a:pt x="1064454" y="2037118"/>
                </a:cubicBezTo>
                <a:cubicBezTo>
                  <a:pt x="1075407" y="2015201"/>
                  <a:pt x="1086360" y="1998764"/>
                  <a:pt x="1102789" y="1976846"/>
                </a:cubicBezTo>
                <a:cubicBezTo>
                  <a:pt x="1102789" y="1993284"/>
                  <a:pt x="1119220" y="1998764"/>
                  <a:pt x="1119220" y="2015201"/>
                </a:cubicBezTo>
                <a:cubicBezTo>
                  <a:pt x="1130172" y="2015201"/>
                  <a:pt x="1130172" y="1987805"/>
                  <a:pt x="1141125" y="1987805"/>
                </a:cubicBezTo>
                <a:cubicBezTo>
                  <a:pt x="1130172" y="1982326"/>
                  <a:pt x="1124696" y="1982326"/>
                  <a:pt x="1119220" y="1993284"/>
                </a:cubicBezTo>
                <a:cubicBezTo>
                  <a:pt x="1108266" y="1982326"/>
                  <a:pt x="1124696" y="1965887"/>
                  <a:pt x="1130172" y="1949449"/>
                </a:cubicBezTo>
                <a:cubicBezTo>
                  <a:pt x="1141125" y="1954929"/>
                  <a:pt x="1146602" y="1960408"/>
                  <a:pt x="1152079" y="1954929"/>
                </a:cubicBezTo>
                <a:cubicBezTo>
                  <a:pt x="1168508" y="1938491"/>
                  <a:pt x="1130172" y="1938491"/>
                  <a:pt x="1152079" y="1922053"/>
                </a:cubicBezTo>
                <a:cubicBezTo>
                  <a:pt x="1163031" y="1938491"/>
                  <a:pt x="1157555" y="1938491"/>
                  <a:pt x="1179461" y="1933012"/>
                </a:cubicBezTo>
                <a:cubicBezTo>
                  <a:pt x="1179461" y="1922053"/>
                  <a:pt x="1168508" y="1922053"/>
                  <a:pt x="1168508" y="1933012"/>
                </a:cubicBezTo>
                <a:cubicBezTo>
                  <a:pt x="1157555" y="1927533"/>
                  <a:pt x="1173984" y="1916574"/>
                  <a:pt x="1163031" y="1911095"/>
                </a:cubicBezTo>
                <a:cubicBezTo>
                  <a:pt x="1179461" y="1905615"/>
                  <a:pt x="1190414" y="1894658"/>
                  <a:pt x="1201366" y="1911095"/>
                </a:cubicBezTo>
                <a:cubicBezTo>
                  <a:pt x="1212319" y="1894658"/>
                  <a:pt x="1195890" y="1883699"/>
                  <a:pt x="1217796" y="1867261"/>
                </a:cubicBezTo>
                <a:cubicBezTo>
                  <a:pt x="1223272" y="1850823"/>
                  <a:pt x="1245178" y="1867261"/>
                  <a:pt x="1250656" y="1845345"/>
                </a:cubicBezTo>
                <a:cubicBezTo>
                  <a:pt x="1256132" y="1828907"/>
                  <a:pt x="1256132" y="1812469"/>
                  <a:pt x="1239702" y="1812469"/>
                </a:cubicBezTo>
                <a:cubicBezTo>
                  <a:pt x="1256132" y="1785073"/>
                  <a:pt x="1256132" y="1768635"/>
                  <a:pt x="1239702" y="1763156"/>
                </a:cubicBezTo>
                <a:cubicBezTo>
                  <a:pt x="1245178" y="1746718"/>
                  <a:pt x="1256132" y="1752197"/>
                  <a:pt x="1261609" y="1741240"/>
                </a:cubicBezTo>
                <a:cubicBezTo>
                  <a:pt x="1267085" y="1746718"/>
                  <a:pt x="1261609" y="1752197"/>
                  <a:pt x="1256132" y="1763156"/>
                </a:cubicBezTo>
                <a:cubicBezTo>
                  <a:pt x="1272562" y="1768635"/>
                  <a:pt x="1283515" y="1763156"/>
                  <a:pt x="1294467" y="1757677"/>
                </a:cubicBezTo>
                <a:cubicBezTo>
                  <a:pt x="1294467" y="1735760"/>
                  <a:pt x="1294467" y="1741240"/>
                  <a:pt x="1310897" y="1730281"/>
                </a:cubicBezTo>
                <a:cubicBezTo>
                  <a:pt x="1332803" y="1735760"/>
                  <a:pt x="1305420" y="1746718"/>
                  <a:pt x="1321850" y="1746718"/>
                </a:cubicBezTo>
                <a:cubicBezTo>
                  <a:pt x="1332803" y="1757677"/>
                  <a:pt x="1332803" y="1735760"/>
                  <a:pt x="1321850" y="1735760"/>
                </a:cubicBezTo>
                <a:cubicBezTo>
                  <a:pt x="1332803" y="1719322"/>
                  <a:pt x="1332803" y="1708364"/>
                  <a:pt x="1349232" y="1691926"/>
                </a:cubicBezTo>
                <a:cubicBezTo>
                  <a:pt x="1338279" y="1686447"/>
                  <a:pt x="1332803" y="1680968"/>
                  <a:pt x="1321850" y="1680968"/>
                </a:cubicBezTo>
                <a:cubicBezTo>
                  <a:pt x="1321850" y="1691926"/>
                  <a:pt x="1310897" y="1702884"/>
                  <a:pt x="1305420" y="1713843"/>
                </a:cubicBezTo>
                <a:cubicBezTo>
                  <a:pt x="1283515" y="1697405"/>
                  <a:pt x="1272562" y="1730281"/>
                  <a:pt x="1256132" y="1713843"/>
                </a:cubicBezTo>
                <a:cubicBezTo>
                  <a:pt x="1272562" y="1686447"/>
                  <a:pt x="1299944" y="1653571"/>
                  <a:pt x="1327326" y="1620696"/>
                </a:cubicBezTo>
                <a:cubicBezTo>
                  <a:pt x="1354708" y="1587820"/>
                  <a:pt x="1376615" y="1554944"/>
                  <a:pt x="1403998" y="1538506"/>
                </a:cubicBezTo>
                <a:cubicBezTo>
                  <a:pt x="1420427" y="1554944"/>
                  <a:pt x="1398521" y="1549465"/>
                  <a:pt x="1393045" y="1554944"/>
                </a:cubicBezTo>
                <a:cubicBezTo>
                  <a:pt x="1376615" y="1576861"/>
                  <a:pt x="1360185" y="1598778"/>
                  <a:pt x="1338279" y="1620696"/>
                </a:cubicBezTo>
                <a:cubicBezTo>
                  <a:pt x="1321850" y="1642612"/>
                  <a:pt x="1305420" y="1664530"/>
                  <a:pt x="1288991" y="1680968"/>
                </a:cubicBezTo>
                <a:cubicBezTo>
                  <a:pt x="1305420" y="1675489"/>
                  <a:pt x="1321850" y="1653571"/>
                  <a:pt x="1338279" y="1659051"/>
                </a:cubicBezTo>
                <a:cubicBezTo>
                  <a:pt x="1354708" y="1648092"/>
                  <a:pt x="1327326" y="1642612"/>
                  <a:pt x="1343757" y="1631655"/>
                </a:cubicBezTo>
                <a:cubicBezTo>
                  <a:pt x="1349232" y="1620696"/>
                  <a:pt x="1354708" y="1631655"/>
                  <a:pt x="1360185" y="1626175"/>
                </a:cubicBezTo>
                <a:cubicBezTo>
                  <a:pt x="1376615" y="1620696"/>
                  <a:pt x="1365662" y="1604258"/>
                  <a:pt x="1365662" y="1604258"/>
                </a:cubicBezTo>
                <a:cubicBezTo>
                  <a:pt x="1365662" y="1604258"/>
                  <a:pt x="1371139" y="1604258"/>
                  <a:pt x="1376615" y="1598778"/>
                </a:cubicBezTo>
                <a:cubicBezTo>
                  <a:pt x="1382091" y="1593299"/>
                  <a:pt x="1376615" y="1587820"/>
                  <a:pt x="1376615" y="1587820"/>
                </a:cubicBezTo>
                <a:cubicBezTo>
                  <a:pt x="1393045" y="1571381"/>
                  <a:pt x="1414951" y="1565903"/>
                  <a:pt x="1425903" y="1538506"/>
                </a:cubicBezTo>
                <a:cubicBezTo>
                  <a:pt x="1431380" y="1527548"/>
                  <a:pt x="1436856" y="1533027"/>
                  <a:pt x="1442333" y="1538506"/>
                </a:cubicBezTo>
                <a:cubicBezTo>
                  <a:pt x="1447809" y="1522068"/>
                  <a:pt x="1425903" y="1533027"/>
                  <a:pt x="1425903" y="1522068"/>
                </a:cubicBezTo>
                <a:cubicBezTo>
                  <a:pt x="1431380" y="1511111"/>
                  <a:pt x="1442333" y="1522068"/>
                  <a:pt x="1453287" y="1516590"/>
                </a:cubicBezTo>
                <a:cubicBezTo>
                  <a:pt x="1458763" y="1511111"/>
                  <a:pt x="1436856" y="1500152"/>
                  <a:pt x="1436856" y="1494673"/>
                </a:cubicBezTo>
                <a:cubicBezTo>
                  <a:pt x="1442333" y="1483714"/>
                  <a:pt x="1447809" y="1478235"/>
                  <a:pt x="1453287" y="1467276"/>
                </a:cubicBezTo>
                <a:cubicBezTo>
                  <a:pt x="1464239" y="1461798"/>
                  <a:pt x="1469715" y="1450839"/>
                  <a:pt x="1475192" y="1445360"/>
                </a:cubicBezTo>
                <a:cubicBezTo>
                  <a:pt x="1486146" y="1428922"/>
                  <a:pt x="1502575" y="1417963"/>
                  <a:pt x="1513528" y="1401526"/>
                </a:cubicBezTo>
                <a:cubicBezTo>
                  <a:pt x="1519004" y="1396047"/>
                  <a:pt x="1524481" y="1407006"/>
                  <a:pt x="1529957" y="1401526"/>
                </a:cubicBezTo>
                <a:cubicBezTo>
                  <a:pt x="1535434" y="1401526"/>
                  <a:pt x="1546386" y="1385088"/>
                  <a:pt x="1551863" y="1379609"/>
                </a:cubicBezTo>
                <a:cubicBezTo>
                  <a:pt x="1557339" y="1368650"/>
                  <a:pt x="1573769" y="1363172"/>
                  <a:pt x="1573769" y="1352213"/>
                </a:cubicBezTo>
                <a:cubicBezTo>
                  <a:pt x="1579245" y="1352213"/>
                  <a:pt x="1584722" y="1346734"/>
                  <a:pt x="1590199" y="1352213"/>
                </a:cubicBezTo>
                <a:cubicBezTo>
                  <a:pt x="1595676" y="1335775"/>
                  <a:pt x="1612104" y="1319337"/>
                  <a:pt x="1634010" y="1308380"/>
                </a:cubicBezTo>
                <a:cubicBezTo>
                  <a:pt x="1655917" y="1291941"/>
                  <a:pt x="1672346" y="1275503"/>
                  <a:pt x="1688775" y="1259065"/>
                </a:cubicBezTo>
                <a:cubicBezTo>
                  <a:pt x="1699728" y="1270024"/>
                  <a:pt x="1683299" y="1275503"/>
                  <a:pt x="1688775" y="1286462"/>
                </a:cubicBezTo>
                <a:cubicBezTo>
                  <a:pt x="1666870" y="1297421"/>
                  <a:pt x="1655917" y="1302900"/>
                  <a:pt x="1644964" y="1319337"/>
                </a:cubicBezTo>
                <a:cubicBezTo>
                  <a:pt x="1639487" y="1330296"/>
                  <a:pt x="1655917" y="1341255"/>
                  <a:pt x="1639487" y="1346734"/>
                </a:cubicBezTo>
                <a:cubicBezTo>
                  <a:pt x="1661393" y="1352213"/>
                  <a:pt x="1655917" y="1319337"/>
                  <a:pt x="1666870" y="1308380"/>
                </a:cubicBezTo>
                <a:cubicBezTo>
                  <a:pt x="1677823" y="1313858"/>
                  <a:pt x="1699728" y="1286462"/>
                  <a:pt x="1705206" y="1302900"/>
                </a:cubicBezTo>
                <a:cubicBezTo>
                  <a:pt x="1710682" y="1291941"/>
                  <a:pt x="1688775" y="1291941"/>
                  <a:pt x="1699728" y="1275503"/>
                </a:cubicBezTo>
                <a:cubicBezTo>
                  <a:pt x="1705206" y="1259065"/>
                  <a:pt x="1710682" y="1270024"/>
                  <a:pt x="1721634" y="1264545"/>
                </a:cubicBezTo>
                <a:cubicBezTo>
                  <a:pt x="1716158" y="1248106"/>
                  <a:pt x="1705206" y="1264545"/>
                  <a:pt x="1699728" y="1264545"/>
                </a:cubicBezTo>
                <a:cubicBezTo>
                  <a:pt x="1699728" y="1253586"/>
                  <a:pt x="1721634" y="1231669"/>
                  <a:pt x="1732588" y="1220710"/>
                </a:cubicBezTo>
                <a:cubicBezTo>
                  <a:pt x="1743541" y="1209752"/>
                  <a:pt x="1759971" y="1204272"/>
                  <a:pt x="1770923" y="1198793"/>
                </a:cubicBezTo>
                <a:cubicBezTo>
                  <a:pt x="1776400" y="1193315"/>
                  <a:pt x="1792829" y="1198793"/>
                  <a:pt x="1792829" y="1198793"/>
                </a:cubicBezTo>
                <a:cubicBezTo>
                  <a:pt x="1792829" y="1193315"/>
                  <a:pt x="1792829" y="1187834"/>
                  <a:pt x="1792829" y="1182356"/>
                </a:cubicBezTo>
                <a:cubicBezTo>
                  <a:pt x="1803782" y="1176877"/>
                  <a:pt x="1820213" y="1182356"/>
                  <a:pt x="1820213" y="1160439"/>
                </a:cubicBezTo>
                <a:cubicBezTo>
                  <a:pt x="1825688" y="1154959"/>
                  <a:pt x="1831164" y="1160439"/>
                  <a:pt x="1831164" y="1165918"/>
                </a:cubicBezTo>
                <a:cubicBezTo>
                  <a:pt x="1847595" y="1160439"/>
                  <a:pt x="1842118" y="1144001"/>
                  <a:pt x="1858547" y="1138521"/>
                </a:cubicBezTo>
                <a:cubicBezTo>
                  <a:pt x="1858547" y="1149480"/>
                  <a:pt x="1853071" y="1154959"/>
                  <a:pt x="1842118" y="1160439"/>
                </a:cubicBezTo>
                <a:cubicBezTo>
                  <a:pt x="1853071" y="1165918"/>
                  <a:pt x="1864024" y="1160439"/>
                  <a:pt x="1874977" y="1165918"/>
                </a:cubicBezTo>
                <a:cubicBezTo>
                  <a:pt x="1880454" y="1160439"/>
                  <a:pt x="1891406" y="1149480"/>
                  <a:pt x="1880454" y="1138521"/>
                </a:cubicBezTo>
                <a:cubicBezTo>
                  <a:pt x="1885930" y="1138521"/>
                  <a:pt x="1913312" y="1133043"/>
                  <a:pt x="1902359" y="1122084"/>
                </a:cubicBezTo>
                <a:cubicBezTo>
                  <a:pt x="1891406" y="1111126"/>
                  <a:pt x="1885930" y="1138521"/>
                  <a:pt x="1869501" y="1138521"/>
                </a:cubicBezTo>
                <a:cubicBezTo>
                  <a:pt x="1869501" y="1127564"/>
                  <a:pt x="1880454" y="1122084"/>
                  <a:pt x="1885930" y="1116605"/>
                </a:cubicBezTo>
                <a:cubicBezTo>
                  <a:pt x="1874977" y="1105647"/>
                  <a:pt x="1858547" y="1122084"/>
                  <a:pt x="1847595" y="1111126"/>
                </a:cubicBezTo>
                <a:cubicBezTo>
                  <a:pt x="1825688" y="1127564"/>
                  <a:pt x="1820213" y="1122084"/>
                  <a:pt x="1803782" y="1122084"/>
                </a:cubicBezTo>
                <a:cubicBezTo>
                  <a:pt x="1798306" y="1111126"/>
                  <a:pt x="1831164" y="1127564"/>
                  <a:pt x="1825688" y="1105647"/>
                </a:cubicBezTo>
                <a:cubicBezTo>
                  <a:pt x="1822950" y="1102907"/>
                  <a:pt x="1818843" y="1102907"/>
                  <a:pt x="1816105" y="1104277"/>
                </a:cubicBezTo>
                <a:close/>
                <a:moveTo>
                  <a:pt x="2270823" y="874327"/>
                </a:moveTo>
                <a:cubicBezTo>
                  <a:pt x="2262510" y="877195"/>
                  <a:pt x="2260216" y="888667"/>
                  <a:pt x="2251042" y="893257"/>
                </a:cubicBezTo>
                <a:lnTo>
                  <a:pt x="2250137" y="893015"/>
                </a:lnTo>
                <a:lnTo>
                  <a:pt x="2252856" y="897436"/>
                </a:lnTo>
                <a:lnTo>
                  <a:pt x="2263245" y="887041"/>
                </a:lnTo>
                <a:lnTo>
                  <a:pt x="2262701" y="885225"/>
                </a:lnTo>
                <a:cubicBezTo>
                  <a:pt x="2263656" y="884078"/>
                  <a:pt x="2265567" y="882548"/>
                  <a:pt x="2267860" y="881019"/>
                </a:cubicBezTo>
                <a:lnTo>
                  <a:pt x="2270387" y="879895"/>
                </a:lnTo>
                <a:lnTo>
                  <a:pt x="2275694" y="874585"/>
                </a:lnTo>
                <a:close/>
                <a:moveTo>
                  <a:pt x="2427907" y="772433"/>
                </a:moveTo>
                <a:lnTo>
                  <a:pt x="2400721" y="776892"/>
                </a:lnTo>
                <a:cubicBezTo>
                  <a:pt x="2389768" y="782371"/>
                  <a:pt x="2395245" y="798809"/>
                  <a:pt x="2378815" y="798809"/>
                </a:cubicBezTo>
                <a:cubicBezTo>
                  <a:pt x="2384292" y="787851"/>
                  <a:pt x="2373339" y="789220"/>
                  <a:pt x="2359647" y="791960"/>
                </a:cubicBezTo>
                <a:lnTo>
                  <a:pt x="2349803" y="793736"/>
                </a:lnTo>
                <a:lnTo>
                  <a:pt x="2349659" y="793826"/>
                </a:lnTo>
                <a:lnTo>
                  <a:pt x="2349028" y="793876"/>
                </a:lnTo>
                <a:lnTo>
                  <a:pt x="2338768" y="795727"/>
                </a:lnTo>
                <a:lnTo>
                  <a:pt x="2334528" y="795037"/>
                </a:lnTo>
                <a:lnTo>
                  <a:pt x="2330547" y="795355"/>
                </a:lnTo>
                <a:cubicBezTo>
                  <a:pt x="2339721" y="801474"/>
                  <a:pt x="2345836" y="807592"/>
                  <a:pt x="2348131" y="814477"/>
                </a:cubicBezTo>
                <a:lnTo>
                  <a:pt x="2348041" y="814874"/>
                </a:lnTo>
                <a:lnTo>
                  <a:pt x="2348694" y="815246"/>
                </a:lnTo>
                <a:cubicBezTo>
                  <a:pt x="2354171" y="819356"/>
                  <a:pt x="2359647" y="823465"/>
                  <a:pt x="2367862" y="826205"/>
                </a:cubicBezTo>
                <a:cubicBezTo>
                  <a:pt x="2370601" y="815246"/>
                  <a:pt x="2380184" y="808398"/>
                  <a:pt x="2392507" y="802919"/>
                </a:cubicBezTo>
                <a:lnTo>
                  <a:pt x="2431609" y="788573"/>
                </a:lnTo>
                <a:lnTo>
                  <a:pt x="2428400" y="789236"/>
                </a:lnTo>
                <a:close/>
                <a:moveTo>
                  <a:pt x="2418940" y="759980"/>
                </a:moveTo>
                <a:lnTo>
                  <a:pt x="2406158" y="764053"/>
                </a:lnTo>
                <a:lnTo>
                  <a:pt x="2407567" y="765933"/>
                </a:lnTo>
                <a:lnTo>
                  <a:pt x="2427715" y="765933"/>
                </a:lnTo>
                <a:lnTo>
                  <a:pt x="2427708" y="765687"/>
                </a:lnTo>
                <a:lnTo>
                  <a:pt x="2422627" y="762510"/>
                </a:lnTo>
                <a:lnTo>
                  <a:pt x="2421480" y="760930"/>
                </a:lnTo>
                <a:close/>
                <a:moveTo>
                  <a:pt x="2324432" y="758641"/>
                </a:moveTo>
                <a:cubicBezTo>
                  <a:pt x="2306085" y="758641"/>
                  <a:pt x="2299968" y="764761"/>
                  <a:pt x="2293852" y="776998"/>
                </a:cubicBezTo>
                <a:cubicBezTo>
                  <a:pt x="2296910" y="783117"/>
                  <a:pt x="2300733" y="786942"/>
                  <a:pt x="2305129" y="789140"/>
                </a:cubicBezTo>
                <a:lnTo>
                  <a:pt x="2309896" y="789915"/>
                </a:lnTo>
                <a:lnTo>
                  <a:pt x="2311728" y="787165"/>
                </a:lnTo>
                <a:cubicBezTo>
                  <a:pt x="2310359" y="785111"/>
                  <a:pt x="2307620" y="782371"/>
                  <a:pt x="2307620" y="776892"/>
                </a:cubicBezTo>
                <a:lnTo>
                  <a:pt x="2312986" y="775819"/>
                </a:lnTo>
                <a:lnTo>
                  <a:pt x="2318316" y="767820"/>
                </a:lnTo>
                <a:cubicBezTo>
                  <a:pt x="2321374" y="764761"/>
                  <a:pt x="2324432" y="761702"/>
                  <a:pt x="2324432" y="758641"/>
                </a:cubicBezTo>
                <a:close/>
                <a:moveTo>
                  <a:pt x="2482869" y="738538"/>
                </a:moveTo>
                <a:lnTo>
                  <a:pt x="2478674" y="739471"/>
                </a:lnTo>
                <a:lnTo>
                  <a:pt x="2471211" y="746404"/>
                </a:lnTo>
                <a:cubicBezTo>
                  <a:pt x="2471211" y="758641"/>
                  <a:pt x="2495674" y="746404"/>
                  <a:pt x="2489558" y="764761"/>
                </a:cubicBezTo>
                <a:cubicBezTo>
                  <a:pt x="2483442" y="764761"/>
                  <a:pt x="2465095" y="776998"/>
                  <a:pt x="2465095" y="764761"/>
                </a:cubicBezTo>
                <a:cubicBezTo>
                  <a:pt x="2455922" y="769350"/>
                  <a:pt x="2453628" y="780824"/>
                  <a:pt x="2442734" y="786272"/>
                </a:cubicBezTo>
                <a:lnTo>
                  <a:pt x="2433729" y="788135"/>
                </a:lnTo>
                <a:lnTo>
                  <a:pt x="2437260" y="794870"/>
                </a:lnTo>
                <a:cubicBezTo>
                  <a:pt x="2444191" y="797439"/>
                  <a:pt x="2459593" y="789220"/>
                  <a:pt x="2471916" y="793330"/>
                </a:cubicBezTo>
                <a:cubicBezTo>
                  <a:pt x="2488345" y="787850"/>
                  <a:pt x="2477391" y="760455"/>
                  <a:pt x="2504775" y="765933"/>
                </a:cubicBezTo>
                <a:cubicBezTo>
                  <a:pt x="2504775" y="771412"/>
                  <a:pt x="2499298" y="771412"/>
                  <a:pt x="2493822" y="776892"/>
                </a:cubicBezTo>
                <a:cubicBezTo>
                  <a:pt x="2493822" y="787850"/>
                  <a:pt x="2515728" y="776892"/>
                  <a:pt x="2521204" y="771412"/>
                </a:cubicBezTo>
                <a:cubicBezTo>
                  <a:pt x="2515728" y="765933"/>
                  <a:pt x="2510251" y="760455"/>
                  <a:pt x="2504775" y="760455"/>
                </a:cubicBezTo>
                <a:cubicBezTo>
                  <a:pt x="2488345" y="744017"/>
                  <a:pt x="2477391" y="760455"/>
                  <a:pt x="2482869" y="738538"/>
                </a:cubicBezTo>
                <a:close/>
                <a:moveTo>
                  <a:pt x="2530359" y="734585"/>
                </a:moveTo>
                <a:lnTo>
                  <a:pt x="2521376" y="742219"/>
                </a:lnTo>
                <a:cubicBezTo>
                  <a:pt x="2515728" y="752236"/>
                  <a:pt x="2523942" y="764565"/>
                  <a:pt x="2532157" y="776892"/>
                </a:cubicBezTo>
                <a:lnTo>
                  <a:pt x="2532326" y="776853"/>
                </a:lnTo>
                <a:lnTo>
                  <a:pt x="2526253" y="756348"/>
                </a:lnTo>
                <a:lnTo>
                  <a:pt x="2531312" y="749704"/>
                </a:lnTo>
                <a:lnTo>
                  <a:pt x="2526681" y="749496"/>
                </a:lnTo>
                <a:lnTo>
                  <a:pt x="2531404" y="735319"/>
                </a:lnTo>
                <a:close/>
                <a:moveTo>
                  <a:pt x="2489558" y="709691"/>
                </a:moveTo>
                <a:cubicBezTo>
                  <a:pt x="2480385" y="712751"/>
                  <a:pt x="2480385" y="720399"/>
                  <a:pt x="2480385" y="728049"/>
                </a:cubicBezTo>
                <a:lnTo>
                  <a:pt x="2479512" y="736346"/>
                </a:lnTo>
                <a:lnTo>
                  <a:pt x="2493343" y="733167"/>
                </a:lnTo>
                <a:close/>
                <a:moveTo>
                  <a:pt x="2324432" y="685215"/>
                </a:moveTo>
                <a:cubicBezTo>
                  <a:pt x="2299968" y="685215"/>
                  <a:pt x="2312200" y="703572"/>
                  <a:pt x="2306085" y="715810"/>
                </a:cubicBezTo>
                <a:cubicBezTo>
                  <a:pt x="2293852" y="715810"/>
                  <a:pt x="2299968" y="685215"/>
                  <a:pt x="2275505" y="703572"/>
                </a:cubicBezTo>
                <a:cubicBezTo>
                  <a:pt x="2275505" y="709691"/>
                  <a:pt x="2281621" y="721929"/>
                  <a:pt x="2269390" y="734166"/>
                </a:cubicBezTo>
                <a:cubicBezTo>
                  <a:pt x="2275505" y="746404"/>
                  <a:pt x="2275505" y="715810"/>
                  <a:pt x="2299968" y="721929"/>
                </a:cubicBezTo>
                <a:cubicBezTo>
                  <a:pt x="2293852" y="740286"/>
                  <a:pt x="2318316" y="728047"/>
                  <a:pt x="2324432" y="734166"/>
                </a:cubicBezTo>
                <a:cubicBezTo>
                  <a:pt x="2324432" y="734166"/>
                  <a:pt x="2324432" y="746404"/>
                  <a:pt x="2324432" y="752523"/>
                </a:cubicBezTo>
                <a:cubicBezTo>
                  <a:pt x="2330547" y="758641"/>
                  <a:pt x="2342779" y="752523"/>
                  <a:pt x="2342779" y="764761"/>
                </a:cubicBezTo>
                <a:lnTo>
                  <a:pt x="2334083" y="771597"/>
                </a:lnTo>
                <a:lnTo>
                  <a:pt x="2355539" y="767303"/>
                </a:lnTo>
                <a:cubicBezTo>
                  <a:pt x="2370600" y="763193"/>
                  <a:pt x="2384292" y="757715"/>
                  <a:pt x="2395245" y="749496"/>
                </a:cubicBezTo>
                <a:lnTo>
                  <a:pt x="2398810" y="754253"/>
                </a:lnTo>
                <a:lnTo>
                  <a:pt x="2400879" y="749464"/>
                </a:lnTo>
                <a:cubicBezTo>
                  <a:pt x="2403938" y="744875"/>
                  <a:pt x="2406996" y="740286"/>
                  <a:pt x="2397821" y="734166"/>
                </a:cubicBezTo>
                <a:cubicBezTo>
                  <a:pt x="2391705" y="740286"/>
                  <a:pt x="2391705" y="752523"/>
                  <a:pt x="2367242" y="752523"/>
                </a:cubicBezTo>
                <a:cubicBezTo>
                  <a:pt x="2367242" y="740286"/>
                  <a:pt x="2361127" y="740286"/>
                  <a:pt x="2355010" y="746404"/>
                </a:cubicBezTo>
                <a:cubicBezTo>
                  <a:pt x="2355010" y="728047"/>
                  <a:pt x="2361127" y="703572"/>
                  <a:pt x="2342779" y="697453"/>
                </a:cubicBezTo>
                <a:cubicBezTo>
                  <a:pt x="2336663" y="703572"/>
                  <a:pt x="2342779" y="721929"/>
                  <a:pt x="2318316" y="721929"/>
                </a:cubicBezTo>
                <a:cubicBezTo>
                  <a:pt x="2306085" y="703572"/>
                  <a:pt x="2336663" y="703572"/>
                  <a:pt x="2324432" y="685215"/>
                </a:cubicBezTo>
                <a:close/>
                <a:moveTo>
                  <a:pt x="2523730" y="0"/>
                </a:moveTo>
                <a:cubicBezTo>
                  <a:pt x="2516372" y="22086"/>
                  <a:pt x="2531088" y="22086"/>
                  <a:pt x="2531088" y="36808"/>
                </a:cubicBezTo>
                <a:cubicBezTo>
                  <a:pt x="2575235" y="44169"/>
                  <a:pt x="2589951" y="29447"/>
                  <a:pt x="2626740" y="36808"/>
                </a:cubicBezTo>
                <a:cubicBezTo>
                  <a:pt x="2626740" y="51531"/>
                  <a:pt x="2612024" y="66254"/>
                  <a:pt x="2597309" y="66254"/>
                </a:cubicBezTo>
                <a:cubicBezTo>
                  <a:pt x="2619381" y="88338"/>
                  <a:pt x="2634097" y="44169"/>
                  <a:pt x="2648812" y="36808"/>
                </a:cubicBezTo>
                <a:cubicBezTo>
                  <a:pt x="2678244" y="29447"/>
                  <a:pt x="2670886" y="58892"/>
                  <a:pt x="2700317" y="51531"/>
                </a:cubicBezTo>
                <a:cubicBezTo>
                  <a:pt x="2715034" y="51531"/>
                  <a:pt x="2692960" y="22086"/>
                  <a:pt x="2670886" y="36808"/>
                </a:cubicBezTo>
                <a:cubicBezTo>
                  <a:pt x="2685602" y="0"/>
                  <a:pt x="2700317" y="44169"/>
                  <a:pt x="2722391" y="44169"/>
                </a:cubicBezTo>
                <a:cubicBezTo>
                  <a:pt x="2751823" y="36808"/>
                  <a:pt x="2729749" y="22086"/>
                  <a:pt x="2744465" y="7362"/>
                </a:cubicBezTo>
                <a:cubicBezTo>
                  <a:pt x="2773896" y="7362"/>
                  <a:pt x="2737106" y="36808"/>
                  <a:pt x="2766538" y="36808"/>
                </a:cubicBezTo>
                <a:cubicBezTo>
                  <a:pt x="2773896" y="22086"/>
                  <a:pt x="2810685" y="29447"/>
                  <a:pt x="2795969" y="0"/>
                </a:cubicBezTo>
                <a:cubicBezTo>
                  <a:pt x="2825400" y="14723"/>
                  <a:pt x="2869548" y="-7361"/>
                  <a:pt x="2847474" y="14723"/>
                </a:cubicBezTo>
                <a:cubicBezTo>
                  <a:pt x="2869548" y="14723"/>
                  <a:pt x="2906337" y="29447"/>
                  <a:pt x="2913694" y="7362"/>
                </a:cubicBezTo>
                <a:cubicBezTo>
                  <a:pt x="2928410" y="14723"/>
                  <a:pt x="2913694" y="22086"/>
                  <a:pt x="2913694" y="29447"/>
                </a:cubicBezTo>
                <a:cubicBezTo>
                  <a:pt x="2943125" y="36808"/>
                  <a:pt x="2928410" y="7362"/>
                  <a:pt x="2943125" y="7362"/>
                </a:cubicBezTo>
                <a:cubicBezTo>
                  <a:pt x="2950483" y="29447"/>
                  <a:pt x="2965199" y="-7361"/>
                  <a:pt x="3001988" y="7362"/>
                </a:cubicBezTo>
                <a:cubicBezTo>
                  <a:pt x="2994630" y="22086"/>
                  <a:pt x="2987272" y="29447"/>
                  <a:pt x="2979914" y="44169"/>
                </a:cubicBezTo>
                <a:cubicBezTo>
                  <a:pt x="2832758" y="29447"/>
                  <a:pt x="2773896" y="58892"/>
                  <a:pt x="2648812" y="73616"/>
                </a:cubicBezTo>
                <a:cubicBezTo>
                  <a:pt x="2634097" y="73616"/>
                  <a:pt x="2648812" y="88338"/>
                  <a:pt x="2656171" y="88338"/>
                </a:cubicBezTo>
                <a:cubicBezTo>
                  <a:pt x="2626740" y="95700"/>
                  <a:pt x="2597309" y="103061"/>
                  <a:pt x="2575235" y="103061"/>
                </a:cubicBezTo>
                <a:cubicBezTo>
                  <a:pt x="2575235" y="103061"/>
                  <a:pt x="2560520" y="95700"/>
                  <a:pt x="2553161" y="95700"/>
                </a:cubicBezTo>
                <a:cubicBezTo>
                  <a:pt x="2545803" y="95700"/>
                  <a:pt x="2538446" y="103061"/>
                  <a:pt x="2538446" y="103061"/>
                </a:cubicBezTo>
                <a:cubicBezTo>
                  <a:pt x="2531088" y="103061"/>
                  <a:pt x="2545803" y="80977"/>
                  <a:pt x="2509015" y="95700"/>
                </a:cubicBezTo>
                <a:cubicBezTo>
                  <a:pt x="2516372" y="44169"/>
                  <a:pt x="2560520" y="73616"/>
                  <a:pt x="2582592" y="66254"/>
                </a:cubicBezTo>
                <a:cubicBezTo>
                  <a:pt x="2545803" y="36808"/>
                  <a:pt x="2494298" y="36808"/>
                  <a:pt x="2435437" y="36808"/>
                </a:cubicBezTo>
                <a:cubicBezTo>
                  <a:pt x="2442794" y="29447"/>
                  <a:pt x="2442794" y="22086"/>
                  <a:pt x="2442794" y="14723"/>
                </a:cubicBezTo>
                <a:cubicBezTo>
                  <a:pt x="2413363" y="29447"/>
                  <a:pt x="2428078" y="51531"/>
                  <a:pt x="2442794" y="73616"/>
                </a:cubicBezTo>
                <a:cubicBezTo>
                  <a:pt x="2479583" y="73616"/>
                  <a:pt x="2464868" y="44169"/>
                  <a:pt x="2494298" y="44169"/>
                </a:cubicBezTo>
                <a:cubicBezTo>
                  <a:pt x="2494298" y="73616"/>
                  <a:pt x="2472226" y="110423"/>
                  <a:pt x="2516372" y="110423"/>
                </a:cubicBezTo>
                <a:cubicBezTo>
                  <a:pt x="2486941" y="117785"/>
                  <a:pt x="2450152" y="132507"/>
                  <a:pt x="2413363" y="139869"/>
                </a:cubicBezTo>
                <a:cubicBezTo>
                  <a:pt x="2376574" y="154592"/>
                  <a:pt x="2339784" y="161954"/>
                  <a:pt x="2302996" y="154592"/>
                </a:cubicBezTo>
                <a:cubicBezTo>
                  <a:pt x="2280923" y="176676"/>
                  <a:pt x="2229418" y="184038"/>
                  <a:pt x="2185270" y="191399"/>
                </a:cubicBezTo>
                <a:cubicBezTo>
                  <a:pt x="2170555" y="198760"/>
                  <a:pt x="2185270" y="220845"/>
                  <a:pt x="2163198" y="220845"/>
                </a:cubicBezTo>
                <a:cubicBezTo>
                  <a:pt x="2141124" y="213484"/>
                  <a:pt x="2133766" y="198760"/>
                  <a:pt x="2126408" y="184038"/>
                </a:cubicBezTo>
                <a:cubicBezTo>
                  <a:pt x="2089619" y="198760"/>
                  <a:pt x="2096978" y="191399"/>
                  <a:pt x="2052830" y="206123"/>
                </a:cubicBezTo>
                <a:cubicBezTo>
                  <a:pt x="2052830" y="220845"/>
                  <a:pt x="2067546" y="228207"/>
                  <a:pt x="2067546" y="235568"/>
                </a:cubicBezTo>
                <a:cubicBezTo>
                  <a:pt x="2074904" y="213484"/>
                  <a:pt x="2104335" y="213484"/>
                  <a:pt x="2111693" y="191399"/>
                </a:cubicBezTo>
                <a:cubicBezTo>
                  <a:pt x="2170555" y="220845"/>
                  <a:pt x="2096978" y="257653"/>
                  <a:pt x="2060188" y="257653"/>
                </a:cubicBezTo>
                <a:cubicBezTo>
                  <a:pt x="2060188" y="257653"/>
                  <a:pt x="2067546" y="242930"/>
                  <a:pt x="2060188" y="242930"/>
                </a:cubicBezTo>
                <a:cubicBezTo>
                  <a:pt x="2060188" y="242930"/>
                  <a:pt x="2023399" y="257653"/>
                  <a:pt x="2030756" y="265014"/>
                </a:cubicBezTo>
                <a:cubicBezTo>
                  <a:pt x="2008684" y="272376"/>
                  <a:pt x="1979252" y="287098"/>
                  <a:pt x="1942462" y="294461"/>
                </a:cubicBezTo>
                <a:cubicBezTo>
                  <a:pt x="1913032" y="316545"/>
                  <a:pt x="1876242" y="331268"/>
                  <a:pt x="1846811" y="345991"/>
                </a:cubicBezTo>
                <a:cubicBezTo>
                  <a:pt x="1802665" y="368075"/>
                  <a:pt x="1758517" y="382798"/>
                  <a:pt x="1721728" y="404883"/>
                </a:cubicBezTo>
                <a:cubicBezTo>
                  <a:pt x="1707013" y="412244"/>
                  <a:pt x="1692297" y="434329"/>
                  <a:pt x="1670224" y="449052"/>
                </a:cubicBezTo>
                <a:cubicBezTo>
                  <a:pt x="1640793" y="463774"/>
                  <a:pt x="1618719" y="478498"/>
                  <a:pt x="1611362" y="500582"/>
                </a:cubicBezTo>
                <a:cubicBezTo>
                  <a:pt x="1626077" y="522667"/>
                  <a:pt x="1655508" y="493221"/>
                  <a:pt x="1670224" y="522667"/>
                </a:cubicBezTo>
                <a:cubicBezTo>
                  <a:pt x="1692297" y="493221"/>
                  <a:pt x="1743802" y="471135"/>
                  <a:pt x="1765876" y="500582"/>
                </a:cubicBezTo>
                <a:cubicBezTo>
                  <a:pt x="1758517" y="471135"/>
                  <a:pt x="1780591" y="449052"/>
                  <a:pt x="1802665" y="434329"/>
                </a:cubicBezTo>
                <a:cubicBezTo>
                  <a:pt x="1795307" y="412244"/>
                  <a:pt x="1787948" y="419605"/>
                  <a:pt x="1780591" y="404883"/>
                </a:cubicBezTo>
                <a:cubicBezTo>
                  <a:pt x="1817380" y="382798"/>
                  <a:pt x="1817380" y="434329"/>
                  <a:pt x="1817380" y="449052"/>
                </a:cubicBezTo>
                <a:cubicBezTo>
                  <a:pt x="1824738" y="456413"/>
                  <a:pt x="1846811" y="434329"/>
                  <a:pt x="1868885" y="434329"/>
                </a:cubicBezTo>
                <a:cubicBezTo>
                  <a:pt x="1883601" y="426968"/>
                  <a:pt x="1854170" y="412244"/>
                  <a:pt x="1868885" y="397521"/>
                </a:cubicBezTo>
                <a:cubicBezTo>
                  <a:pt x="1861527" y="390160"/>
                  <a:pt x="1839453" y="434329"/>
                  <a:pt x="1817380" y="419605"/>
                </a:cubicBezTo>
                <a:cubicBezTo>
                  <a:pt x="1824738" y="412244"/>
                  <a:pt x="1832096" y="397521"/>
                  <a:pt x="1824738" y="382798"/>
                </a:cubicBezTo>
                <a:cubicBezTo>
                  <a:pt x="1854170" y="382798"/>
                  <a:pt x="1883601" y="368075"/>
                  <a:pt x="1913032" y="353352"/>
                </a:cubicBezTo>
                <a:cubicBezTo>
                  <a:pt x="1942462" y="338630"/>
                  <a:pt x="1979252" y="323906"/>
                  <a:pt x="2016041" y="316545"/>
                </a:cubicBezTo>
                <a:cubicBezTo>
                  <a:pt x="2045473" y="323906"/>
                  <a:pt x="1971894" y="331268"/>
                  <a:pt x="1986610" y="345991"/>
                </a:cubicBezTo>
                <a:cubicBezTo>
                  <a:pt x="1993968" y="368075"/>
                  <a:pt x="2016041" y="353352"/>
                  <a:pt x="2030756" y="345991"/>
                </a:cubicBezTo>
                <a:cubicBezTo>
                  <a:pt x="2052830" y="345991"/>
                  <a:pt x="2030756" y="316545"/>
                  <a:pt x="2052830" y="316545"/>
                </a:cubicBezTo>
                <a:cubicBezTo>
                  <a:pt x="2045473" y="345991"/>
                  <a:pt x="2074904" y="338630"/>
                  <a:pt x="2082261" y="331268"/>
                </a:cubicBezTo>
                <a:cubicBezTo>
                  <a:pt x="2096978" y="316545"/>
                  <a:pt x="2074904" y="301822"/>
                  <a:pt x="2096978" y="323906"/>
                </a:cubicBezTo>
                <a:cubicBezTo>
                  <a:pt x="2111693" y="338630"/>
                  <a:pt x="2133766" y="338630"/>
                  <a:pt x="2148481" y="323906"/>
                </a:cubicBezTo>
                <a:cubicBezTo>
                  <a:pt x="2133766" y="309183"/>
                  <a:pt x="2111693" y="316545"/>
                  <a:pt x="2111693" y="294461"/>
                </a:cubicBezTo>
                <a:cubicBezTo>
                  <a:pt x="2133766" y="287098"/>
                  <a:pt x="2133766" y="309183"/>
                  <a:pt x="2148481" y="309183"/>
                </a:cubicBezTo>
                <a:cubicBezTo>
                  <a:pt x="2155839" y="301822"/>
                  <a:pt x="2155839" y="294461"/>
                  <a:pt x="2163198" y="294461"/>
                </a:cubicBezTo>
                <a:cubicBezTo>
                  <a:pt x="2163198" y="272376"/>
                  <a:pt x="2148481" y="287098"/>
                  <a:pt x="2133766" y="279737"/>
                </a:cubicBezTo>
                <a:cubicBezTo>
                  <a:pt x="2126408" y="265014"/>
                  <a:pt x="2155839" y="265014"/>
                  <a:pt x="2155839" y="265014"/>
                </a:cubicBezTo>
                <a:cubicBezTo>
                  <a:pt x="2170555" y="257653"/>
                  <a:pt x="2170555" y="250292"/>
                  <a:pt x="2177913" y="242930"/>
                </a:cubicBezTo>
                <a:cubicBezTo>
                  <a:pt x="2214702" y="235568"/>
                  <a:pt x="2258849" y="235568"/>
                  <a:pt x="2295638" y="220845"/>
                </a:cubicBezTo>
                <a:cubicBezTo>
                  <a:pt x="2280923" y="242930"/>
                  <a:pt x="2273564" y="228207"/>
                  <a:pt x="2244133" y="242930"/>
                </a:cubicBezTo>
                <a:cubicBezTo>
                  <a:pt x="2244133" y="257653"/>
                  <a:pt x="2266207" y="250292"/>
                  <a:pt x="2288280" y="242930"/>
                </a:cubicBezTo>
                <a:cubicBezTo>
                  <a:pt x="2295638" y="265014"/>
                  <a:pt x="2310353" y="265014"/>
                  <a:pt x="2325069" y="272376"/>
                </a:cubicBezTo>
                <a:cubicBezTo>
                  <a:pt x="2347143" y="257653"/>
                  <a:pt x="2302996" y="257653"/>
                  <a:pt x="2310353" y="235568"/>
                </a:cubicBezTo>
                <a:cubicBezTo>
                  <a:pt x="2347143" y="220845"/>
                  <a:pt x="2347143" y="265014"/>
                  <a:pt x="2369216" y="279737"/>
                </a:cubicBezTo>
                <a:cubicBezTo>
                  <a:pt x="2398647" y="272376"/>
                  <a:pt x="2413363" y="279737"/>
                  <a:pt x="2435437" y="279737"/>
                </a:cubicBezTo>
                <a:cubicBezTo>
                  <a:pt x="2450152" y="279737"/>
                  <a:pt x="2435437" y="257653"/>
                  <a:pt x="2442794" y="250292"/>
                </a:cubicBezTo>
                <a:cubicBezTo>
                  <a:pt x="2479583" y="242930"/>
                  <a:pt x="2479583" y="279737"/>
                  <a:pt x="2523730" y="265014"/>
                </a:cubicBezTo>
                <a:cubicBezTo>
                  <a:pt x="2523730" y="294461"/>
                  <a:pt x="2553161" y="287098"/>
                  <a:pt x="2545803" y="323906"/>
                </a:cubicBezTo>
                <a:cubicBezTo>
                  <a:pt x="2523730" y="309183"/>
                  <a:pt x="2501657" y="338630"/>
                  <a:pt x="2486941" y="353352"/>
                </a:cubicBezTo>
                <a:cubicBezTo>
                  <a:pt x="2494298" y="360714"/>
                  <a:pt x="2509015" y="353352"/>
                  <a:pt x="2516372" y="353352"/>
                </a:cubicBezTo>
                <a:cubicBezTo>
                  <a:pt x="2516372" y="360714"/>
                  <a:pt x="2509015" y="375436"/>
                  <a:pt x="2516372" y="382798"/>
                </a:cubicBezTo>
                <a:cubicBezTo>
                  <a:pt x="2501657" y="390160"/>
                  <a:pt x="2494298" y="382798"/>
                  <a:pt x="2494298" y="368075"/>
                </a:cubicBezTo>
                <a:cubicBezTo>
                  <a:pt x="2479583" y="360714"/>
                  <a:pt x="2479583" y="397521"/>
                  <a:pt x="2472226" y="375436"/>
                </a:cubicBezTo>
                <a:cubicBezTo>
                  <a:pt x="2457510" y="368075"/>
                  <a:pt x="2464868" y="360714"/>
                  <a:pt x="2479583" y="360714"/>
                </a:cubicBezTo>
                <a:cubicBezTo>
                  <a:pt x="2464868" y="345991"/>
                  <a:pt x="2472226" y="323906"/>
                  <a:pt x="2486941" y="316545"/>
                </a:cubicBezTo>
                <a:cubicBezTo>
                  <a:pt x="2472226" y="294461"/>
                  <a:pt x="2464868" y="331268"/>
                  <a:pt x="2442794" y="331268"/>
                </a:cubicBezTo>
                <a:cubicBezTo>
                  <a:pt x="2435437" y="316545"/>
                  <a:pt x="2428078" y="301822"/>
                  <a:pt x="2428078" y="279737"/>
                </a:cubicBezTo>
                <a:cubicBezTo>
                  <a:pt x="2406006" y="287098"/>
                  <a:pt x="2428078" y="316545"/>
                  <a:pt x="2406006" y="323906"/>
                </a:cubicBezTo>
                <a:cubicBezTo>
                  <a:pt x="2406006" y="338630"/>
                  <a:pt x="2435437" y="323906"/>
                  <a:pt x="2428078" y="345991"/>
                </a:cubicBezTo>
                <a:cubicBezTo>
                  <a:pt x="2420721" y="345991"/>
                  <a:pt x="2398647" y="360714"/>
                  <a:pt x="2398647" y="345991"/>
                </a:cubicBezTo>
                <a:cubicBezTo>
                  <a:pt x="2383932" y="353352"/>
                  <a:pt x="2383932" y="375436"/>
                  <a:pt x="2354501" y="375436"/>
                </a:cubicBezTo>
                <a:cubicBezTo>
                  <a:pt x="2361858" y="345991"/>
                  <a:pt x="2354501" y="331268"/>
                  <a:pt x="2325069" y="345991"/>
                </a:cubicBezTo>
                <a:cubicBezTo>
                  <a:pt x="2302996" y="331268"/>
                  <a:pt x="2339784" y="323906"/>
                  <a:pt x="2317712" y="309183"/>
                </a:cubicBezTo>
                <a:cubicBezTo>
                  <a:pt x="2310353" y="316545"/>
                  <a:pt x="2310353" y="331268"/>
                  <a:pt x="2280923" y="331268"/>
                </a:cubicBezTo>
                <a:cubicBezTo>
                  <a:pt x="2280923" y="316545"/>
                  <a:pt x="2273564" y="316545"/>
                  <a:pt x="2266207" y="323906"/>
                </a:cubicBezTo>
                <a:cubicBezTo>
                  <a:pt x="2266207" y="301822"/>
                  <a:pt x="2273564" y="272376"/>
                  <a:pt x="2251492" y="265014"/>
                </a:cubicBezTo>
                <a:cubicBezTo>
                  <a:pt x="2244133" y="272376"/>
                  <a:pt x="2251492" y="294461"/>
                  <a:pt x="2222060" y="294461"/>
                </a:cubicBezTo>
                <a:cubicBezTo>
                  <a:pt x="2207344" y="272376"/>
                  <a:pt x="2244133" y="272376"/>
                  <a:pt x="2229418" y="250292"/>
                </a:cubicBezTo>
                <a:cubicBezTo>
                  <a:pt x="2199987" y="250292"/>
                  <a:pt x="2214702" y="272376"/>
                  <a:pt x="2207344" y="287098"/>
                </a:cubicBezTo>
                <a:cubicBezTo>
                  <a:pt x="2192629" y="287098"/>
                  <a:pt x="2199987" y="250292"/>
                  <a:pt x="2170555" y="272376"/>
                </a:cubicBezTo>
                <a:cubicBezTo>
                  <a:pt x="2170555" y="279737"/>
                  <a:pt x="2177913" y="294461"/>
                  <a:pt x="2163198" y="309183"/>
                </a:cubicBezTo>
                <a:cubicBezTo>
                  <a:pt x="2170555" y="323906"/>
                  <a:pt x="2170555" y="287098"/>
                  <a:pt x="2199987" y="294461"/>
                </a:cubicBezTo>
                <a:cubicBezTo>
                  <a:pt x="2192629" y="316545"/>
                  <a:pt x="2222060" y="301822"/>
                  <a:pt x="2229418" y="309183"/>
                </a:cubicBezTo>
                <a:cubicBezTo>
                  <a:pt x="2229418" y="309183"/>
                  <a:pt x="2229418" y="323906"/>
                  <a:pt x="2229418" y="331268"/>
                </a:cubicBezTo>
                <a:cubicBezTo>
                  <a:pt x="2236775" y="338630"/>
                  <a:pt x="2251492" y="331268"/>
                  <a:pt x="2251492" y="345991"/>
                </a:cubicBezTo>
                <a:cubicBezTo>
                  <a:pt x="2244133" y="353352"/>
                  <a:pt x="2236775" y="360714"/>
                  <a:pt x="2214702" y="360714"/>
                </a:cubicBezTo>
                <a:cubicBezTo>
                  <a:pt x="2214702" y="353352"/>
                  <a:pt x="2229418" y="345991"/>
                  <a:pt x="2229418" y="338630"/>
                </a:cubicBezTo>
                <a:cubicBezTo>
                  <a:pt x="2207344" y="338630"/>
                  <a:pt x="2199987" y="345991"/>
                  <a:pt x="2192629" y="360714"/>
                </a:cubicBezTo>
                <a:cubicBezTo>
                  <a:pt x="2207344" y="390160"/>
                  <a:pt x="2236775" y="375436"/>
                  <a:pt x="2266207" y="368075"/>
                </a:cubicBezTo>
                <a:cubicBezTo>
                  <a:pt x="2273564" y="382798"/>
                  <a:pt x="2251492" y="382798"/>
                  <a:pt x="2236775" y="382798"/>
                </a:cubicBezTo>
                <a:cubicBezTo>
                  <a:pt x="2258849" y="397521"/>
                  <a:pt x="2266207" y="412244"/>
                  <a:pt x="2251492" y="434329"/>
                </a:cubicBezTo>
                <a:cubicBezTo>
                  <a:pt x="2251492" y="441690"/>
                  <a:pt x="2266207" y="434329"/>
                  <a:pt x="2266207" y="441690"/>
                </a:cubicBezTo>
                <a:cubicBezTo>
                  <a:pt x="2280923" y="441690"/>
                  <a:pt x="2280923" y="412244"/>
                  <a:pt x="2302996" y="426968"/>
                </a:cubicBezTo>
                <a:cubicBezTo>
                  <a:pt x="2310353" y="463774"/>
                  <a:pt x="2251492" y="456413"/>
                  <a:pt x="2207344" y="471135"/>
                </a:cubicBezTo>
                <a:cubicBezTo>
                  <a:pt x="2185270" y="478498"/>
                  <a:pt x="2177913" y="493221"/>
                  <a:pt x="2155839" y="493221"/>
                </a:cubicBezTo>
                <a:cubicBezTo>
                  <a:pt x="2148481" y="493221"/>
                  <a:pt x="2170555" y="478498"/>
                  <a:pt x="2177913" y="478498"/>
                </a:cubicBezTo>
                <a:cubicBezTo>
                  <a:pt x="2155839" y="471135"/>
                  <a:pt x="2155839" y="493221"/>
                  <a:pt x="2141124" y="500582"/>
                </a:cubicBezTo>
                <a:cubicBezTo>
                  <a:pt x="2133766" y="500582"/>
                  <a:pt x="2119050" y="493221"/>
                  <a:pt x="2119050" y="493221"/>
                </a:cubicBezTo>
                <a:cubicBezTo>
                  <a:pt x="2104335" y="500582"/>
                  <a:pt x="2104335" y="515306"/>
                  <a:pt x="2089619" y="522667"/>
                </a:cubicBezTo>
                <a:cubicBezTo>
                  <a:pt x="2082261" y="530028"/>
                  <a:pt x="2074904" y="522667"/>
                  <a:pt x="2060188" y="522667"/>
                </a:cubicBezTo>
                <a:cubicBezTo>
                  <a:pt x="2052830" y="530028"/>
                  <a:pt x="2038115" y="537389"/>
                  <a:pt x="2030756" y="544751"/>
                </a:cubicBezTo>
                <a:cubicBezTo>
                  <a:pt x="2016041" y="552112"/>
                  <a:pt x="2008684" y="552112"/>
                  <a:pt x="2001325" y="544751"/>
                </a:cubicBezTo>
                <a:cubicBezTo>
                  <a:pt x="1986610" y="515306"/>
                  <a:pt x="2008684" y="485859"/>
                  <a:pt x="2052830" y="493221"/>
                </a:cubicBezTo>
                <a:cubicBezTo>
                  <a:pt x="2038115" y="471135"/>
                  <a:pt x="2016041" y="478498"/>
                  <a:pt x="1993968" y="485859"/>
                </a:cubicBezTo>
                <a:cubicBezTo>
                  <a:pt x="1971894" y="500582"/>
                  <a:pt x="1986610" y="500582"/>
                  <a:pt x="1993968" y="515306"/>
                </a:cubicBezTo>
                <a:cubicBezTo>
                  <a:pt x="1979252" y="522667"/>
                  <a:pt x="1971894" y="530028"/>
                  <a:pt x="1979252" y="537389"/>
                </a:cubicBezTo>
                <a:cubicBezTo>
                  <a:pt x="1971894" y="544751"/>
                  <a:pt x="1942462" y="544751"/>
                  <a:pt x="1957179" y="559473"/>
                </a:cubicBezTo>
                <a:cubicBezTo>
                  <a:pt x="1964536" y="574197"/>
                  <a:pt x="1979252" y="544751"/>
                  <a:pt x="1993968" y="559473"/>
                </a:cubicBezTo>
                <a:cubicBezTo>
                  <a:pt x="1971894" y="588920"/>
                  <a:pt x="1927747" y="581558"/>
                  <a:pt x="1898316" y="603643"/>
                </a:cubicBezTo>
                <a:cubicBezTo>
                  <a:pt x="1890959" y="611005"/>
                  <a:pt x="1883601" y="618366"/>
                  <a:pt x="1876242" y="625727"/>
                </a:cubicBezTo>
                <a:cubicBezTo>
                  <a:pt x="1846811" y="640450"/>
                  <a:pt x="1810022" y="662535"/>
                  <a:pt x="1787948" y="677258"/>
                </a:cubicBezTo>
                <a:cubicBezTo>
                  <a:pt x="1765876" y="684619"/>
                  <a:pt x="1743802" y="699343"/>
                  <a:pt x="1721728" y="714065"/>
                </a:cubicBezTo>
                <a:cubicBezTo>
                  <a:pt x="1699656" y="728788"/>
                  <a:pt x="1677582" y="736149"/>
                  <a:pt x="1662866" y="743512"/>
                </a:cubicBezTo>
                <a:cubicBezTo>
                  <a:pt x="1662866" y="743512"/>
                  <a:pt x="1655508" y="728788"/>
                  <a:pt x="1655508" y="728788"/>
                </a:cubicBezTo>
                <a:cubicBezTo>
                  <a:pt x="1648151" y="728788"/>
                  <a:pt x="1648151" y="750873"/>
                  <a:pt x="1633434" y="750873"/>
                </a:cubicBezTo>
                <a:cubicBezTo>
                  <a:pt x="1626077" y="699343"/>
                  <a:pt x="1626077" y="765596"/>
                  <a:pt x="1596646" y="772957"/>
                </a:cubicBezTo>
                <a:cubicBezTo>
                  <a:pt x="1589288" y="780319"/>
                  <a:pt x="1596646" y="787681"/>
                  <a:pt x="1596646" y="795042"/>
                </a:cubicBezTo>
                <a:cubicBezTo>
                  <a:pt x="1574573" y="809765"/>
                  <a:pt x="1545142" y="831850"/>
                  <a:pt x="1530425" y="824487"/>
                </a:cubicBezTo>
                <a:cubicBezTo>
                  <a:pt x="1508352" y="831850"/>
                  <a:pt x="1530425" y="846572"/>
                  <a:pt x="1500994" y="853934"/>
                </a:cubicBezTo>
                <a:cubicBezTo>
                  <a:pt x="1486279" y="839211"/>
                  <a:pt x="1486279" y="824487"/>
                  <a:pt x="1508352" y="817126"/>
                </a:cubicBezTo>
                <a:cubicBezTo>
                  <a:pt x="1500994" y="795042"/>
                  <a:pt x="1478920" y="809765"/>
                  <a:pt x="1464205" y="824487"/>
                </a:cubicBezTo>
                <a:cubicBezTo>
                  <a:pt x="1471563" y="839211"/>
                  <a:pt x="1486279" y="839211"/>
                  <a:pt x="1493636" y="853934"/>
                </a:cubicBezTo>
                <a:cubicBezTo>
                  <a:pt x="1368554" y="956994"/>
                  <a:pt x="1250829" y="1060056"/>
                  <a:pt x="1140461" y="1177839"/>
                </a:cubicBezTo>
                <a:cubicBezTo>
                  <a:pt x="1022736" y="1288262"/>
                  <a:pt x="919727" y="1413408"/>
                  <a:pt x="838790" y="1545915"/>
                </a:cubicBezTo>
                <a:cubicBezTo>
                  <a:pt x="809360" y="1590083"/>
                  <a:pt x="787286" y="1626891"/>
                  <a:pt x="757855" y="1671060"/>
                </a:cubicBezTo>
                <a:cubicBezTo>
                  <a:pt x="750498" y="1678421"/>
                  <a:pt x="757855" y="1685783"/>
                  <a:pt x="757855" y="1693144"/>
                </a:cubicBezTo>
                <a:cubicBezTo>
                  <a:pt x="743139" y="1707867"/>
                  <a:pt x="713707" y="1744674"/>
                  <a:pt x="698993" y="1781482"/>
                </a:cubicBezTo>
                <a:cubicBezTo>
                  <a:pt x="691635" y="1803566"/>
                  <a:pt x="691635" y="1825651"/>
                  <a:pt x="676919" y="1847735"/>
                </a:cubicBezTo>
                <a:cubicBezTo>
                  <a:pt x="662204" y="1877181"/>
                  <a:pt x="618056" y="1958158"/>
                  <a:pt x="603341" y="2017050"/>
                </a:cubicBezTo>
                <a:cubicBezTo>
                  <a:pt x="603341" y="2031773"/>
                  <a:pt x="603341" y="2046496"/>
                  <a:pt x="595984" y="2068580"/>
                </a:cubicBezTo>
                <a:cubicBezTo>
                  <a:pt x="595984" y="2090665"/>
                  <a:pt x="588625" y="2105387"/>
                  <a:pt x="566552" y="2120110"/>
                </a:cubicBezTo>
                <a:cubicBezTo>
                  <a:pt x="566552" y="2156918"/>
                  <a:pt x="566552" y="2186364"/>
                  <a:pt x="544479" y="2208448"/>
                </a:cubicBezTo>
                <a:cubicBezTo>
                  <a:pt x="551836" y="2208448"/>
                  <a:pt x="551836" y="2193725"/>
                  <a:pt x="566552" y="2201087"/>
                </a:cubicBezTo>
                <a:cubicBezTo>
                  <a:pt x="544479" y="2245256"/>
                  <a:pt x="544479" y="2282063"/>
                  <a:pt x="529762" y="2340955"/>
                </a:cubicBezTo>
                <a:cubicBezTo>
                  <a:pt x="522405" y="2340955"/>
                  <a:pt x="522405" y="2326232"/>
                  <a:pt x="515047" y="2326232"/>
                </a:cubicBezTo>
                <a:cubicBezTo>
                  <a:pt x="500331" y="2348316"/>
                  <a:pt x="529762" y="2348316"/>
                  <a:pt x="537121" y="2363040"/>
                </a:cubicBezTo>
                <a:cubicBezTo>
                  <a:pt x="529762" y="2377763"/>
                  <a:pt x="500331" y="2363040"/>
                  <a:pt x="500331" y="2355679"/>
                </a:cubicBezTo>
                <a:cubicBezTo>
                  <a:pt x="500331" y="2377763"/>
                  <a:pt x="507690" y="2392485"/>
                  <a:pt x="507690" y="2407209"/>
                </a:cubicBezTo>
                <a:cubicBezTo>
                  <a:pt x="492973" y="2429293"/>
                  <a:pt x="500331" y="2444017"/>
                  <a:pt x="500331" y="2466101"/>
                </a:cubicBezTo>
                <a:cubicBezTo>
                  <a:pt x="500331" y="2480823"/>
                  <a:pt x="485616" y="2488186"/>
                  <a:pt x="485616" y="2502908"/>
                </a:cubicBezTo>
                <a:cubicBezTo>
                  <a:pt x="485616" y="2517631"/>
                  <a:pt x="500331" y="2547077"/>
                  <a:pt x="492973" y="2583885"/>
                </a:cubicBezTo>
                <a:cubicBezTo>
                  <a:pt x="485616" y="2591246"/>
                  <a:pt x="478258" y="2598607"/>
                  <a:pt x="470900" y="2598607"/>
                </a:cubicBezTo>
                <a:cubicBezTo>
                  <a:pt x="470900" y="2613330"/>
                  <a:pt x="492973" y="2620692"/>
                  <a:pt x="470900" y="2635415"/>
                </a:cubicBezTo>
                <a:cubicBezTo>
                  <a:pt x="470900" y="2651979"/>
                  <a:pt x="483317" y="2689245"/>
                  <a:pt x="489525" y="2719268"/>
                </a:cubicBezTo>
                <a:lnTo>
                  <a:pt x="489710" y="2720700"/>
                </a:lnTo>
                <a:lnTo>
                  <a:pt x="495810" y="2716674"/>
                </a:lnTo>
                <a:cubicBezTo>
                  <a:pt x="508041" y="2698317"/>
                  <a:pt x="501925" y="2692199"/>
                  <a:pt x="501925" y="2686080"/>
                </a:cubicBezTo>
                <a:cubicBezTo>
                  <a:pt x="508041" y="2667723"/>
                  <a:pt x="501925" y="2710556"/>
                  <a:pt x="514157" y="2716674"/>
                </a:cubicBezTo>
                <a:cubicBezTo>
                  <a:pt x="520272" y="2692199"/>
                  <a:pt x="532505" y="2673842"/>
                  <a:pt x="538621" y="2649366"/>
                </a:cubicBezTo>
                <a:cubicBezTo>
                  <a:pt x="514157" y="2637129"/>
                  <a:pt x="501925" y="2612654"/>
                  <a:pt x="495810" y="2588178"/>
                </a:cubicBezTo>
                <a:cubicBezTo>
                  <a:pt x="495810" y="2575940"/>
                  <a:pt x="501925" y="2557584"/>
                  <a:pt x="520272" y="2557584"/>
                </a:cubicBezTo>
                <a:cubicBezTo>
                  <a:pt x="501925" y="2526989"/>
                  <a:pt x="532505" y="2490277"/>
                  <a:pt x="532505" y="2429088"/>
                </a:cubicBezTo>
                <a:cubicBezTo>
                  <a:pt x="538621" y="2422969"/>
                  <a:pt x="550852" y="2422969"/>
                  <a:pt x="556968" y="2429088"/>
                </a:cubicBezTo>
                <a:cubicBezTo>
                  <a:pt x="563083" y="2410732"/>
                  <a:pt x="550852" y="2410732"/>
                  <a:pt x="544736" y="2410732"/>
                </a:cubicBezTo>
                <a:cubicBezTo>
                  <a:pt x="556968" y="2380138"/>
                  <a:pt x="556968" y="2349544"/>
                  <a:pt x="563083" y="2306711"/>
                </a:cubicBezTo>
                <a:cubicBezTo>
                  <a:pt x="581431" y="2251642"/>
                  <a:pt x="605894" y="2196572"/>
                  <a:pt x="624241" y="2153740"/>
                </a:cubicBezTo>
                <a:cubicBezTo>
                  <a:pt x="636473" y="2129264"/>
                  <a:pt x="630358" y="2104789"/>
                  <a:pt x="648705" y="2098670"/>
                </a:cubicBezTo>
                <a:cubicBezTo>
                  <a:pt x="648705" y="2092552"/>
                  <a:pt x="642589" y="2086432"/>
                  <a:pt x="648705" y="2074195"/>
                </a:cubicBezTo>
                <a:cubicBezTo>
                  <a:pt x="654820" y="2061957"/>
                  <a:pt x="667052" y="2061957"/>
                  <a:pt x="673167" y="2049720"/>
                </a:cubicBezTo>
                <a:cubicBezTo>
                  <a:pt x="667052" y="1994650"/>
                  <a:pt x="715978" y="1939581"/>
                  <a:pt x="746557" y="1866154"/>
                </a:cubicBezTo>
                <a:cubicBezTo>
                  <a:pt x="764904" y="1853916"/>
                  <a:pt x="752673" y="1878391"/>
                  <a:pt x="771020" y="1884510"/>
                </a:cubicBezTo>
                <a:cubicBezTo>
                  <a:pt x="783252" y="1853916"/>
                  <a:pt x="746557" y="1841679"/>
                  <a:pt x="771020" y="1811085"/>
                </a:cubicBezTo>
                <a:cubicBezTo>
                  <a:pt x="777137" y="1823322"/>
                  <a:pt x="777137" y="1835559"/>
                  <a:pt x="795484" y="1841679"/>
                </a:cubicBezTo>
                <a:cubicBezTo>
                  <a:pt x="813831" y="1817203"/>
                  <a:pt x="789368" y="1804965"/>
                  <a:pt x="813831" y="1792728"/>
                </a:cubicBezTo>
                <a:cubicBezTo>
                  <a:pt x="819946" y="1804965"/>
                  <a:pt x="801599" y="1823322"/>
                  <a:pt x="813831" y="1829441"/>
                </a:cubicBezTo>
                <a:cubicBezTo>
                  <a:pt x="832178" y="1823322"/>
                  <a:pt x="807715" y="1792728"/>
                  <a:pt x="832178" y="1768252"/>
                </a:cubicBezTo>
                <a:cubicBezTo>
                  <a:pt x="850526" y="1774371"/>
                  <a:pt x="844410" y="1786609"/>
                  <a:pt x="838293" y="1798847"/>
                </a:cubicBezTo>
                <a:cubicBezTo>
                  <a:pt x="862757" y="1798847"/>
                  <a:pt x="838293" y="1774371"/>
                  <a:pt x="850526" y="1762134"/>
                </a:cubicBezTo>
                <a:cubicBezTo>
                  <a:pt x="862757" y="1768252"/>
                  <a:pt x="862757" y="1743777"/>
                  <a:pt x="874988" y="1743777"/>
                </a:cubicBezTo>
                <a:cubicBezTo>
                  <a:pt x="874988" y="1725420"/>
                  <a:pt x="862757" y="1688708"/>
                  <a:pt x="881104" y="1676469"/>
                </a:cubicBezTo>
                <a:cubicBezTo>
                  <a:pt x="881104" y="1688708"/>
                  <a:pt x="893337" y="1694826"/>
                  <a:pt x="899452" y="1700945"/>
                </a:cubicBezTo>
                <a:cubicBezTo>
                  <a:pt x="893337" y="1713183"/>
                  <a:pt x="887221" y="1713183"/>
                  <a:pt x="881104" y="1725420"/>
                </a:cubicBezTo>
                <a:cubicBezTo>
                  <a:pt x="893337" y="1731539"/>
                  <a:pt x="899452" y="1725420"/>
                  <a:pt x="905568" y="1713183"/>
                </a:cubicBezTo>
                <a:cubicBezTo>
                  <a:pt x="911684" y="1707063"/>
                  <a:pt x="911684" y="1694826"/>
                  <a:pt x="917799" y="1682588"/>
                </a:cubicBezTo>
                <a:cubicBezTo>
                  <a:pt x="930032" y="1694826"/>
                  <a:pt x="923915" y="1707063"/>
                  <a:pt x="936147" y="1713183"/>
                </a:cubicBezTo>
                <a:cubicBezTo>
                  <a:pt x="936147" y="1700945"/>
                  <a:pt x="930032" y="1694826"/>
                  <a:pt x="930032" y="1682588"/>
                </a:cubicBezTo>
                <a:cubicBezTo>
                  <a:pt x="942263" y="1658114"/>
                  <a:pt x="954494" y="1670351"/>
                  <a:pt x="966726" y="1664232"/>
                </a:cubicBezTo>
                <a:cubicBezTo>
                  <a:pt x="960610" y="1682588"/>
                  <a:pt x="954494" y="1707063"/>
                  <a:pt x="942263" y="1725420"/>
                </a:cubicBezTo>
                <a:cubicBezTo>
                  <a:pt x="930032" y="1749896"/>
                  <a:pt x="917799" y="1768252"/>
                  <a:pt x="899452" y="1768252"/>
                </a:cubicBezTo>
                <a:cubicBezTo>
                  <a:pt x="893337" y="1786609"/>
                  <a:pt x="911684" y="1768252"/>
                  <a:pt x="911684" y="1786609"/>
                </a:cubicBezTo>
                <a:cubicBezTo>
                  <a:pt x="899452" y="1804965"/>
                  <a:pt x="887221" y="1841679"/>
                  <a:pt x="868873" y="1853916"/>
                </a:cubicBezTo>
                <a:cubicBezTo>
                  <a:pt x="868873" y="1860035"/>
                  <a:pt x="874988" y="1860035"/>
                  <a:pt x="874988" y="1866154"/>
                </a:cubicBezTo>
                <a:cubicBezTo>
                  <a:pt x="862757" y="1896748"/>
                  <a:pt x="832178" y="1908985"/>
                  <a:pt x="844410" y="1945699"/>
                </a:cubicBezTo>
                <a:cubicBezTo>
                  <a:pt x="819946" y="1951818"/>
                  <a:pt x="807715" y="2019126"/>
                  <a:pt x="807715" y="2043601"/>
                </a:cubicBezTo>
                <a:cubicBezTo>
                  <a:pt x="789368" y="2043601"/>
                  <a:pt x="783252" y="2074195"/>
                  <a:pt x="771020" y="2086432"/>
                </a:cubicBezTo>
                <a:cubicBezTo>
                  <a:pt x="795484" y="2098670"/>
                  <a:pt x="801599" y="2074195"/>
                  <a:pt x="813831" y="2068076"/>
                </a:cubicBezTo>
                <a:cubicBezTo>
                  <a:pt x="832178" y="2080314"/>
                  <a:pt x="807715" y="2074195"/>
                  <a:pt x="801599" y="2092552"/>
                </a:cubicBezTo>
                <a:cubicBezTo>
                  <a:pt x="795484" y="2104789"/>
                  <a:pt x="819946" y="2104789"/>
                  <a:pt x="826062" y="2110908"/>
                </a:cubicBezTo>
                <a:cubicBezTo>
                  <a:pt x="844410" y="2074195"/>
                  <a:pt x="832178" y="2055838"/>
                  <a:pt x="826062" y="2037481"/>
                </a:cubicBezTo>
                <a:cubicBezTo>
                  <a:pt x="844410" y="2000769"/>
                  <a:pt x="850526" y="1976293"/>
                  <a:pt x="862757" y="1945699"/>
                </a:cubicBezTo>
                <a:cubicBezTo>
                  <a:pt x="874988" y="1921224"/>
                  <a:pt x="887221" y="1902867"/>
                  <a:pt x="905568" y="1878391"/>
                </a:cubicBezTo>
                <a:cubicBezTo>
                  <a:pt x="905568" y="1896748"/>
                  <a:pt x="923915" y="1902867"/>
                  <a:pt x="923915" y="1921224"/>
                </a:cubicBezTo>
                <a:cubicBezTo>
                  <a:pt x="936147" y="1921224"/>
                  <a:pt x="936147" y="1890630"/>
                  <a:pt x="948378" y="1890630"/>
                </a:cubicBezTo>
                <a:cubicBezTo>
                  <a:pt x="936147" y="1884510"/>
                  <a:pt x="930032" y="1884510"/>
                  <a:pt x="923915" y="1896748"/>
                </a:cubicBezTo>
                <a:cubicBezTo>
                  <a:pt x="911684" y="1884510"/>
                  <a:pt x="930032" y="1866154"/>
                  <a:pt x="936147" y="1847797"/>
                </a:cubicBezTo>
                <a:cubicBezTo>
                  <a:pt x="948378" y="1853916"/>
                  <a:pt x="954494" y="1860035"/>
                  <a:pt x="960610" y="1853916"/>
                </a:cubicBezTo>
                <a:cubicBezTo>
                  <a:pt x="978957" y="1835559"/>
                  <a:pt x="936147" y="1835559"/>
                  <a:pt x="960610" y="1817203"/>
                </a:cubicBezTo>
                <a:cubicBezTo>
                  <a:pt x="972841" y="1835559"/>
                  <a:pt x="966726" y="1835559"/>
                  <a:pt x="991189" y="1829441"/>
                </a:cubicBezTo>
                <a:cubicBezTo>
                  <a:pt x="991189" y="1817203"/>
                  <a:pt x="978957" y="1817203"/>
                  <a:pt x="978957" y="1829441"/>
                </a:cubicBezTo>
                <a:cubicBezTo>
                  <a:pt x="966726" y="1823322"/>
                  <a:pt x="985073" y="1811085"/>
                  <a:pt x="972841" y="1804965"/>
                </a:cubicBezTo>
                <a:cubicBezTo>
                  <a:pt x="991189" y="1798847"/>
                  <a:pt x="1003421" y="1786609"/>
                  <a:pt x="1015652" y="1804965"/>
                </a:cubicBezTo>
                <a:cubicBezTo>
                  <a:pt x="1027883" y="1786609"/>
                  <a:pt x="1009536" y="1774371"/>
                  <a:pt x="1034000" y="1756014"/>
                </a:cubicBezTo>
                <a:cubicBezTo>
                  <a:pt x="1040116" y="1737658"/>
                  <a:pt x="1064578" y="1756014"/>
                  <a:pt x="1070694" y="1731539"/>
                </a:cubicBezTo>
                <a:cubicBezTo>
                  <a:pt x="1076810" y="1713183"/>
                  <a:pt x="1076810" y="1694826"/>
                  <a:pt x="1058463" y="1694826"/>
                </a:cubicBezTo>
                <a:cubicBezTo>
                  <a:pt x="1076810" y="1664232"/>
                  <a:pt x="1076810" y="1645875"/>
                  <a:pt x="1058463" y="1639757"/>
                </a:cubicBezTo>
                <a:cubicBezTo>
                  <a:pt x="1064578" y="1621400"/>
                  <a:pt x="1076810" y="1627518"/>
                  <a:pt x="1082925" y="1615281"/>
                </a:cubicBezTo>
                <a:cubicBezTo>
                  <a:pt x="1089042" y="1621400"/>
                  <a:pt x="1082925" y="1627518"/>
                  <a:pt x="1076810" y="1639757"/>
                </a:cubicBezTo>
                <a:cubicBezTo>
                  <a:pt x="1095158" y="1645875"/>
                  <a:pt x="1107389" y="1639757"/>
                  <a:pt x="1119620" y="1633638"/>
                </a:cubicBezTo>
                <a:cubicBezTo>
                  <a:pt x="1119620" y="1609163"/>
                  <a:pt x="1119620" y="1615281"/>
                  <a:pt x="1137967" y="1603043"/>
                </a:cubicBezTo>
                <a:cubicBezTo>
                  <a:pt x="1162431" y="1609163"/>
                  <a:pt x="1131852" y="1621400"/>
                  <a:pt x="1150200" y="1621400"/>
                </a:cubicBezTo>
                <a:cubicBezTo>
                  <a:pt x="1162431" y="1633638"/>
                  <a:pt x="1162431" y="1609163"/>
                  <a:pt x="1150200" y="1609163"/>
                </a:cubicBezTo>
                <a:cubicBezTo>
                  <a:pt x="1162431" y="1590806"/>
                  <a:pt x="1162431" y="1578567"/>
                  <a:pt x="1180778" y="1560212"/>
                </a:cubicBezTo>
                <a:cubicBezTo>
                  <a:pt x="1168547" y="1554092"/>
                  <a:pt x="1162431" y="1547973"/>
                  <a:pt x="1150200" y="1547973"/>
                </a:cubicBezTo>
                <a:cubicBezTo>
                  <a:pt x="1150200" y="1560212"/>
                  <a:pt x="1137967" y="1572449"/>
                  <a:pt x="1131852" y="1584687"/>
                </a:cubicBezTo>
                <a:cubicBezTo>
                  <a:pt x="1107389" y="1566330"/>
                  <a:pt x="1095158" y="1603043"/>
                  <a:pt x="1076810" y="1584687"/>
                </a:cubicBezTo>
                <a:cubicBezTo>
                  <a:pt x="1095158" y="1554092"/>
                  <a:pt x="1125736" y="1517379"/>
                  <a:pt x="1156315" y="1480667"/>
                </a:cubicBezTo>
                <a:cubicBezTo>
                  <a:pt x="1186895" y="1443953"/>
                  <a:pt x="1211357" y="1407240"/>
                  <a:pt x="1241936" y="1388884"/>
                </a:cubicBezTo>
                <a:cubicBezTo>
                  <a:pt x="1260284" y="1407240"/>
                  <a:pt x="1235820" y="1401121"/>
                  <a:pt x="1229704" y="1407240"/>
                </a:cubicBezTo>
                <a:cubicBezTo>
                  <a:pt x="1211357" y="1431716"/>
                  <a:pt x="1193010" y="1456191"/>
                  <a:pt x="1168547" y="1480667"/>
                </a:cubicBezTo>
                <a:cubicBezTo>
                  <a:pt x="1150200" y="1505142"/>
                  <a:pt x="1131852" y="1529617"/>
                  <a:pt x="1113505" y="1547973"/>
                </a:cubicBezTo>
                <a:cubicBezTo>
                  <a:pt x="1131852" y="1541855"/>
                  <a:pt x="1150200" y="1517379"/>
                  <a:pt x="1168547" y="1523498"/>
                </a:cubicBezTo>
                <a:cubicBezTo>
                  <a:pt x="1186895" y="1511261"/>
                  <a:pt x="1156315" y="1505142"/>
                  <a:pt x="1174662" y="1492904"/>
                </a:cubicBezTo>
                <a:cubicBezTo>
                  <a:pt x="1180778" y="1480667"/>
                  <a:pt x="1186895" y="1492904"/>
                  <a:pt x="1193010" y="1486785"/>
                </a:cubicBezTo>
                <a:cubicBezTo>
                  <a:pt x="1211357" y="1480667"/>
                  <a:pt x="1199126" y="1462310"/>
                  <a:pt x="1199126" y="1462310"/>
                </a:cubicBezTo>
                <a:cubicBezTo>
                  <a:pt x="1199126" y="1462310"/>
                  <a:pt x="1205242" y="1462310"/>
                  <a:pt x="1211357" y="1456191"/>
                </a:cubicBezTo>
                <a:cubicBezTo>
                  <a:pt x="1217473" y="1450072"/>
                  <a:pt x="1211357" y="1443953"/>
                  <a:pt x="1211357" y="1443953"/>
                </a:cubicBezTo>
                <a:cubicBezTo>
                  <a:pt x="1229704" y="1425596"/>
                  <a:pt x="1254168" y="1419478"/>
                  <a:pt x="1266400" y="1388884"/>
                </a:cubicBezTo>
                <a:cubicBezTo>
                  <a:pt x="1272515" y="1376646"/>
                  <a:pt x="1278631" y="1382765"/>
                  <a:pt x="1284748" y="1388884"/>
                </a:cubicBezTo>
                <a:cubicBezTo>
                  <a:pt x="1290863" y="1370527"/>
                  <a:pt x="1266400" y="1382765"/>
                  <a:pt x="1266400" y="1370527"/>
                </a:cubicBezTo>
                <a:cubicBezTo>
                  <a:pt x="1272515" y="1358289"/>
                  <a:pt x="1284748" y="1370527"/>
                  <a:pt x="1296979" y="1364408"/>
                </a:cubicBezTo>
                <a:cubicBezTo>
                  <a:pt x="1303095" y="1358289"/>
                  <a:pt x="1278631" y="1346051"/>
                  <a:pt x="1278631" y="1339933"/>
                </a:cubicBezTo>
                <a:cubicBezTo>
                  <a:pt x="1284748" y="1327696"/>
                  <a:pt x="1290863" y="1321576"/>
                  <a:pt x="1296979" y="1309339"/>
                </a:cubicBezTo>
                <a:cubicBezTo>
                  <a:pt x="1309210" y="1303220"/>
                  <a:pt x="1315326" y="1290982"/>
                  <a:pt x="1321442" y="1284863"/>
                </a:cubicBezTo>
                <a:cubicBezTo>
                  <a:pt x="1333674" y="1266506"/>
                  <a:pt x="1352021" y="1254269"/>
                  <a:pt x="1364252" y="1235912"/>
                </a:cubicBezTo>
                <a:cubicBezTo>
                  <a:pt x="1370368" y="1229794"/>
                  <a:pt x="1376484" y="1242031"/>
                  <a:pt x="1382599" y="1235912"/>
                </a:cubicBezTo>
                <a:cubicBezTo>
                  <a:pt x="1388716" y="1235912"/>
                  <a:pt x="1400947" y="1217555"/>
                  <a:pt x="1407063" y="1211437"/>
                </a:cubicBezTo>
                <a:cubicBezTo>
                  <a:pt x="1413179" y="1199199"/>
                  <a:pt x="1431526" y="1193080"/>
                  <a:pt x="1431526" y="1180843"/>
                </a:cubicBezTo>
                <a:cubicBezTo>
                  <a:pt x="1437641" y="1180843"/>
                  <a:pt x="1443758" y="1174724"/>
                  <a:pt x="1449874" y="1180843"/>
                </a:cubicBezTo>
                <a:cubicBezTo>
                  <a:pt x="1455989" y="1162486"/>
                  <a:pt x="1474336" y="1144129"/>
                  <a:pt x="1498800" y="1131892"/>
                </a:cubicBezTo>
                <a:cubicBezTo>
                  <a:pt x="1523263" y="1113535"/>
                  <a:pt x="1541611" y="1095178"/>
                  <a:pt x="1559958" y="1076822"/>
                </a:cubicBezTo>
                <a:cubicBezTo>
                  <a:pt x="1572189" y="1089059"/>
                  <a:pt x="1553842" y="1095178"/>
                  <a:pt x="1559958" y="1107416"/>
                </a:cubicBezTo>
                <a:cubicBezTo>
                  <a:pt x="1535494" y="1119653"/>
                  <a:pt x="1523263" y="1125773"/>
                  <a:pt x="1511031" y="1144129"/>
                </a:cubicBezTo>
                <a:cubicBezTo>
                  <a:pt x="1504916" y="1156367"/>
                  <a:pt x="1523263" y="1168604"/>
                  <a:pt x="1504916" y="1174724"/>
                </a:cubicBezTo>
                <a:cubicBezTo>
                  <a:pt x="1529378" y="1180843"/>
                  <a:pt x="1523263" y="1144129"/>
                  <a:pt x="1535494" y="1131892"/>
                </a:cubicBezTo>
                <a:cubicBezTo>
                  <a:pt x="1547726" y="1138010"/>
                  <a:pt x="1572189" y="1107416"/>
                  <a:pt x="1578305" y="1125773"/>
                </a:cubicBezTo>
                <a:cubicBezTo>
                  <a:pt x="1584420" y="1113535"/>
                  <a:pt x="1559958" y="1113535"/>
                  <a:pt x="1572189" y="1095178"/>
                </a:cubicBezTo>
                <a:cubicBezTo>
                  <a:pt x="1578305" y="1076822"/>
                  <a:pt x="1584420" y="1089059"/>
                  <a:pt x="1596653" y="1082941"/>
                </a:cubicBezTo>
                <a:cubicBezTo>
                  <a:pt x="1590537" y="1064584"/>
                  <a:pt x="1578305" y="1082941"/>
                  <a:pt x="1572189" y="1082941"/>
                </a:cubicBezTo>
                <a:cubicBezTo>
                  <a:pt x="1572189" y="1070704"/>
                  <a:pt x="1596653" y="1046228"/>
                  <a:pt x="1608884" y="1033990"/>
                </a:cubicBezTo>
                <a:cubicBezTo>
                  <a:pt x="1621115" y="1021753"/>
                  <a:pt x="1639462" y="1015633"/>
                  <a:pt x="1651695" y="1009514"/>
                </a:cubicBezTo>
                <a:cubicBezTo>
                  <a:pt x="1657811" y="1003396"/>
                  <a:pt x="1676158" y="1009514"/>
                  <a:pt x="1676158" y="1009514"/>
                </a:cubicBezTo>
                <a:cubicBezTo>
                  <a:pt x="1676158" y="1003396"/>
                  <a:pt x="1676158" y="997277"/>
                  <a:pt x="1676158" y="991158"/>
                </a:cubicBezTo>
                <a:cubicBezTo>
                  <a:pt x="1688389" y="985039"/>
                  <a:pt x="1706737" y="991158"/>
                  <a:pt x="1706737" y="966683"/>
                </a:cubicBezTo>
                <a:cubicBezTo>
                  <a:pt x="1712853" y="960563"/>
                  <a:pt x="1718968" y="966683"/>
                  <a:pt x="1718968" y="972802"/>
                </a:cubicBezTo>
                <a:cubicBezTo>
                  <a:pt x="1737315" y="966683"/>
                  <a:pt x="1731200" y="948327"/>
                  <a:pt x="1749548" y="942207"/>
                </a:cubicBezTo>
                <a:cubicBezTo>
                  <a:pt x="1749548" y="954445"/>
                  <a:pt x="1743432" y="960563"/>
                  <a:pt x="1731200" y="966683"/>
                </a:cubicBezTo>
                <a:cubicBezTo>
                  <a:pt x="1743432" y="972802"/>
                  <a:pt x="1755663" y="966683"/>
                  <a:pt x="1767895" y="972802"/>
                </a:cubicBezTo>
                <a:cubicBezTo>
                  <a:pt x="1774010" y="966683"/>
                  <a:pt x="1786242" y="954445"/>
                  <a:pt x="1774010" y="942207"/>
                </a:cubicBezTo>
                <a:cubicBezTo>
                  <a:pt x="1780126" y="942207"/>
                  <a:pt x="1810705" y="936088"/>
                  <a:pt x="1798474" y="923851"/>
                </a:cubicBezTo>
                <a:cubicBezTo>
                  <a:pt x="1786242" y="911613"/>
                  <a:pt x="1780126" y="942207"/>
                  <a:pt x="1761779" y="942207"/>
                </a:cubicBezTo>
                <a:cubicBezTo>
                  <a:pt x="1761779" y="929970"/>
                  <a:pt x="1774010" y="923851"/>
                  <a:pt x="1780126" y="917732"/>
                </a:cubicBezTo>
                <a:cubicBezTo>
                  <a:pt x="1767895" y="905494"/>
                  <a:pt x="1749548" y="923851"/>
                  <a:pt x="1737315" y="911613"/>
                </a:cubicBezTo>
                <a:cubicBezTo>
                  <a:pt x="1712853" y="929970"/>
                  <a:pt x="1706737" y="923851"/>
                  <a:pt x="1688389" y="923851"/>
                </a:cubicBezTo>
                <a:cubicBezTo>
                  <a:pt x="1682273" y="911613"/>
                  <a:pt x="1718968" y="929970"/>
                  <a:pt x="1712853" y="905494"/>
                </a:cubicBezTo>
                <a:cubicBezTo>
                  <a:pt x="1706737" y="899376"/>
                  <a:pt x="1694506" y="905494"/>
                  <a:pt x="1700621" y="911613"/>
                </a:cubicBezTo>
                <a:cubicBezTo>
                  <a:pt x="1676158" y="905494"/>
                  <a:pt x="1706737" y="862662"/>
                  <a:pt x="1663926" y="887137"/>
                </a:cubicBezTo>
                <a:cubicBezTo>
                  <a:pt x="1651695" y="862662"/>
                  <a:pt x="1718968" y="874900"/>
                  <a:pt x="1706737" y="844306"/>
                </a:cubicBezTo>
                <a:cubicBezTo>
                  <a:pt x="1682273" y="850425"/>
                  <a:pt x="1663926" y="844306"/>
                  <a:pt x="1633347" y="862662"/>
                </a:cubicBezTo>
                <a:cubicBezTo>
                  <a:pt x="1621115" y="881019"/>
                  <a:pt x="1651695" y="874900"/>
                  <a:pt x="1651695" y="893257"/>
                </a:cubicBezTo>
                <a:cubicBezTo>
                  <a:pt x="1633347" y="893257"/>
                  <a:pt x="1627231" y="881019"/>
                  <a:pt x="1608884" y="874900"/>
                </a:cubicBezTo>
                <a:cubicBezTo>
                  <a:pt x="1596653" y="881019"/>
                  <a:pt x="1596653" y="899376"/>
                  <a:pt x="1578305" y="893257"/>
                </a:cubicBezTo>
                <a:cubicBezTo>
                  <a:pt x="1584420" y="856543"/>
                  <a:pt x="1633347" y="850425"/>
                  <a:pt x="1663926" y="819831"/>
                </a:cubicBezTo>
                <a:cubicBezTo>
                  <a:pt x="1663926" y="832068"/>
                  <a:pt x="1645579" y="838187"/>
                  <a:pt x="1663926" y="850425"/>
                </a:cubicBezTo>
                <a:cubicBezTo>
                  <a:pt x="1688389" y="838187"/>
                  <a:pt x="1657811" y="819831"/>
                  <a:pt x="1688389" y="813711"/>
                </a:cubicBezTo>
                <a:cubicBezTo>
                  <a:pt x="1688389" y="807592"/>
                  <a:pt x="1682273" y="807592"/>
                  <a:pt x="1676158" y="807592"/>
                </a:cubicBezTo>
                <a:cubicBezTo>
                  <a:pt x="1688389" y="789236"/>
                  <a:pt x="1712853" y="764761"/>
                  <a:pt x="1700621" y="740286"/>
                </a:cubicBezTo>
                <a:cubicBezTo>
                  <a:pt x="1718968" y="728047"/>
                  <a:pt x="1725084" y="740286"/>
                  <a:pt x="1737315" y="734166"/>
                </a:cubicBezTo>
                <a:cubicBezTo>
                  <a:pt x="1761779" y="728047"/>
                  <a:pt x="1767895" y="709691"/>
                  <a:pt x="1792357" y="697453"/>
                </a:cubicBezTo>
                <a:cubicBezTo>
                  <a:pt x="1798474" y="709691"/>
                  <a:pt x="1798474" y="721929"/>
                  <a:pt x="1780126" y="721929"/>
                </a:cubicBezTo>
                <a:cubicBezTo>
                  <a:pt x="1810705" y="740286"/>
                  <a:pt x="1847400" y="691335"/>
                  <a:pt x="1865747" y="728047"/>
                </a:cubicBezTo>
                <a:cubicBezTo>
                  <a:pt x="1884094" y="709691"/>
                  <a:pt x="1847400" y="697453"/>
                  <a:pt x="1835168" y="691335"/>
                </a:cubicBezTo>
                <a:cubicBezTo>
                  <a:pt x="1829052" y="679097"/>
                  <a:pt x="1853516" y="679097"/>
                  <a:pt x="1859632" y="672978"/>
                </a:cubicBezTo>
                <a:cubicBezTo>
                  <a:pt x="1853516" y="697453"/>
                  <a:pt x="1884094" y="691335"/>
                  <a:pt x="1890210" y="709691"/>
                </a:cubicBezTo>
                <a:cubicBezTo>
                  <a:pt x="1914674" y="685215"/>
                  <a:pt x="1914674" y="654621"/>
                  <a:pt x="1963600" y="636265"/>
                </a:cubicBezTo>
                <a:cubicBezTo>
                  <a:pt x="1975831" y="630146"/>
                  <a:pt x="1975831" y="642384"/>
                  <a:pt x="1988063" y="648502"/>
                </a:cubicBezTo>
                <a:cubicBezTo>
                  <a:pt x="1988063" y="642384"/>
                  <a:pt x="1988063" y="642384"/>
                  <a:pt x="1994178" y="636265"/>
                </a:cubicBezTo>
                <a:cubicBezTo>
                  <a:pt x="2006411" y="624027"/>
                  <a:pt x="1975831" y="630146"/>
                  <a:pt x="1994178" y="611790"/>
                </a:cubicBezTo>
                <a:cubicBezTo>
                  <a:pt x="2006411" y="605670"/>
                  <a:pt x="2006411" y="617908"/>
                  <a:pt x="2012527" y="624027"/>
                </a:cubicBezTo>
                <a:cubicBezTo>
                  <a:pt x="2030874" y="611790"/>
                  <a:pt x="2043105" y="593433"/>
                  <a:pt x="2067569" y="587314"/>
                </a:cubicBezTo>
                <a:cubicBezTo>
                  <a:pt x="2085916" y="581195"/>
                  <a:pt x="2092031" y="599551"/>
                  <a:pt x="2116495" y="581195"/>
                </a:cubicBezTo>
                <a:cubicBezTo>
                  <a:pt x="2116495" y="575076"/>
                  <a:pt x="2104264" y="581195"/>
                  <a:pt x="2098147" y="581195"/>
                </a:cubicBezTo>
                <a:cubicBezTo>
                  <a:pt x="2104264" y="575076"/>
                  <a:pt x="2122611" y="562839"/>
                  <a:pt x="2153190" y="556719"/>
                </a:cubicBezTo>
                <a:cubicBezTo>
                  <a:pt x="2177653" y="550601"/>
                  <a:pt x="2202115" y="544482"/>
                  <a:pt x="2220463" y="532245"/>
                </a:cubicBezTo>
                <a:cubicBezTo>
                  <a:pt x="2232695" y="538364"/>
                  <a:pt x="2232695" y="562839"/>
                  <a:pt x="2251042" y="556719"/>
                </a:cubicBezTo>
                <a:cubicBezTo>
                  <a:pt x="2263274" y="550601"/>
                  <a:pt x="2251042" y="550601"/>
                  <a:pt x="2251042" y="538364"/>
                </a:cubicBezTo>
                <a:cubicBezTo>
                  <a:pt x="2287737" y="532245"/>
                  <a:pt x="2324432" y="526125"/>
                  <a:pt x="2348894" y="507770"/>
                </a:cubicBezTo>
                <a:cubicBezTo>
                  <a:pt x="2355010" y="526125"/>
                  <a:pt x="2367242" y="532245"/>
                  <a:pt x="2385590" y="526125"/>
                </a:cubicBezTo>
                <a:cubicBezTo>
                  <a:pt x="2385590" y="520007"/>
                  <a:pt x="2373358" y="526125"/>
                  <a:pt x="2373358" y="513888"/>
                </a:cubicBezTo>
                <a:cubicBezTo>
                  <a:pt x="2385590" y="501650"/>
                  <a:pt x="2385590" y="520007"/>
                  <a:pt x="2385590" y="520007"/>
                </a:cubicBezTo>
                <a:cubicBezTo>
                  <a:pt x="2403938" y="520007"/>
                  <a:pt x="2416169" y="501650"/>
                  <a:pt x="2434516" y="513888"/>
                </a:cubicBezTo>
                <a:cubicBezTo>
                  <a:pt x="2416169" y="538364"/>
                  <a:pt x="2391705" y="526125"/>
                  <a:pt x="2355010" y="538364"/>
                </a:cubicBezTo>
                <a:cubicBezTo>
                  <a:pt x="2342779" y="544482"/>
                  <a:pt x="2348894" y="562839"/>
                  <a:pt x="2330547" y="562839"/>
                </a:cubicBezTo>
                <a:cubicBezTo>
                  <a:pt x="2342779" y="538364"/>
                  <a:pt x="2281621" y="568958"/>
                  <a:pt x="2269390" y="556719"/>
                </a:cubicBezTo>
                <a:cubicBezTo>
                  <a:pt x="2263274" y="562839"/>
                  <a:pt x="2257157" y="575076"/>
                  <a:pt x="2251042" y="581195"/>
                </a:cubicBezTo>
                <a:cubicBezTo>
                  <a:pt x="2232695" y="581195"/>
                  <a:pt x="2232695" y="562839"/>
                  <a:pt x="2220463" y="556719"/>
                </a:cubicBezTo>
                <a:cubicBezTo>
                  <a:pt x="2202115" y="575076"/>
                  <a:pt x="2189884" y="544482"/>
                  <a:pt x="2165421" y="562839"/>
                </a:cubicBezTo>
                <a:cubicBezTo>
                  <a:pt x="2165421" y="599551"/>
                  <a:pt x="2214348" y="575076"/>
                  <a:pt x="2202115" y="605670"/>
                </a:cubicBezTo>
                <a:cubicBezTo>
                  <a:pt x="2177653" y="599551"/>
                  <a:pt x="2159306" y="593433"/>
                  <a:pt x="2153190" y="568958"/>
                </a:cubicBezTo>
                <a:cubicBezTo>
                  <a:pt x="2128726" y="575076"/>
                  <a:pt x="2128726" y="593433"/>
                  <a:pt x="2147073" y="599551"/>
                </a:cubicBezTo>
                <a:cubicBezTo>
                  <a:pt x="2147073" y="605670"/>
                  <a:pt x="2134842" y="605670"/>
                  <a:pt x="2134842" y="593433"/>
                </a:cubicBezTo>
                <a:cubicBezTo>
                  <a:pt x="2116495" y="605670"/>
                  <a:pt x="2104264" y="599551"/>
                  <a:pt x="2085916" y="599551"/>
                </a:cubicBezTo>
                <a:cubicBezTo>
                  <a:pt x="2073684" y="599551"/>
                  <a:pt x="2085916" y="630146"/>
                  <a:pt x="2098147" y="611790"/>
                </a:cubicBezTo>
                <a:cubicBezTo>
                  <a:pt x="2098147" y="636265"/>
                  <a:pt x="2067569" y="611790"/>
                  <a:pt x="2061453" y="630146"/>
                </a:cubicBezTo>
                <a:cubicBezTo>
                  <a:pt x="2067569" y="642384"/>
                  <a:pt x="2073684" y="636265"/>
                  <a:pt x="2073684" y="648502"/>
                </a:cubicBezTo>
                <a:cubicBezTo>
                  <a:pt x="2085916" y="636265"/>
                  <a:pt x="2116495" y="636265"/>
                  <a:pt x="2110379" y="617908"/>
                </a:cubicBezTo>
                <a:cubicBezTo>
                  <a:pt x="2128726" y="605670"/>
                  <a:pt x="2128726" y="630146"/>
                  <a:pt x="2153190" y="611790"/>
                </a:cubicBezTo>
                <a:cubicBezTo>
                  <a:pt x="2159306" y="624027"/>
                  <a:pt x="2147073" y="624027"/>
                  <a:pt x="2147073" y="636265"/>
                </a:cubicBezTo>
                <a:cubicBezTo>
                  <a:pt x="2153190" y="648502"/>
                  <a:pt x="2153190" y="624027"/>
                  <a:pt x="2159306" y="624027"/>
                </a:cubicBezTo>
                <a:cubicBezTo>
                  <a:pt x="2165421" y="624027"/>
                  <a:pt x="2171537" y="636265"/>
                  <a:pt x="2177653" y="630146"/>
                </a:cubicBezTo>
                <a:cubicBezTo>
                  <a:pt x="2189884" y="630146"/>
                  <a:pt x="2189884" y="611790"/>
                  <a:pt x="2208232" y="611790"/>
                </a:cubicBezTo>
                <a:cubicBezTo>
                  <a:pt x="2214348" y="605670"/>
                  <a:pt x="2208232" y="593433"/>
                  <a:pt x="2208232" y="587314"/>
                </a:cubicBezTo>
                <a:cubicBezTo>
                  <a:pt x="2232695" y="575076"/>
                  <a:pt x="2238810" y="593433"/>
                  <a:pt x="2257157" y="599551"/>
                </a:cubicBezTo>
                <a:cubicBezTo>
                  <a:pt x="2275505" y="593433"/>
                  <a:pt x="2269390" y="581195"/>
                  <a:pt x="2275505" y="568958"/>
                </a:cubicBezTo>
                <a:cubicBezTo>
                  <a:pt x="2293852" y="575076"/>
                  <a:pt x="2299968" y="587314"/>
                  <a:pt x="2318316" y="593433"/>
                </a:cubicBezTo>
                <a:cubicBezTo>
                  <a:pt x="2324432" y="568958"/>
                  <a:pt x="2361127" y="562839"/>
                  <a:pt x="2391705" y="550601"/>
                </a:cubicBezTo>
                <a:cubicBezTo>
                  <a:pt x="2391705" y="568958"/>
                  <a:pt x="2416169" y="550601"/>
                  <a:pt x="2434516" y="556719"/>
                </a:cubicBezTo>
                <a:cubicBezTo>
                  <a:pt x="2452863" y="550601"/>
                  <a:pt x="2440632" y="520007"/>
                  <a:pt x="2471211" y="526125"/>
                </a:cubicBezTo>
                <a:cubicBezTo>
                  <a:pt x="2471211" y="532245"/>
                  <a:pt x="2465095" y="532245"/>
                  <a:pt x="2458980" y="538364"/>
                </a:cubicBezTo>
                <a:cubicBezTo>
                  <a:pt x="2458980" y="550601"/>
                  <a:pt x="2483442" y="538364"/>
                  <a:pt x="2489558" y="532245"/>
                </a:cubicBezTo>
                <a:cubicBezTo>
                  <a:pt x="2483442" y="526125"/>
                  <a:pt x="2477327" y="520007"/>
                  <a:pt x="2471211" y="520007"/>
                </a:cubicBezTo>
                <a:cubicBezTo>
                  <a:pt x="2452863" y="501650"/>
                  <a:pt x="2440632" y="520007"/>
                  <a:pt x="2446747" y="495531"/>
                </a:cubicBezTo>
                <a:cubicBezTo>
                  <a:pt x="2391705" y="507770"/>
                  <a:pt x="2391705" y="507770"/>
                  <a:pt x="2391705" y="507770"/>
                </a:cubicBezTo>
                <a:cubicBezTo>
                  <a:pt x="2397821" y="483294"/>
                  <a:pt x="2434516" y="501650"/>
                  <a:pt x="2458980" y="489413"/>
                </a:cubicBezTo>
                <a:cubicBezTo>
                  <a:pt x="2483442" y="483294"/>
                  <a:pt x="2526253" y="477174"/>
                  <a:pt x="2569064" y="477174"/>
                </a:cubicBezTo>
                <a:cubicBezTo>
                  <a:pt x="2562948" y="495531"/>
                  <a:pt x="2575179" y="495531"/>
                  <a:pt x="2575179" y="507770"/>
                </a:cubicBezTo>
                <a:cubicBezTo>
                  <a:pt x="2611873" y="513888"/>
                  <a:pt x="2624106" y="501650"/>
                  <a:pt x="2654684" y="507770"/>
                </a:cubicBezTo>
                <a:cubicBezTo>
                  <a:pt x="2654684" y="520007"/>
                  <a:pt x="2642453" y="532245"/>
                  <a:pt x="2630221" y="532245"/>
                </a:cubicBezTo>
                <a:cubicBezTo>
                  <a:pt x="2648568" y="550601"/>
                  <a:pt x="2660801" y="513888"/>
                  <a:pt x="2673032" y="507770"/>
                </a:cubicBezTo>
                <a:cubicBezTo>
                  <a:pt x="2697495" y="501650"/>
                  <a:pt x="2691379" y="526125"/>
                  <a:pt x="2715843" y="520007"/>
                </a:cubicBezTo>
                <a:cubicBezTo>
                  <a:pt x="2728074" y="520007"/>
                  <a:pt x="2709726" y="495531"/>
                  <a:pt x="2691379" y="507770"/>
                </a:cubicBezTo>
                <a:cubicBezTo>
                  <a:pt x="2703610" y="477174"/>
                  <a:pt x="2715843" y="513888"/>
                  <a:pt x="2734190" y="513888"/>
                </a:cubicBezTo>
                <a:cubicBezTo>
                  <a:pt x="2758652" y="507770"/>
                  <a:pt x="2740305" y="495531"/>
                  <a:pt x="2752537" y="483294"/>
                </a:cubicBezTo>
                <a:cubicBezTo>
                  <a:pt x="2777001" y="483294"/>
                  <a:pt x="2746421" y="507770"/>
                  <a:pt x="2770885" y="507770"/>
                </a:cubicBezTo>
                <a:cubicBezTo>
                  <a:pt x="2777001" y="495531"/>
                  <a:pt x="2807579" y="501650"/>
                  <a:pt x="2795348" y="477174"/>
                </a:cubicBezTo>
                <a:cubicBezTo>
                  <a:pt x="2819811" y="489413"/>
                  <a:pt x="2856505" y="471056"/>
                  <a:pt x="2838158" y="489413"/>
                </a:cubicBezTo>
                <a:cubicBezTo>
                  <a:pt x="2856505" y="489413"/>
                  <a:pt x="2887085" y="501650"/>
                  <a:pt x="2893200" y="483294"/>
                </a:cubicBezTo>
                <a:cubicBezTo>
                  <a:pt x="2905432" y="489413"/>
                  <a:pt x="2893200" y="495531"/>
                  <a:pt x="2893200" y="501650"/>
                </a:cubicBezTo>
                <a:cubicBezTo>
                  <a:pt x="2917664" y="507770"/>
                  <a:pt x="2905432" y="483294"/>
                  <a:pt x="2917664" y="483294"/>
                </a:cubicBezTo>
                <a:cubicBezTo>
                  <a:pt x="2923780" y="501650"/>
                  <a:pt x="2936011" y="471056"/>
                  <a:pt x="2966589" y="483294"/>
                </a:cubicBezTo>
                <a:cubicBezTo>
                  <a:pt x="2960474" y="495531"/>
                  <a:pt x="2954358" y="501650"/>
                  <a:pt x="2948242" y="513888"/>
                </a:cubicBezTo>
                <a:cubicBezTo>
                  <a:pt x="2825927" y="501650"/>
                  <a:pt x="2777001" y="526125"/>
                  <a:pt x="2673032" y="538364"/>
                </a:cubicBezTo>
                <a:cubicBezTo>
                  <a:pt x="2660801" y="538364"/>
                  <a:pt x="2673032" y="550601"/>
                  <a:pt x="2679148" y="550601"/>
                </a:cubicBezTo>
                <a:cubicBezTo>
                  <a:pt x="2654684" y="556719"/>
                  <a:pt x="2630221" y="562839"/>
                  <a:pt x="2611873" y="562839"/>
                </a:cubicBezTo>
                <a:cubicBezTo>
                  <a:pt x="2611873" y="562839"/>
                  <a:pt x="2599642" y="556719"/>
                  <a:pt x="2593526" y="556719"/>
                </a:cubicBezTo>
                <a:cubicBezTo>
                  <a:pt x="2587411" y="556719"/>
                  <a:pt x="2581295" y="562839"/>
                  <a:pt x="2581295" y="562839"/>
                </a:cubicBezTo>
                <a:cubicBezTo>
                  <a:pt x="2575179" y="562839"/>
                  <a:pt x="2587411" y="544482"/>
                  <a:pt x="2556831" y="556719"/>
                </a:cubicBezTo>
                <a:cubicBezTo>
                  <a:pt x="2562948" y="513888"/>
                  <a:pt x="2599642" y="538364"/>
                  <a:pt x="2617990" y="532245"/>
                </a:cubicBezTo>
                <a:cubicBezTo>
                  <a:pt x="2587411" y="507770"/>
                  <a:pt x="2544600" y="507770"/>
                  <a:pt x="2495674" y="507770"/>
                </a:cubicBezTo>
                <a:cubicBezTo>
                  <a:pt x="2501789" y="501650"/>
                  <a:pt x="2501789" y="495531"/>
                  <a:pt x="2501789" y="489413"/>
                </a:cubicBezTo>
                <a:cubicBezTo>
                  <a:pt x="2477327" y="501650"/>
                  <a:pt x="2489558" y="520007"/>
                  <a:pt x="2501789" y="538364"/>
                </a:cubicBezTo>
                <a:cubicBezTo>
                  <a:pt x="2532369" y="538364"/>
                  <a:pt x="2520137" y="513888"/>
                  <a:pt x="2544600" y="513888"/>
                </a:cubicBezTo>
                <a:cubicBezTo>
                  <a:pt x="2544600" y="538364"/>
                  <a:pt x="2526253" y="568958"/>
                  <a:pt x="2562948" y="568958"/>
                </a:cubicBezTo>
                <a:cubicBezTo>
                  <a:pt x="2538484" y="575076"/>
                  <a:pt x="2507905" y="587314"/>
                  <a:pt x="2477327" y="593433"/>
                </a:cubicBezTo>
                <a:cubicBezTo>
                  <a:pt x="2446747" y="605670"/>
                  <a:pt x="2416169" y="611790"/>
                  <a:pt x="2385590" y="605670"/>
                </a:cubicBezTo>
                <a:cubicBezTo>
                  <a:pt x="2367242" y="624027"/>
                  <a:pt x="2324432" y="630146"/>
                  <a:pt x="2287737" y="636265"/>
                </a:cubicBezTo>
                <a:cubicBezTo>
                  <a:pt x="2275505" y="642384"/>
                  <a:pt x="2287737" y="660741"/>
                  <a:pt x="2269390" y="660741"/>
                </a:cubicBezTo>
                <a:cubicBezTo>
                  <a:pt x="2251042" y="654621"/>
                  <a:pt x="2244926" y="642384"/>
                  <a:pt x="2238810" y="630146"/>
                </a:cubicBezTo>
                <a:cubicBezTo>
                  <a:pt x="2208232" y="642384"/>
                  <a:pt x="2214348" y="636265"/>
                  <a:pt x="2177653" y="648502"/>
                </a:cubicBezTo>
                <a:cubicBezTo>
                  <a:pt x="2177653" y="660741"/>
                  <a:pt x="2189884" y="666859"/>
                  <a:pt x="2189884" y="672978"/>
                </a:cubicBezTo>
                <a:cubicBezTo>
                  <a:pt x="2196000" y="654621"/>
                  <a:pt x="2220463" y="654621"/>
                  <a:pt x="2226579" y="636265"/>
                </a:cubicBezTo>
                <a:cubicBezTo>
                  <a:pt x="2275505" y="660741"/>
                  <a:pt x="2214348" y="691335"/>
                  <a:pt x="2183768" y="691335"/>
                </a:cubicBezTo>
                <a:cubicBezTo>
                  <a:pt x="2183768" y="691335"/>
                  <a:pt x="2189884" y="679097"/>
                  <a:pt x="2183768" y="679097"/>
                </a:cubicBezTo>
                <a:cubicBezTo>
                  <a:pt x="2183768" y="679097"/>
                  <a:pt x="2153190" y="691335"/>
                  <a:pt x="2159306" y="697453"/>
                </a:cubicBezTo>
                <a:cubicBezTo>
                  <a:pt x="2140958" y="703572"/>
                  <a:pt x="2116495" y="715810"/>
                  <a:pt x="2085916" y="721929"/>
                </a:cubicBezTo>
                <a:cubicBezTo>
                  <a:pt x="2061453" y="740286"/>
                  <a:pt x="2030874" y="752523"/>
                  <a:pt x="2006411" y="764761"/>
                </a:cubicBezTo>
                <a:cubicBezTo>
                  <a:pt x="1969716" y="783117"/>
                  <a:pt x="1933021" y="795355"/>
                  <a:pt x="1902442" y="813711"/>
                </a:cubicBezTo>
                <a:cubicBezTo>
                  <a:pt x="1890210" y="819831"/>
                  <a:pt x="1877979" y="838187"/>
                  <a:pt x="1859632" y="850425"/>
                </a:cubicBezTo>
                <a:cubicBezTo>
                  <a:pt x="1835168" y="862662"/>
                  <a:pt x="1816821" y="874900"/>
                  <a:pt x="1810705" y="893257"/>
                </a:cubicBezTo>
                <a:cubicBezTo>
                  <a:pt x="1822937" y="911613"/>
                  <a:pt x="1847400" y="887137"/>
                  <a:pt x="1859632" y="911613"/>
                </a:cubicBezTo>
                <a:cubicBezTo>
                  <a:pt x="1877979" y="887137"/>
                  <a:pt x="1920789" y="868782"/>
                  <a:pt x="1939136" y="893257"/>
                </a:cubicBezTo>
                <a:cubicBezTo>
                  <a:pt x="1933021" y="868782"/>
                  <a:pt x="1951369" y="850425"/>
                  <a:pt x="1969716" y="838187"/>
                </a:cubicBezTo>
                <a:cubicBezTo>
                  <a:pt x="1963600" y="819831"/>
                  <a:pt x="1957484" y="825949"/>
                  <a:pt x="1951369" y="813711"/>
                </a:cubicBezTo>
                <a:cubicBezTo>
                  <a:pt x="1981947" y="795355"/>
                  <a:pt x="1981947" y="838187"/>
                  <a:pt x="1981947" y="850425"/>
                </a:cubicBezTo>
                <a:cubicBezTo>
                  <a:pt x="1988063" y="856543"/>
                  <a:pt x="2006411" y="838187"/>
                  <a:pt x="2024758" y="838187"/>
                </a:cubicBezTo>
                <a:cubicBezTo>
                  <a:pt x="2036989" y="832068"/>
                  <a:pt x="2012527" y="819831"/>
                  <a:pt x="2024758" y="807592"/>
                </a:cubicBezTo>
                <a:cubicBezTo>
                  <a:pt x="2018642" y="801474"/>
                  <a:pt x="2000295" y="838187"/>
                  <a:pt x="1981947" y="825949"/>
                </a:cubicBezTo>
                <a:cubicBezTo>
                  <a:pt x="1988063" y="819831"/>
                  <a:pt x="1994178" y="807592"/>
                  <a:pt x="1988063" y="795355"/>
                </a:cubicBezTo>
                <a:cubicBezTo>
                  <a:pt x="2012527" y="795355"/>
                  <a:pt x="2036989" y="783117"/>
                  <a:pt x="2061453" y="770880"/>
                </a:cubicBezTo>
                <a:cubicBezTo>
                  <a:pt x="2085916" y="758641"/>
                  <a:pt x="2116495" y="746404"/>
                  <a:pt x="2147073" y="740286"/>
                </a:cubicBezTo>
                <a:cubicBezTo>
                  <a:pt x="2171537" y="746404"/>
                  <a:pt x="2110379" y="752523"/>
                  <a:pt x="2122611" y="764761"/>
                </a:cubicBezTo>
                <a:cubicBezTo>
                  <a:pt x="2128726" y="783117"/>
                  <a:pt x="2147073" y="770880"/>
                  <a:pt x="2159306" y="764761"/>
                </a:cubicBezTo>
                <a:cubicBezTo>
                  <a:pt x="2177653" y="764761"/>
                  <a:pt x="2159306" y="740286"/>
                  <a:pt x="2177653" y="740286"/>
                </a:cubicBezTo>
                <a:cubicBezTo>
                  <a:pt x="2171537" y="764761"/>
                  <a:pt x="2196000" y="758641"/>
                  <a:pt x="2202115" y="752523"/>
                </a:cubicBezTo>
                <a:cubicBezTo>
                  <a:pt x="2214348" y="740286"/>
                  <a:pt x="2196000" y="728047"/>
                  <a:pt x="2214348" y="746404"/>
                </a:cubicBezTo>
                <a:cubicBezTo>
                  <a:pt x="2226579" y="758641"/>
                  <a:pt x="2244926" y="758641"/>
                  <a:pt x="2257157" y="746404"/>
                </a:cubicBezTo>
                <a:cubicBezTo>
                  <a:pt x="2244926" y="734166"/>
                  <a:pt x="2226579" y="740286"/>
                  <a:pt x="2226579" y="721929"/>
                </a:cubicBezTo>
                <a:cubicBezTo>
                  <a:pt x="2244926" y="715810"/>
                  <a:pt x="2244926" y="734166"/>
                  <a:pt x="2257157" y="734166"/>
                </a:cubicBezTo>
                <a:cubicBezTo>
                  <a:pt x="2263274" y="728047"/>
                  <a:pt x="2263274" y="721929"/>
                  <a:pt x="2269390" y="721929"/>
                </a:cubicBezTo>
                <a:cubicBezTo>
                  <a:pt x="2269390" y="703572"/>
                  <a:pt x="2257157" y="715810"/>
                  <a:pt x="2244926" y="709691"/>
                </a:cubicBezTo>
                <a:cubicBezTo>
                  <a:pt x="2238810" y="697453"/>
                  <a:pt x="2263274" y="697453"/>
                  <a:pt x="2263274" y="697453"/>
                </a:cubicBezTo>
                <a:cubicBezTo>
                  <a:pt x="2275505" y="691335"/>
                  <a:pt x="2275505" y="685215"/>
                  <a:pt x="2281621" y="679097"/>
                </a:cubicBezTo>
                <a:cubicBezTo>
                  <a:pt x="2312200" y="672978"/>
                  <a:pt x="2348894" y="672978"/>
                  <a:pt x="2379474" y="660741"/>
                </a:cubicBezTo>
                <a:cubicBezTo>
                  <a:pt x="2367242" y="679097"/>
                  <a:pt x="2361127" y="666859"/>
                  <a:pt x="2336663" y="679097"/>
                </a:cubicBezTo>
                <a:cubicBezTo>
                  <a:pt x="2336663" y="691335"/>
                  <a:pt x="2355010" y="685215"/>
                  <a:pt x="2373358" y="679097"/>
                </a:cubicBezTo>
                <a:cubicBezTo>
                  <a:pt x="2379474" y="697453"/>
                  <a:pt x="2391705" y="697453"/>
                  <a:pt x="2403938" y="703572"/>
                </a:cubicBezTo>
                <a:cubicBezTo>
                  <a:pt x="2422285" y="691335"/>
                  <a:pt x="2385590" y="691335"/>
                  <a:pt x="2391705" y="672978"/>
                </a:cubicBezTo>
                <a:cubicBezTo>
                  <a:pt x="2422285" y="660741"/>
                  <a:pt x="2422285" y="697453"/>
                  <a:pt x="2440632" y="709691"/>
                </a:cubicBezTo>
                <a:cubicBezTo>
                  <a:pt x="2465095" y="703572"/>
                  <a:pt x="2477327" y="709691"/>
                  <a:pt x="2495674" y="709691"/>
                </a:cubicBezTo>
                <a:cubicBezTo>
                  <a:pt x="2507905" y="709691"/>
                  <a:pt x="2495674" y="691335"/>
                  <a:pt x="2501789" y="685215"/>
                </a:cubicBezTo>
                <a:cubicBezTo>
                  <a:pt x="2532369" y="679097"/>
                  <a:pt x="2532369" y="709691"/>
                  <a:pt x="2569064" y="697453"/>
                </a:cubicBezTo>
                <a:cubicBezTo>
                  <a:pt x="2569064" y="709692"/>
                  <a:pt x="2575180" y="714281"/>
                  <a:pt x="2580531" y="719634"/>
                </a:cubicBezTo>
                <a:lnTo>
                  <a:pt x="2582626" y="722703"/>
                </a:lnTo>
                <a:lnTo>
                  <a:pt x="2592398" y="722099"/>
                </a:lnTo>
                <a:cubicBezTo>
                  <a:pt x="2586923" y="738538"/>
                  <a:pt x="2597876" y="738538"/>
                  <a:pt x="2597876" y="749496"/>
                </a:cubicBezTo>
                <a:cubicBezTo>
                  <a:pt x="2630734" y="754975"/>
                  <a:pt x="2641687" y="744017"/>
                  <a:pt x="2669069" y="749496"/>
                </a:cubicBezTo>
                <a:cubicBezTo>
                  <a:pt x="2669069" y="760455"/>
                  <a:pt x="2658117" y="771412"/>
                  <a:pt x="2647164" y="771412"/>
                </a:cubicBezTo>
                <a:cubicBezTo>
                  <a:pt x="2663593" y="787850"/>
                  <a:pt x="2674546" y="754975"/>
                  <a:pt x="2685499" y="749496"/>
                </a:cubicBezTo>
                <a:cubicBezTo>
                  <a:pt x="2707405" y="744017"/>
                  <a:pt x="2701928" y="765933"/>
                  <a:pt x="2723835" y="760455"/>
                </a:cubicBezTo>
                <a:cubicBezTo>
                  <a:pt x="2734788" y="760455"/>
                  <a:pt x="2718359" y="738538"/>
                  <a:pt x="2701928" y="749496"/>
                </a:cubicBezTo>
                <a:cubicBezTo>
                  <a:pt x="2712882" y="722099"/>
                  <a:pt x="2723835" y="754975"/>
                  <a:pt x="2740264" y="754975"/>
                </a:cubicBezTo>
                <a:cubicBezTo>
                  <a:pt x="2762170" y="749496"/>
                  <a:pt x="2745741" y="738538"/>
                  <a:pt x="2756694" y="727579"/>
                </a:cubicBezTo>
                <a:cubicBezTo>
                  <a:pt x="2778601" y="727579"/>
                  <a:pt x="2751217" y="749496"/>
                  <a:pt x="2773123" y="749496"/>
                </a:cubicBezTo>
                <a:cubicBezTo>
                  <a:pt x="2778601" y="738538"/>
                  <a:pt x="2805983" y="744017"/>
                  <a:pt x="2795029" y="722099"/>
                </a:cubicBezTo>
                <a:cubicBezTo>
                  <a:pt x="2816935" y="733058"/>
                  <a:pt x="2849795" y="716620"/>
                  <a:pt x="2833365" y="733058"/>
                </a:cubicBezTo>
                <a:cubicBezTo>
                  <a:pt x="2849795" y="733058"/>
                  <a:pt x="2877177" y="744017"/>
                  <a:pt x="2882653" y="727579"/>
                </a:cubicBezTo>
                <a:cubicBezTo>
                  <a:pt x="2893606" y="733058"/>
                  <a:pt x="2882653" y="738538"/>
                  <a:pt x="2882653" y="744017"/>
                </a:cubicBezTo>
                <a:cubicBezTo>
                  <a:pt x="2904559" y="749496"/>
                  <a:pt x="2893606" y="727579"/>
                  <a:pt x="2904559" y="727579"/>
                </a:cubicBezTo>
                <a:cubicBezTo>
                  <a:pt x="2910036" y="744017"/>
                  <a:pt x="2920990" y="716620"/>
                  <a:pt x="2948372" y="727579"/>
                </a:cubicBezTo>
                <a:cubicBezTo>
                  <a:pt x="2942895" y="738538"/>
                  <a:pt x="2937418" y="744017"/>
                  <a:pt x="2931941" y="754975"/>
                </a:cubicBezTo>
                <a:cubicBezTo>
                  <a:pt x="2822411" y="744017"/>
                  <a:pt x="2778601" y="765933"/>
                  <a:pt x="2685499" y="776892"/>
                </a:cubicBezTo>
                <a:cubicBezTo>
                  <a:pt x="2674546" y="776892"/>
                  <a:pt x="2685499" y="787850"/>
                  <a:pt x="2690976" y="787850"/>
                </a:cubicBezTo>
                <a:cubicBezTo>
                  <a:pt x="2669069" y="793330"/>
                  <a:pt x="2647164" y="798809"/>
                  <a:pt x="2630734" y="798809"/>
                </a:cubicBezTo>
                <a:cubicBezTo>
                  <a:pt x="2630734" y="798809"/>
                  <a:pt x="2619781" y="793330"/>
                  <a:pt x="2614305" y="793330"/>
                </a:cubicBezTo>
                <a:cubicBezTo>
                  <a:pt x="2608828" y="793330"/>
                  <a:pt x="2603352" y="798809"/>
                  <a:pt x="2603352" y="798809"/>
                </a:cubicBezTo>
                <a:cubicBezTo>
                  <a:pt x="2597876" y="798809"/>
                  <a:pt x="2608828" y="782371"/>
                  <a:pt x="2581446" y="793330"/>
                </a:cubicBezTo>
                <a:cubicBezTo>
                  <a:pt x="2586923" y="754975"/>
                  <a:pt x="2619781" y="776892"/>
                  <a:pt x="2636211" y="771412"/>
                </a:cubicBezTo>
                <a:cubicBezTo>
                  <a:pt x="2622519" y="760455"/>
                  <a:pt x="2606090" y="754975"/>
                  <a:pt x="2587606" y="752236"/>
                </a:cubicBezTo>
                <a:lnTo>
                  <a:pt x="2559112" y="750954"/>
                </a:lnTo>
                <a:lnTo>
                  <a:pt x="2538484" y="770880"/>
                </a:lnTo>
                <a:lnTo>
                  <a:pt x="2547434" y="772558"/>
                </a:lnTo>
                <a:lnTo>
                  <a:pt x="2553379" y="765933"/>
                </a:lnTo>
                <a:cubicBezTo>
                  <a:pt x="2556802" y="760455"/>
                  <a:pt x="2559539" y="754975"/>
                  <a:pt x="2570492" y="754975"/>
                </a:cubicBezTo>
                <a:cubicBezTo>
                  <a:pt x="2570492" y="776892"/>
                  <a:pt x="2554064" y="804288"/>
                  <a:pt x="2586923" y="804288"/>
                </a:cubicBezTo>
                <a:cubicBezTo>
                  <a:pt x="2565016" y="809768"/>
                  <a:pt x="2537633" y="820725"/>
                  <a:pt x="2510251" y="826205"/>
                </a:cubicBezTo>
                <a:cubicBezTo>
                  <a:pt x="2482869" y="837163"/>
                  <a:pt x="2455485" y="842643"/>
                  <a:pt x="2428103" y="837163"/>
                </a:cubicBezTo>
                <a:cubicBezTo>
                  <a:pt x="2411675" y="853602"/>
                  <a:pt x="2373339" y="859081"/>
                  <a:pt x="2340479" y="864559"/>
                </a:cubicBezTo>
                <a:cubicBezTo>
                  <a:pt x="2329527" y="870038"/>
                  <a:pt x="2340479" y="886477"/>
                  <a:pt x="2324051" y="886477"/>
                </a:cubicBezTo>
                <a:cubicBezTo>
                  <a:pt x="2315835" y="883737"/>
                  <a:pt x="2310359" y="879627"/>
                  <a:pt x="2306251" y="874833"/>
                </a:cubicBezTo>
                <a:lnTo>
                  <a:pt x="2303434" y="870203"/>
                </a:lnTo>
                <a:lnTo>
                  <a:pt x="2297875" y="873182"/>
                </a:lnTo>
                <a:lnTo>
                  <a:pt x="2302059" y="881511"/>
                </a:lnTo>
                <a:cubicBezTo>
                  <a:pt x="2303856" y="898463"/>
                  <a:pt x="2267916" y="913873"/>
                  <a:pt x="2247379" y="913873"/>
                </a:cubicBezTo>
                <a:cubicBezTo>
                  <a:pt x="2247379" y="913873"/>
                  <a:pt x="2252856" y="902915"/>
                  <a:pt x="2247379" y="902915"/>
                </a:cubicBezTo>
                <a:cubicBezTo>
                  <a:pt x="2247379" y="902915"/>
                  <a:pt x="2219997" y="913873"/>
                  <a:pt x="2225472" y="919353"/>
                </a:cubicBezTo>
                <a:cubicBezTo>
                  <a:pt x="2209044" y="924833"/>
                  <a:pt x="2187138" y="935790"/>
                  <a:pt x="2159755" y="941270"/>
                </a:cubicBezTo>
                <a:cubicBezTo>
                  <a:pt x="2137849" y="957707"/>
                  <a:pt x="2110467" y="968666"/>
                  <a:pt x="2088560" y="979625"/>
                </a:cubicBezTo>
                <a:cubicBezTo>
                  <a:pt x="2055701" y="996062"/>
                  <a:pt x="2022842" y="1007020"/>
                  <a:pt x="1995460" y="1023459"/>
                </a:cubicBezTo>
                <a:cubicBezTo>
                  <a:pt x="1984507" y="1028938"/>
                  <a:pt x="1973553" y="1045375"/>
                  <a:pt x="1957125" y="1056334"/>
                </a:cubicBezTo>
                <a:cubicBezTo>
                  <a:pt x="1935219" y="1067292"/>
                  <a:pt x="1918789" y="1078251"/>
                  <a:pt x="1913312" y="1094688"/>
                </a:cubicBezTo>
                <a:cubicBezTo>
                  <a:pt x="1924265" y="1111126"/>
                  <a:pt x="1946171" y="1089209"/>
                  <a:pt x="1957125" y="1111126"/>
                </a:cubicBezTo>
                <a:cubicBezTo>
                  <a:pt x="1973553" y="1089209"/>
                  <a:pt x="2011890" y="1072771"/>
                  <a:pt x="2028319" y="1094688"/>
                </a:cubicBezTo>
                <a:cubicBezTo>
                  <a:pt x="2022842" y="1072771"/>
                  <a:pt x="2039272" y="1056334"/>
                  <a:pt x="2055701" y="1045375"/>
                </a:cubicBezTo>
                <a:cubicBezTo>
                  <a:pt x="2050225" y="1028938"/>
                  <a:pt x="2044748" y="1034416"/>
                  <a:pt x="2039272" y="1023459"/>
                </a:cubicBezTo>
                <a:cubicBezTo>
                  <a:pt x="2066654" y="1007020"/>
                  <a:pt x="2066654" y="1045375"/>
                  <a:pt x="2066654" y="1056334"/>
                </a:cubicBezTo>
                <a:cubicBezTo>
                  <a:pt x="2072132" y="1061813"/>
                  <a:pt x="2088560" y="1045375"/>
                  <a:pt x="2104990" y="1045375"/>
                </a:cubicBezTo>
                <a:cubicBezTo>
                  <a:pt x="2115943" y="1039896"/>
                  <a:pt x="2094038" y="1028938"/>
                  <a:pt x="2104990" y="1017979"/>
                </a:cubicBezTo>
                <a:cubicBezTo>
                  <a:pt x="2099514" y="1012500"/>
                  <a:pt x="2083083" y="1045375"/>
                  <a:pt x="2066654" y="1034416"/>
                </a:cubicBezTo>
                <a:cubicBezTo>
                  <a:pt x="2072132" y="1028938"/>
                  <a:pt x="2077608" y="1017979"/>
                  <a:pt x="2072132" y="1007020"/>
                </a:cubicBezTo>
                <a:cubicBezTo>
                  <a:pt x="2094038" y="1007020"/>
                  <a:pt x="2115943" y="996062"/>
                  <a:pt x="2137849" y="985103"/>
                </a:cubicBezTo>
                <a:cubicBezTo>
                  <a:pt x="2159755" y="974146"/>
                  <a:pt x="2187138" y="963187"/>
                  <a:pt x="2214521" y="957707"/>
                </a:cubicBezTo>
                <a:cubicBezTo>
                  <a:pt x="2236426" y="963187"/>
                  <a:pt x="2181661" y="968666"/>
                  <a:pt x="2192614" y="979625"/>
                </a:cubicBezTo>
                <a:cubicBezTo>
                  <a:pt x="2198090" y="996062"/>
                  <a:pt x="2214521" y="985103"/>
                  <a:pt x="2225472" y="979625"/>
                </a:cubicBezTo>
                <a:cubicBezTo>
                  <a:pt x="2241903" y="979625"/>
                  <a:pt x="2225472" y="957707"/>
                  <a:pt x="2241903" y="957707"/>
                </a:cubicBezTo>
                <a:cubicBezTo>
                  <a:pt x="2236426" y="979625"/>
                  <a:pt x="2258332" y="974146"/>
                  <a:pt x="2263809" y="968666"/>
                </a:cubicBezTo>
                <a:cubicBezTo>
                  <a:pt x="2274761" y="957707"/>
                  <a:pt x="2258332" y="946749"/>
                  <a:pt x="2274761" y="963187"/>
                </a:cubicBezTo>
                <a:cubicBezTo>
                  <a:pt x="2285714" y="974146"/>
                  <a:pt x="2302145" y="974146"/>
                  <a:pt x="2313097" y="963187"/>
                </a:cubicBezTo>
                <a:cubicBezTo>
                  <a:pt x="2302145" y="952228"/>
                  <a:pt x="2285714" y="957707"/>
                  <a:pt x="2285714" y="941270"/>
                </a:cubicBezTo>
                <a:cubicBezTo>
                  <a:pt x="2302145" y="935790"/>
                  <a:pt x="2302145" y="952228"/>
                  <a:pt x="2313097" y="952228"/>
                </a:cubicBezTo>
                <a:cubicBezTo>
                  <a:pt x="2318573" y="946749"/>
                  <a:pt x="2318573" y="941270"/>
                  <a:pt x="2324051" y="941270"/>
                </a:cubicBezTo>
                <a:cubicBezTo>
                  <a:pt x="2324051" y="924833"/>
                  <a:pt x="2313097" y="935790"/>
                  <a:pt x="2302145" y="930312"/>
                </a:cubicBezTo>
                <a:cubicBezTo>
                  <a:pt x="2296667" y="919353"/>
                  <a:pt x="2318573" y="919353"/>
                  <a:pt x="2318573" y="919353"/>
                </a:cubicBezTo>
                <a:cubicBezTo>
                  <a:pt x="2329527" y="913873"/>
                  <a:pt x="2329527" y="908394"/>
                  <a:pt x="2335002" y="902915"/>
                </a:cubicBezTo>
                <a:cubicBezTo>
                  <a:pt x="2362386" y="897436"/>
                  <a:pt x="2395245" y="897436"/>
                  <a:pt x="2422627" y="886477"/>
                </a:cubicBezTo>
                <a:cubicBezTo>
                  <a:pt x="2411675" y="902915"/>
                  <a:pt x="2406197" y="891956"/>
                  <a:pt x="2384292" y="902915"/>
                </a:cubicBezTo>
                <a:cubicBezTo>
                  <a:pt x="2384292" y="913873"/>
                  <a:pt x="2400721" y="908394"/>
                  <a:pt x="2417150" y="902915"/>
                </a:cubicBezTo>
                <a:cubicBezTo>
                  <a:pt x="2422627" y="919353"/>
                  <a:pt x="2433580" y="919353"/>
                  <a:pt x="2444534" y="924833"/>
                </a:cubicBezTo>
                <a:cubicBezTo>
                  <a:pt x="2460963" y="913873"/>
                  <a:pt x="2428103" y="913873"/>
                  <a:pt x="2433580" y="897436"/>
                </a:cubicBezTo>
                <a:cubicBezTo>
                  <a:pt x="2460963" y="886477"/>
                  <a:pt x="2460963" y="919353"/>
                  <a:pt x="2477391" y="930312"/>
                </a:cubicBezTo>
                <a:cubicBezTo>
                  <a:pt x="2499298" y="924833"/>
                  <a:pt x="2510251" y="930312"/>
                  <a:pt x="2526681" y="930312"/>
                </a:cubicBezTo>
                <a:cubicBezTo>
                  <a:pt x="2537633" y="930312"/>
                  <a:pt x="2526681" y="913873"/>
                  <a:pt x="2532157" y="908394"/>
                </a:cubicBezTo>
                <a:cubicBezTo>
                  <a:pt x="2559539" y="902915"/>
                  <a:pt x="2559539" y="930312"/>
                  <a:pt x="2592398" y="919353"/>
                </a:cubicBezTo>
                <a:cubicBezTo>
                  <a:pt x="2592398" y="941270"/>
                  <a:pt x="2614305" y="935790"/>
                  <a:pt x="2608828" y="963187"/>
                </a:cubicBezTo>
                <a:cubicBezTo>
                  <a:pt x="2592398" y="952228"/>
                  <a:pt x="2575970" y="974146"/>
                  <a:pt x="2565016" y="985103"/>
                </a:cubicBezTo>
                <a:cubicBezTo>
                  <a:pt x="2570492" y="990583"/>
                  <a:pt x="2581446" y="985103"/>
                  <a:pt x="2586923" y="985103"/>
                </a:cubicBezTo>
                <a:cubicBezTo>
                  <a:pt x="2586923" y="990583"/>
                  <a:pt x="2581446" y="1001541"/>
                  <a:pt x="2586923" y="1007020"/>
                </a:cubicBezTo>
                <a:cubicBezTo>
                  <a:pt x="2575970" y="1012500"/>
                  <a:pt x="2570492" y="1007020"/>
                  <a:pt x="2570492" y="996062"/>
                </a:cubicBezTo>
                <a:cubicBezTo>
                  <a:pt x="2559539" y="990583"/>
                  <a:pt x="2559539" y="1017979"/>
                  <a:pt x="2554064" y="1001541"/>
                </a:cubicBezTo>
                <a:cubicBezTo>
                  <a:pt x="2543110" y="996062"/>
                  <a:pt x="2548588" y="990583"/>
                  <a:pt x="2559539" y="990583"/>
                </a:cubicBezTo>
                <a:cubicBezTo>
                  <a:pt x="2548588" y="979625"/>
                  <a:pt x="2554064" y="963187"/>
                  <a:pt x="2565016" y="957707"/>
                </a:cubicBezTo>
                <a:cubicBezTo>
                  <a:pt x="2554064" y="941270"/>
                  <a:pt x="2548588" y="968666"/>
                  <a:pt x="2532157" y="968666"/>
                </a:cubicBezTo>
                <a:cubicBezTo>
                  <a:pt x="2526681" y="957707"/>
                  <a:pt x="2521204" y="946749"/>
                  <a:pt x="2521204" y="930312"/>
                </a:cubicBezTo>
                <a:cubicBezTo>
                  <a:pt x="2504775" y="935790"/>
                  <a:pt x="2521204" y="957707"/>
                  <a:pt x="2504775" y="963187"/>
                </a:cubicBezTo>
                <a:cubicBezTo>
                  <a:pt x="2504775" y="974146"/>
                  <a:pt x="2526681" y="963187"/>
                  <a:pt x="2521204" y="979625"/>
                </a:cubicBezTo>
                <a:cubicBezTo>
                  <a:pt x="2515728" y="979625"/>
                  <a:pt x="2499298" y="990583"/>
                  <a:pt x="2499298" y="979625"/>
                </a:cubicBezTo>
                <a:cubicBezTo>
                  <a:pt x="2488345" y="985103"/>
                  <a:pt x="2488345" y="1001541"/>
                  <a:pt x="2466440" y="1001541"/>
                </a:cubicBezTo>
                <a:cubicBezTo>
                  <a:pt x="2471916" y="979625"/>
                  <a:pt x="2466440" y="968666"/>
                  <a:pt x="2444534" y="979625"/>
                </a:cubicBezTo>
                <a:cubicBezTo>
                  <a:pt x="2428103" y="968666"/>
                  <a:pt x="2455485" y="963187"/>
                  <a:pt x="2439057" y="952228"/>
                </a:cubicBezTo>
                <a:cubicBezTo>
                  <a:pt x="2433580" y="957707"/>
                  <a:pt x="2433580" y="968666"/>
                  <a:pt x="2411675" y="968666"/>
                </a:cubicBezTo>
                <a:cubicBezTo>
                  <a:pt x="2411675" y="957707"/>
                  <a:pt x="2406197" y="957707"/>
                  <a:pt x="2400721" y="963187"/>
                </a:cubicBezTo>
                <a:cubicBezTo>
                  <a:pt x="2400721" y="946749"/>
                  <a:pt x="2406197" y="924833"/>
                  <a:pt x="2389768" y="919353"/>
                </a:cubicBezTo>
                <a:cubicBezTo>
                  <a:pt x="2384292" y="924833"/>
                  <a:pt x="2389768" y="941270"/>
                  <a:pt x="2367862" y="941270"/>
                </a:cubicBezTo>
                <a:cubicBezTo>
                  <a:pt x="2356909" y="924833"/>
                  <a:pt x="2384292" y="924833"/>
                  <a:pt x="2373339" y="908394"/>
                </a:cubicBezTo>
                <a:cubicBezTo>
                  <a:pt x="2351433" y="908394"/>
                  <a:pt x="2362386" y="924833"/>
                  <a:pt x="2356909" y="935790"/>
                </a:cubicBezTo>
                <a:cubicBezTo>
                  <a:pt x="2345957" y="935790"/>
                  <a:pt x="2351433" y="908394"/>
                  <a:pt x="2329527" y="924833"/>
                </a:cubicBezTo>
                <a:cubicBezTo>
                  <a:pt x="2329527" y="930312"/>
                  <a:pt x="2335002" y="941270"/>
                  <a:pt x="2324051" y="952228"/>
                </a:cubicBezTo>
                <a:cubicBezTo>
                  <a:pt x="2329527" y="963187"/>
                  <a:pt x="2329527" y="935790"/>
                  <a:pt x="2351433" y="941270"/>
                </a:cubicBezTo>
                <a:cubicBezTo>
                  <a:pt x="2345957" y="957707"/>
                  <a:pt x="2367862" y="946749"/>
                  <a:pt x="2373339" y="952228"/>
                </a:cubicBezTo>
                <a:cubicBezTo>
                  <a:pt x="2373339" y="952228"/>
                  <a:pt x="2373339" y="963187"/>
                  <a:pt x="2373339" y="968666"/>
                </a:cubicBezTo>
                <a:cubicBezTo>
                  <a:pt x="2378815" y="974146"/>
                  <a:pt x="2389768" y="968666"/>
                  <a:pt x="2389768" y="979625"/>
                </a:cubicBezTo>
                <a:cubicBezTo>
                  <a:pt x="2384292" y="985103"/>
                  <a:pt x="2378815" y="990583"/>
                  <a:pt x="2362386" y="990583"/>
                </a:cubicBezTo>
                <a:cubicBezTo>
                  <a:pt x="2362386" y="985103"/>
                  <a:pt x="2373339" y="979625"/>
                  <a:pt x="2373339" y="974146"/>
                </a:cubicBezTo>
                <a:cubicBezTo>
                  <a:pt x="2356909" y="974146"/>
                  <a:pt x="2351433" y="979625"/>
                  <a:pt x="2345957" y="990583"/>
                </a:cubicBezTo>
                <a:cubicBezTo>
                  <a:pt x="2356909" y="1012500"/>
                  <a:pt x="2378815" y="1001541"/>
                  <a:pt x="2400721" y="996062"/>
                </a:cubicBezTo>
                <a:cubicBezTo>
                  <a:pt x="2406197" y="1007020"/>
                  <a:pt x="2389768" y="1007020"/>
                  <a:pt x="2378815" y="1007020"/>
                </a:cubicBezTo>
                <a:cubicBezTo>
                  <a:pt x="2395245" y="1017979"/>
                  <a:pt x="2400721" y="1028938"/>
                  <a:pt x="2389768" y="1045375"/>
                </a:cubicBezTo>
                <a:cubicBezTo>
                  <a:pt x="2389768" y="1050854"/>
                  <a:pt x="2400721" y="1045375"/>
                  <a:pt x="2400721" y="1050854"/>
                </a:cubicBezTo>
                <a:cubicBezTo>
                  <a:pt x="2411675" y="1050854"/>
                  <a:pt x="2411675" y="1028938"/>
                  <a:pt x="2428103" y="1039896"/>
                </a:cubicBezTo>
                <a:cubicBezTo>
                  <a:pt x="2433580" y="1067292"/>
                  <a:pt x="2389768" y="1061813"/>
                  <a:pt x="2356909" y="1072771"/>
                </a:cubicBezTo>
                <a:cubicBezTo>
                  <a:pt x="2340479" y="1078251"/>
                  <a:pt x="2335002" y="1089209"/>
                  <a:pt x="2318573" y="1089209"/>
                </a:cubicBezTo>
                <a:cubicBezTo>
                  <a:pt x="2313097" y="1089209"/>
                  <a:pt x="2329527" y="1078251"/>
                  <a:pt x="2335002" y="1078251"/>
                </a:cubicBezTo>
                <a:cubicBezTo>
                  <a:pt x="2318573" y="1072771"/>
                  <a:pt x="2318573" y="1089209"/>
                  <a:pt x="2307620" y="1094688"/>
                </a:cubicBezTo>
                <a:cubicBezTo>
                  <a:pt x="2302145" y="1094688"/>
                  <a:pt x="2291191" y="1089209"/>
                  <a:pt x="2291191" y="1089209"/>
                </a:cubicBezTo>
                <a:cubicBezTo>
                  <a:pt x="2280238" y="1094688"/>
                  <a:pt x="2280238" y="1105647"/>
                  <a:pt x="2269285" y="1111126"/>
                </a:cubicBezTo>
                <a:cubicBezTo>
                  <a:pt x="2263809" y="1116605"/>
                  <a:pt x="2258332" y="1111126"/>
                  <a:pt x="2247379" y="1111126"/>
                </a:cubicBezTo>
                <a:cubicBezTo>
                  <a:pt x="2241903" y="1116605"/>
                  <a:pt x="2230950" y="1122084"/>
                  <a:pt x="2225472" y="1127564"/>
                </a:cubicBezTo>
                <a:cubicBezTo>
                  <a:pt x="2214521" y="1133043"/>
                  <a:pt x="2209044" y="1133043"/>
                  <a:pt x="2203566" y="1127564"/>
                </a:cubicBezTo>
                <a:cubicBezTo>
                  <a:pt x="2192614" y="1105647"/>
                  <a:pt x="2209044" y="1083730"/>
                  <a:pt x="2241903" y="1089209"/>
                </a:cubicBezTo>
                <a:cubicBezTo>
                  <a:pt x="2230950" y="1072771"/>
                  <a:pt x="2214521" y="1078251"/>
                  <a:pt x="2198090" y="1083730"/>
                </a:cubicBezTo>
                <a:cubicBezTo>
                  <a:pt x="2181661" y="1094688"/>
                  <a:pt x="2192614" y="1094688"/>
                  <a:pt x="2198090" y="1105647"/>
                </a:cubicBezTo>
                <a:cubicBezTo>
                  <a:pt x="2187138" y="1111126"/>
                  <a:pt x="2181661" y="1116605"/>
                  <a:pt x="2187138" y="1122084"/>
                </a:cubicBezTo>
                <a:cubicBezTo>
                  <a:pt x="2181661" y="1127564"/>
                  <a:pt x="2159755" y="1127564"/>
                  <a:pt x="2170708" y="1138521"/>
                </a:cubicBezTo>
                <a:cubicBezTo>
                  <a:pt x="2176184" y="1149480"/>
                  <a:pt x="2187138" y="1127564"/>
                  <a:pt x="2198090" y="1138521"/>
                </a:cubicBezTo>
                <a:cubicBezTo>
                  <a:pt x="2181661" y="1160439"/>
                  <a:pt x="2148802" y="1154959"/>
                  <a:pt x="2126896" y="1171397"/>
                </a:cubicBezTo>
                <a:cubicBezTo>
                  <a:pt x="2121420" y="1176877"/>
                  <a:pt x="2115943" y="1182356"/>
                  <a:pt x="2110467" y="1187834"/>
                </a:cubicBezTo>
                <a:cubicBezTo>
                  <a:pt x="2088560" y="1198793"/>
                  <a:pt x="2061178" y="1215231"/>
                  <a:pt x="2044748" y="1226190"/>
                </a:cubicBezTo>
                <a:cubicBezTo>
                  <a:pt x="2028319" y="1231669"/>
                  <a:pt x="2011890" y="1242628"/>
                  <a:pt x="1995460" y="1253586"/>
                </a:cubicBezTo>
                <a:cubicBezTo>
                  <a:pt x="1979031" y="1264545"/>
                  <a:pt x="1962602" y="1270024"/>
                  <a:pt x="1951647" y="1275503"/>
                </a:cubicBezTo>
                <a:cubicBezTo>
                  <a:pt x="1951647" y="1275503"/>
                  <a:pt x="1946171" y="1264545"/>
                  <a:pt x="1946171" y="1264545"/>
                </a:cubicBezTo>
                <a:cubicBezTo>
                  <a:pt x="1940695" y="1264545"/>
                  <a:pt x="1940695" y="1280983"/>
                  <a:pt x="1929742" y="1280983"/>
                </a:cubicBezTo>
                <a:cubicBezTo>
                  <a:pt x="1924265" y="1242628"/>
                  <a:pt x="1924265" y="1291941"/>
                  <a:pt x="1902359" y="1297421"/>
                </a:cubicBezTo>
                <a:cubicBezTo>
                  <a:pt x="1896883" y="1302900"/>
                  <a:pt x="1902359" y="1308380"/>
                  <a:pt x="1902359" y="1313858"/>
                </a:cubicBezTo>
                <a:cubicBezTo>
                  <a:pt x="1885930" y="1324817"/>
                  <a:pt x="1864024" y="1341255"/>
                  <a:pt x="1853071" y="1335775"/>
                </a:cubicBezTo>
                <a:cubicBezTo>
                  <a:pt x="1836641" y="1341255"/>
                  <a:pt x="1853071" y="1352213"/>
                  <a:pt x="1831164" y="1357693"/>
                </a:cubicBezTo>
                <a:cubicBezTo>
                  <a:pt x="1820213" y="1346734"/>
                  <a:pt x="1820213" y="1335775"/>
                  <a:pt x="1836641" y="1330296"/>
                </a:cubicBezTo>
                <a:cubicBezTo>
                  <a:pt x="1831164" y="1313858"/>
                  <a:pt x="1814735" y="1324817"/>
                  <a:pt x="1803782" y="1335775"/>
                </a:cubicBezTo>
                <a:cubicBezTo>
                  <a:pt x="1809259" y="1346734"/>
                  <a:pt x="1820213" y="1346734"/>
                  <a:pt x="1825688" y="1357693"/>
                </a:cubicBezTo>
                <a:cubicBezTo>
                  <a:pt x="1732588" y="1434401"/>
                  <a:pt x="1644964" y="1511111"/>
                  <a:pt x="1562816" y="1598778"/>
                </a:cubicBezTo>
                <a:cubicBezTo>
                  <a:pt x="1475192" y="1680968"/>
                  <a:pt x="1398521" y="1774115"/>
                  <a:pt x="1338279" y="1872741"/>
                </a:cubicBezTo>
                <a:cubicBezTo>
                  <a:pt x="1316375" y="1905615"/>
                  <a:pt x="1299944" y="1933012"/>
                  <a:pt x="1278038" y="1965887"/>
                </a:cubicBezTo>
                <a:cubicBezTo>
                  <a:pt x="1272562" y="1971367"/>
                  <a:pt x="1278038" y="1976846"/>
                  <a:pt x="1278038" y="1982326"/>
                </a:cubicBezTo>
                <a:cubicBezTo>
                  <a:pt x="1267085" y="1993284"/>
                  <a:pt x="1245178" y="2020680"/>
                  <a:pt x="1234226" y="2048077"/>
                </a:cubicBezTo>
                <a:cubicBezTo>
                  <a:pt x="1228750" y="2064514"/>
                  <a:pt x="1228750" y="2080952"/>
                  <a:pt x="1217796" y="2097390"/>
                </a:cubicBezTo>
                <a:cubicBezTo>
                  <a:pt x="1206843" y="2119306"/>
                  <a:pt x="1173984" y="2179578"/>
                  <a:pt x="1163031" y="2223412"/>
                </a:cubicBezTo>
                <a:cubicBezTo>
                  <a:pt x="1163031" y="2234370"/>
                  <a:pt x="1163031" y="2245329"/>
                  <a:pt x="1157555" y="2261767"/>
                </a:cubicBezTo>
                <a:cubicBezTo>
                  <a:pt x="1157555" y="2278204"/>
                  <a:pt x="1152079" y="2289162"/>
                  <a:pt x="1135649" y="2300121"/>
                </a:cubicBezTo>
                <a:cubicBezTo>
                  <a:pt x="1135649" y="2313820"/>
                  <a:pt x="1135649" y="2326147"/>
                  <a:pt x="1133595" y="2337106"/>
                </a:cubicBezTo>
                <a:lnTo>
                  <a:pt x="1122128" y="2360054"/>
                </a:lnTo>
                <a:lnTo>
                  <a:pt x="1124957" y="2361408"/>
                </a:lnTo>
                <a:lnTo>
                  <a:pt x="1125380" y="2361078"/>
                </a:lnTo>
                <a:lnTo>
                  <a:pt x="1128656" y="2360860"/>
                </a:lnTo>
                <a:lnTo>
                  <a:pt x="1138159" y="2357861"/>
                </a:lnTo>
                <a:cubicBezTo>
                  <a:pt x="1145613" y="2350691"/>
                  <a:pt x="1141026" y="2335776"/>
                  <a:pt x="1150200" y="2331187"/>
                </a:cubicBezTo>
                <a:cubicBezTo>
                  <a:pt x="1168547" y="2331187"/>
                  <a:pt x="1150200" y="2343424"/>
                  <a:pt x="1150200" y="2349544"/>
                </a:cubicBezTo>
                <a:cubicBezTo>
                  <a:pt x="1150200" y="2355662"/>
                  <a:pt x="1162431" y="2355662"/>
                  <a:pt x="1162431" y="2355662"/>
                </a:cubicBezTo>
                <a:lnTo>
                  <a:pt x="1158956" y="2371311"/>
                </a:lnTo>
                <a:lnTo>
                  <a:pt x="1178587" y="2325153"/>
                </a:lnTo>
                <a:cubicBezTo>
                  <a:pt x="1187691" y="2306935"/>
                  <a:pt x="1183141" y="2288718"/>
                  <a:pt x="1196797" y="2284163"/>
                </a:cubicBezTo>
                <a:cubicBezTo>
                  <a:pt x="1196797" y="2279609"/>
                  <a:pt x="1192244" y="2275055"/>
                  <a:pt x="1196797" y="2265946"/>
                </a:cubicBezTo>
                <a:cubicBezTo>
                  <a:pt x="1201347" y="2256837"/>
                  <a:pt x="1210453" y="2256837"/>
                  <a:pt x="1215003" y="2247728"/>
                </a:cubicBezTo>
                <a:cubicBezTo>
                  <a:pt x="1210453" y="2206740"/>
                  <a:pt x="1246869" y="2165751"/>
                  <a:pt x="1269629" y="2111099"/>
                </a:cubicBezTo>
                <a:cubicBezTo>
                  <a:pt x="1283285" y="2101989"/>
                  <a:pt x="1274181" y="2120207"/>
                  <a:pt x="1287837" y="2124761"/>
                </a:cubicBezTo>
                <a:cubicBezTo>
                  <a:pt x="1296941" y="2101989"/>
                  <a:pt x="1269629" y="2092882"/>
                  <a:pt x="1287837" y="2070110"/>
                </a:cubicBezTo>
                <a:cubicBezTo>
                  <a:pt x="1292390" y="2079219"/>
                  <a:pt x="1292390" y="2088326"/>
                  <a:pt x="1306046" y="2092882"/>
                </a:cubicBezTo>
                <a:cubicBezTo>
                  <a:pt x="1319702" y="2074664"/>
                  <a:pt x="1301494" y="2065556"/>
                  <a:pt x="1319702" y="2056447"/>
                </a:cubicBezTo>
                <a:cubicBezTo>
                  <a:pt x="1324253" y="2065556"/>
                  <a:pt x="1310597" y="2079219"/>
                  <a:pt x="1319702" y="2083772"/>
                </a:cubicBezTo>
                <a:cubicBezTo>
                  <a:pt x="1333358" y="2079219"/>
                  <a:pt x="1315150" y="2056447"/>
                  <a:pt x="1333358" y="2038229"/>
                </a:cubicBezTo>
                <a:cubicBezTo>
                  <a:pt x="1347014" y="2042784"/>
                  <a:pt x="1342462" y="2051893"/>
                  <a:pt x="1337910" y="2061001"/>
                </a:cubicBezTo>
                <a:cubicBezTo>
                  <a:pt x="1356118" y="2061001"/>
                  <a:pt x="1337910" y="2042784"/>
                  <a:pt x="1347014" y="2033675"/>
                </a:cubicBezTo>
                <a:cubicBezTo>
                  <a:pt x="1356118" y="2038229"/>
                  <a:pt x="1356118" y="2020012"/>
                  <a:pt x="1365222" y="2020012"/>
                </a:cubicBezTo>
                <a:cubicBezTo>
                  <a:pt x="1365222" y="2006349"/>
                  <a:pt x="1356118" y="1979024"/>
                  <a:pt x="1369774" y="1969914"/>
                </a:cubicBezTo>
                <a:cubicBezTo>
                  <a:pt x="1369774" y="1979024"/>
                  <a:pt x="1378879" y="1983578"/>
                  <a:pt x="1383430" y="1988131"/>
                </a:cubicBezTo>
                <a:cubicBezTo>
                  <a:pt x="1378879" y="1997241"/>
                  <a:pt x="1374326" y="1997241"/>
                  <a:pt x="1369774" y="2006349"/>
                </a:cubicBezTo>
                <a:cubicBezTo>
                  <a:pt x="1378879" y="2010903"/>
                  <a:pt x="1383430" y="2006349"/>
                  <a:pt x="1387983" y="1997241"/>
                </a:cubicBezTo>
                <a:cubicBezTo>
                  <a:pt x="1392535" y="1992686"/>
                  <a:pt x="1392535" y="1983578"/>
                  <a:pt x="1397086" y="1974468"/>
                </a:cubicBezTo>
                <a:cubicBezTo>
                  <a:pt x="1406191" y="1983578"/>
                  <a:pt x="1401639" y="1992686"/>
                  <a:pt x="1410743" y="1997241"/>
                </a:cubicBezTo>
                <a:cubicBezTo>
                  <a:pt x="1410743" y="1988131"/>
                  <a:pt x="1406191" y="1983578"/>
                  <a:pt x="1406191" y="1974468"/>
                </a:cubicBezTo>
                <a:cubicBezTo>
                  <a:pt x="1415295" y="1956252"/>
                  <a:pt x="1424399" y="1965361"/>
                  <a:pt x="1433503" y="1960806"/>
                </a:cubicBezTo>
                <a:cubicBezTo>
                  <a:pt x="1428951" y="1974468"/>
                  <a:pt x="1424399" y="1992686"/>
                  <a:pt x="1415295" y="2006349"/>
                </a:cubicBezTo>
                <a:cubicBezTo>
                  <a:pt x="1406191" y="2024566"/>
                  <a:pt x="1397086" y="2038229"/>
                  <a:pt x="1383430" y="2038229"/>
                </a:cubicBezTo>
                <a:cubicBezTo>
                  <a:pt x="1378879" y="2051893"/>
                  <a:pt x="1392535" y="2038229"/>
                  <a:pt x="1392535" y="2051893"/>
                </a:cubicBezTo>
                <a:cubicBezTo>
                  <a:pt x="1383430" y="2065556"/>
                  <a:pt x="1374326" y="2092882"/>
                  <a:pt x="1360670" y="2101989"/>
                </a:cubicBezTo>
                <a:cubicBezTo>
                  <a:pt x="1360670" y="2106544"/>
                  <a:pt x="1365222" y="2106544"/>
                  <a:pt x="1365222" y="2111099"/>
                </a:cubicBezTo>
                <a:cubicBezTo>
                  <a:pt x="1356118" y="2133870"/>
                  <a:pt x="1333358" y="2142979"/>
                  <a:pt x="1342462" y="2170305"/>
                </a:cubicBezTo>
                <a:cubicBezTo>
                  <a:pt x="1324253" y="2174859"/>
                  <a:pt x="1315150" y="2224958"/>
                  <a:pt x="1315150" y="2243175"/>
                </a:cubicBezTo>
                <a:cubicBezTo>
                  <a:pt x="1301494" y="2243175"/>
                  <a:pt x="1296941" y="2265946"/>
                  <a:pt x="1287837" y="2275055"/>
                </a:cubicBezTo>
                <a:cubicBezTo>
                  <a:pt x="1306046" y="2284163"/>
                  <a:pt x="1310597" y="2265946"/>
                  <a:pt x="1319702" y="2261391"/>
                </a:cubicBezTo>
                <a:cubicBezTo>
                  <a:pt x="1333358" y="2270500"/>
                  <a:pt x="1315150" y="2265946"/>
                  <a:pt x="1310597" y="2279609"/>
                </a:cubicBezTo>
                <a:cubicBezTo>
                  <a:pt x="1306046" y="2288718"/>
                  <a:pt x="1324253" y="2288718"/>
                  <a:pt x="1328806" y="2293272"/>
                </a:cubicBezTo>
                <a:cubicBezTo>
                  <a:pt x="1342462" y="2265946"/>
                  <a:pt x="1333358" y="2252283"/>
                  <a:pt x="1328806" y="2238620"/>
                </a:cubicBezTo>
                <a:cubicBezTo>
                  <a:pt x="1342462" y="2211294"/>
                  <a:pt x="1347014" y="2193077"/>
                  <a:pt x="1356118" y="2170305"/>
                </a:cubicBezTo>
                <a:cubicBezTo>
                  <a:pt x="1365222" y="2152088"/>
                  <a:pt x="1374326" y="2138424"/>
                  <a:pt x="1387983" y="2120207"/>
                </a:cubicBezTo>
                <a:cubicBezTo>
                  <a:pt x="1387983" y="2133870"/>
                  <a:pt x="1401639" y="2138424"/>
                  <a:pt x="1401639" y="2152088"/>
                </a:cubicBezTo>
                <a:cubicBezTo>
                  <a:pt x="1410743" y="2152088"/>
                  <a:pt x="1410743" y="2129317"/>
                  <a:pt x="1419846" y="2129317"/>
                </a:cubicBezTo>
                <a:cubicBezTo>
                  <a:pt x="1410743" y="2124761"/>
                  <a:pt x="1406191" y="2124761"/>
                  <a:pt x="1401639" y="2133870"/>
                </a:cubicBezTo>
                <a:cubicBezTo>
                  <a:pt x="1392535" y="2124761"/>
                  <a:pt x="1406191" y="2111099"/>
                  <a:pt x="1410743" y="2097436"/>
                </a:cubicBezTo>
                <a:cubicBezTo>
                  <a:pt x="1419846" y="2101989"/>
                  <a:pt x="1424399" y="2106544"/>
                  <a:pt x="1428951" y="2101989"/>
                </a:cubicBezTo>
                <a:cubicBezTo>
                  <a:pt x="1442607" y="2088326"/>
                  <a:pt x="1410743" y="2088326"/>
                  <a:pt x="1428951" y="2074664"/>
                </a:cubicBezTo>
                <a:cubicBezTo>
                  <a:pt x="1438055" y="2088326"/>
                  <a:pt x="1433503" y="2088326"/>
                  <a:pt x="1451711" y="2083772"/>
                </a:cubicBezTo>
                <a:cubicBezTo>
                  <a:pt x="1451711" y="2074664"/>
                  <a:pt x="1442607" y="2074664"/>
                  <a:pt x="1442607" y="2083772"/>
                </a:cubicBezTo>
                <a:cubicBezTo>
                  <a:pt x="1433503" y="2079219"/>
                  <a:pt x="1447159" y="2070110"/>
                  <a:pt x="1438055" y="2065556"/>
                </a:cubicBezTo>
                <a:cubicBezTo>
                  <a:pt x="1451711" y="2061001"/>
                  <a:pt x="1460816" y="2051893"/>
                  <a:pt x="1469919" y="2065556"/>
                </a:cubicBezTo>
                <a:cubicBezTo>
                  <a:pt x="1479023" y="2051893"/>
                  <a:pt x="1465367" y="2042784"/>
                  <a:pt x="1483576" y="2029121"/>
                </a:cubicBezTo>
                <a:cubicBezTo>
                  <a:pt x="1488128" y="2015458"/>
                  <a:pt x="1506336" y="2029121"/>
                  <a:pt x="1510888" y="2010903"/>
                </a:cubicBezTo>
                <a:cubicBezTo>
                  <a:pt x="1515440" y="1997241"/>
                  <a:pt x="1515440" y="1983578"/>
                  <a:pt x="1501784" y="1983578"/>
                </a:cubicBezTo>
                <a:cubicBezTo>
                  <a:pt x="1515440" y="1960806"/>
                  <a:pt x="1515440" y="1947143"/>
                  <a:pt x="1501784" y="1942589"/>
                </a:cubicBezTo>
                <a:cubicBezTo>
                  <a:pt x="1506336" y="1928926"/>
                  <a:pt x="1515440" y="1933480"/>
                  <a:pt x="1519992" y="1924371"/>
                </a:cubicBezTo>
                <a:cubicBezTo>
                  <a:pt x="1524544" y="1928926"/>
                  <a:pt x="1519992" y="1933480"/>
                  <a:pt x="1515440" y="1942589"/>
                </a:cubicBezTo>
                <a:cubicBezTo>
                  <a:pt x="1529096" y="1947143"/>
                  <a:pt x="1538200" y="1942589"/>
                  <a:pt x="1547304" y="1938034"/>
                </a:cubicBezTo>
                <a:cubicBezTo>
                  <a:pt x="1547304" y="1919817"/>
                  <a:pt x="1547304" y="1924371"/>
                  <a:pt x="1560960" y="1915262"/>
                </a:cubicBezTo>
                <a:cubicBezTo>
                  <a:pt x="1579169" y="1919817"/>
                  <a:pt x="1556409" y="1928926"/>
                  <a:pt x="1570065" y="1928926"/>
                </a:cubicBezTo>
                <a:cubicBezTo>
                  <a:pt x="1579169" y="1938034"/>
                  <a:pt x="1579169" y="1919817"/>
                  <a:pt x="1570065" y="1919817"/>
                </a:cubicBezTo>
                <a:cubicBezTo>
                  <a:pt x="1579169" y="1906154"/>
                  <a:pt x="1579169" y="1897045"/>
                  <a:pt x="1592825" y="1883383"/>
                </a:cubicBezTo>
                <a:cubicBezTo>
                  <a:pt x="1583721" y="1878827"/>
                  <a:pt x="1579169" y="1874273"/>
                  <a:pt x="1570065" y="1874273"/>
                </a:cubicBezTo>
                <a:cubicBezTo>
                  <a:pt x="1570065" y="1883383"/>
                  <a:pt x="1560960" y="1892491"/>
                  <a:pt x="1556409" y="1901599"/>
                </a:cubicBezTo>
                <a:cubicBezTo>
                  <a:pt x="1538200" y="1887936"/>
                  <a:pt x="1529096" y="1915262"/>
                  <a:pt x="1515440" y="1901599"/>
                </a:cubicBezTo>
                <a:cubicBezTo>
                  <a:pt x="1529096" y="1878827"/>
                  <a:pt x="1551856" y="1851502"/>
                  <a:pt x="1574616" y="1824176"/>
                </a:cubicBezTo>
                <a:cubicBezTo>
                  <a:pt x="1597377" y="1796850"/>
                  <a:pt x="1615585" y="1769525"/>
                  <a:pt x="1638345" y="1755860"/>
                </a:cubicBezTo>
                <a:cubicBezTo>
                  <a:pt x="1652002" y="1769525"/>
                  <a:pt x="1633793" y="1764969"/>
                  <a:pt x="1629241" y="1769525"/>
                </a:cubicBezTo>
                <a:cubicBezTo>
                  <a:pt x="1615585" y="1787741"/>
                  <a:pt x="1601929" y="1805959"/>
                  <a:pt x="1583721" y="1824176"/>
                </a:cubicBezTo>
                <a:cubicBezTo>
                  <a:pt x="1570065" y="1842394"/>
                  <a:pt x="1556409" y="1860610"/>
                  <a:pt x="1542752" y="1874273"/>
                </a:cubicBezTo>
                <a:cubicBezTo>
                  <a:pt x="1556409" y="1869719"/>
                  <a:pt x="1570065" y="1851502"/>
                  <a:pt x="1583721" y="1856056"/>
                </a:cubicBezTo>
                <a:cubicBezTo>
                  <a:pt x="1597377" y="1846948"/>
                  <a:pt x="1574616" y="1842394"/>
                  <a:pt x="1588272" y="1833285"/>
                </a:cubicBezTo>
                <a:cubicBezTo>
                  <a:pt x="1592825" y="1824176"/>
                  <a:pt x="1597377" y="1833285"/>
                  <a:pt x="1601929" y="1828731"/>
                </a:cubicBezTo>
                <a:cubicBezTo>
                  <a:pt x="1615585" y="1824176"/>
                  <a:pt x="1606481" y="1810513"/>
                  <a:pt x="1606481" y="1810513"/>
                </a:cubicBezTo>
                <a:cubicBezTo>
                  <a:pt x="1606481" y="1810513"/>
                  <a:pt x="1611033" y="1810513"/>
                  <a:pt x="1615585" y="1805959"/>
                </a:cubicBezTo>
                <a:cubicBezTo>
                  <a:pt x="1620137" y="1801404"/>
                  <a:pt x="1615585" y="1796850"/>
                  <a:pt x="1615585" y="1796850"/>
                </a:cubicBezTo>
                <a:cubicBezTo>
                  <a:pt x="1629241" y="1783187"/>
                  <a:pt x="1647449" y="1778632"/>
                  <a:pt x="1656554" y="1755860"/>
                </a:cubicBezTo>
                <a:cubicBezTo>
                  <a:pt x="1661105" y="1746753"/>
                  <a:pt x="1665658" y="1751307"/>
                  <a:pt x="1670210" y="1755860"/>
                </a:cubicBezTo>
                <a:cubicBezTo>
                  <a:pt x="1674762" y="1742197"/>
                  <a:pt x="1656554" y="1751307"/>
                  <a:pt x="1656554" y="1742197"/>
                </a:cubicBezTo>
                <a:cubicBezTo>
                  <a:pt x="1661105" y="1733090"/>
                  <a:pt x="1670210" y="1742197"/>
                  <a:pt x="1679314" y="1737644"/>
                </a:cubicBezTo>
                <a:cubicBezTo>
                  <a:pt x="1683866" y="1733090"/>
                  <a:pt x="1665658" y="1723980"/>
                  <a:pt x="1665658" y="1719427"/>
                </a:cubicBezTo>
                <a:cubicBezTo>
                  <a:pt x="1670210" y="1710318"/>
                  <a:pt x="1674762" y="1705764"/>
                  <a:pt x="1679314" y="1696655"/>
                </a:cubicBezTo>
                <a:cubicBezTo>
                  <a:pt x="1688418" y="1692100"/>
                  <a:pt x="1692970" y="1682992"/>
                  <a:pt x="1697522" y="1678437"/>
                </a:cubicBezTo>
                <a:cubicBezTo>
                  <a:pt x="1706626" y="1664774"/>
                  <a:pt x="1720282" y="1655665"/>
                  <a:pt x="1729386" y="1642002"/>
                </a:cubicBezTo>
                <a:cubicBezTo>
                  <a:pt x="1733938" y="1637449"/>
                  <a:pt x="1738491" y="1646557"/>
                  <a:pt x="1743042" y="1642002"/>
                </a:cubicBezTo>
                <a:cubicBezTo>
                  <a:pt x="1747595" y="1642002"/>
                  <a:pt x="1756698" y="1628339"/>
                  <a:pt x="1761251" y="1623786"/>
                </a:cubicBezTo>
                <a:cubicBezTo>
                  <a:pt x="1765803" y="1614677"/>
                  <a:pt x="1779459" y="1610122"/>
                  <a:pt x="1779459" y="1601014"/>
                </a:cubicBezTo>
                <a:cubicBezTo>
                  <a:pt x="1784011" y="1601014"/>
                  <a:pt x="1788563" y="1596460"/>
                  <a:pt x="1793115" y="1601014"/>
                </a:cubicBezTo>
                <a:cubicBezTo>
                  <a:pt x="1797667" y="1587351"/>
                  <a:pt x="1811323" y="1573688"/>
                  <a:pt x="1829531" y="1564579"/>
                </a:cubicBezTo>
                <a:cubicBezTo>
                  <a:pt x="1847740" y="1550916"/>
                  <a:pt x="1861396" y="1537253"/>
                  <a:pt x="1875052" y="1523591"/>
                </a:cubicBezTo>
                <a:cubicBezTo>
                  <a:pt x="1884156" y="1532698"/>
                  <a:pt x="1870500" y="1537253"/>
                  <a:pt x="1875052" y="1546362"/>
                </a:cubicBezTo>
                <a:cubicBezTo>
                  <a:pt x="1856844" y="1555470"/>
                  <a:pt x="1847740" y="1560025"/>
                  <a:pt x="1838635" y="1573688"/>
                </a:cubicBezTo>
                <a:cubicBezTo>
                  <a:pt x="1834084" y="1582797"/>
                  <a:pt x="1847740" y="1591905"/>
                  <a:pt x="1834084" y="1596460"/>
                </a:cubicBezTo>
                <a:cubicBezTo>
                  <a:pt x="1852291" y="1601014"/>
                  <a:pt x="1847740" y="1573688"/>
                  <a:pt x="1856844" y="1564579"/>
                </a:cubicBezTo>
                <a:cubicBezTo>
                  <a:pt x="1865947" y="1569133"/>
                  <a:pt x="1884156" y="1546362"/>
                  <a:pt x="1888708" y="1560025"/>
                </a:cubicBezTo>
                <a:cubicBezTo>
                  <a:pt x="1893260" y="1550916"/>
                  <a:pt x="1875052" y="1550916"/>
                  <a:pt x="1884156" y="1537253"/>
                </a:cubicBezTo>
                <a:cubicBezTo>
                  <a:pt x="1888708" y="1523591"/>
                  <a:pt x="1893260" y="1532698"/>
                  <a:pt x="1902364" y="1528144"/>
                </a:cubicBezTo>
                <a:cubicBezTo>
                  <a:pt x="1897812" y="1514481"/>
                  <a:pt x="1888708" y="1528144"/>
                  <a:pt x="1884156" y="1528144"/>
                </a:cubicBezTo>
                <a:cubicBezTo>
                  <a:pt x="1884156" y="1519037"/>
                  <a:pt x="1902364" y="1500819"/>
                  <a:pt x="1911468" y="1491710"/>
                </a:cubicBezTo>
                <a:cubicBezTo>
                  <a:pt x="1920572" y="1482601"/>
                  <a:pt x="1934228" y="1478047"/>
                  <a:pt x="1943333" y="1473493"/>
                </a:cubicBezTo>
                <a:cubicBezTo>
                  <a:pt x="1947885" y="1468938"/>
                  <a:pt x="1961541" y="1473493"/>
                  <a:pt x="1961541" y="1473493"/>
                </a:cubicBezTo>
                <a:cubicBezTo>
                  <a:pt x="1961541" y="1468938"/>
                  <a:pt x="1961541" y="1464384"/>
                  <a:pt x="1961541" y="1459829"/>
                </a:cubicBezTo>
                <a:cubicBezTo>
                  <a:pt x="1970645" y="1455275"/>
                  <a:pt x="1984301" y="1459829"/>
                  <a:pt x="1984301" y="1441613"/>
                </a:cubicBezTo>
                <a:cubicBezTo>
                  <a:pt x="1988853" y="1437058"/>
                  <a:pt x="1993405" y="1441613"/>
                  <a:pt x="1993405" y="1446166"/>
                </a:cubicBezTo>
                <a:cubicBezTo>
                  <a:pt x="2007061" y="1441613"/>
                  <a:pt x="2002510" y="1427949"/>
                  <a:pt x="2016166" y="1423395"/>
                </a:cubicBezTo>
                <a:cubicBezTo>
                  <a:pt x="2016166" y="1432503"/>
                  <a:pt x="2011613" y="1437058"/>
                  <a:pt x="2002510" y="1441613"/>
                </a:cubicBezTo>
                <a:cubicBezTo>
                  <a:pt x="2011613" y="1446166"/>
                  <a:pt x="2020717" y="1441613"/>
                  <a:pt x="2029822" y="1446166"/>
                </a:cubicBezTo>
                <a:cubicBezTo>
                  <a:pt x="2034373" y="1441613"/>
                  <a:pt x="2043478" y="1432503"/>
                  <a:pt x="2034373" y="1423395"/>
                </a:cubicBezTo>
                <a:cubicBezTo>
                  <a:pt x="2038926" y="1423395"/>
                  <a:pt x="2061686" y="1418840"/>
                  <a:pt x="2052582" y="1409733"/>
                </a:cubicBezTo>
                <a:cubicBezTo>
                  <a:pt x="2043478" y="1400623"/>
                  <a:pt x="2038926" y="1423395"/>
                  <a:pt x="2025270" y="1423395"/>
                </a:cubicBezTo>
                <a:cubicBezTo>
                  <a:pt x="2025270" y="1414286"/>
                  <a:pt x="2034373" y="1409733"/>
                  <a:pt x="2038926" y="1405178"/>
                </a:cubicBezTo>
                <a:cubicBezTo>
                  <a:pt x="2029822" y="1396068"/>
                  <a:pt x="2016166" y="1409733"/>
                  <a:pt x="2007061" y="1400623"/>
                </a:cubicBezTo>
                <a:cubicBezTo>
                  <a:pt x="1988853" y="1414286"/>
                  <a:pt x="1984301" y="1409733"/>
                  <a:pt x="1970645" y="1409733"/>
                </a:cubicBezTo>
                <a:cubicBezTo>
                  <a:pt x="1966093" y="1400623"/>
                  <a:pt x="1993405" y="1414286"/>
                  <a:pt x="1988853" y="1396068"/>
                </a:cubicBezTo>
                <a:cubicBezTo>
                  <a:pt x="1984301" y="1391515"/>
                  <a:pt x="1975197" y="1396068"/>
                  <a:pt x="1979749" y="1400623"/>
                </a:cubicBezTo>
                <a:cubicBezTo>
                  <a:pt x="1961541" y="1396068"/>
                  <a:pt x="1984301" y="1364189"/>
                  <a:pt x="1952437" y="1382405"/>
                </a:cubicBezTo>
                <a:cubicBezTo>
                  <a:pt x="1943333" y="1364189"/>
                  <a:pt x="1993405" y="1373298"/>
                  <a:pt x="1984301" y="1350526"/>
                </a:cubicBezTo>
                <a:cubicBezTo>
                  <a:pt x="1966093" y="1355080"/>
                  <a:pt x="1952437" y="1350526"/>
                  <a:pt x="1929677" y="1364189"/>
                </a:cubicBezTo>
                <a:cubicBezTo>
                  <a:pt x="1920572" y="1377852"/>
                  <a:pt x="1943333" y="1373298"/>
                  <a:pt x="1943333" y="1386961"/>
                </a:cubicBezTo>
                <a:cubicBezTo>
                  <a:pt x="1929677" y="1386961"/>
                  <a:pt x="1925124" y="1377852"/>
                  <a:pt x="1911468" y="1373298"/>
                </a:cubicBezTo>
                <a:cubicBezTo>
                  <a:pt x="1902364" y="1377852"/>
                  <a:pt x="1902364" y="1391515"/>
                  <a:pt x="1888708" y="1386961"/>
                </a:cubicBezTo>
                <a:cubicBezTo>
                  <a:pt x="1893260" y="1359635"/>
                  <a:pt x="1929677" y="1355080"/>
                  <a:pt x="1952437" y="1332308"/>
                </a:cubicBezTo>
                <a:cubicBezTo>
                  <a:pt x="1952437" y="1341417"/>
                  <a:pt x="1938780" y="1345971"/>
                  <a:pt x="1952437" y="1355080"/>
                </a:cubicBezTo>
                <a:cubicBezTo>
                  <a:pt x="1970645" y="1345971"/>
                  <a:pt x="1947885" y="1332308"/>
                  <a:pt x="1970645" y="1327754"/>
                </a:cubicBezTo>
                <a:cubicBezTo>
                  <a:pt x="1970645" y="1323200"/>
                  <a:pt x="1966093" y="1323200"/>
                  <a:pt x="1961541" y="1323200"/>
                </a:cubicBezTo>
                <a:cubicBezTo>
                  <a:pt x="1970645" y="1309538"/>
                  <a:pt x="1988853" y="1291320"/>
                  <a:pt x="1979749" y="1273102"/>
                </a:cubicBezTo>
                <a:cubicBezTo>
                  <a:pt x="1993405" y="1263994"/>
                  <a:pt x="1997957" y="1273102"/>
                  <a:pt x="2007061" y="1268547"/>
                </a:cubicBezTo>
                <a:cubicBezTo>
                  <a:pt x="2025270" y="1263994"/>
                  <a:pt x="2029822" y="1250329"/>
                  <a:pt x="2048030" y="1241222"/>
                </a:cubicBezTo>
                <a:cubicBezTo>
                  <a:pt x="2052582" y="1250329"/>
                  <a:pt x="2052582" y="1259439"/>
                  <a:pt x="2038926" y="1259439"/>
                </a:cubicBezTo>
                <a:cubicBezTo>
                  <a:pt x="2061686" y="1273102"/>
                  <a:pt x="2088998" y="1236667"/>
                  <a:pt x="2102654" y="1263994"/>
                </a:cubicBezTo>
                <a:cubicBezTo>
                  <a:pt x="2116310" y="1250329"/>
                  <a:pt x="2088998" y="1241222"/>
                  <a:pt x="2079894" y="1236667"/>
                </a:cubicBezTo>
                <a:cubicBezTo>
                  <a:pt x="2075342" y="1227559"/>
                  <a:pt x="2093550" y="1227559"/>
                  <a:pt x="2098103" y="1223004"/>
                </a:cubicBezTo>
                <a:cubicBezTo>
                  <a:pt x="2093550" y="1241222"/>
                  <a:pt x="2116310" y="1236667"/>
                  <a:pt x="2120863" y="1250329"/>
                </a:cubicBezTo>
                <a:cubicBezTo>
                  <a:pt x="2139071" y="1232113"/>
                  <a:pt x="2139071" y="1209341"/>
                  <a:pt x="2175487" y="1195679"/>
                </a:cubicBezTo>
                <a:cubicBezTo>
                  <a:pt x="2184591" y="1191124"/>
                  <a:pt x="2184591" y="1200232"/>
                  <a:pt x="2193696" y="1204787"/>
                </a:cubicBezTo>
                <a:cubicBezTo>
                  <a:pt x="2193696" y="1200232"/>
                  <a:pt x="2193696" y="1200232"/>
                  <a:pt x="2198247" y="1195679"/>
                </a:cubicBezTo>
                <a:cubicBezTo>
                  <a:pt x="2207352" y="1186569"/>
                  <a:pt x="2184591" y="1191124"/>
                  <a:pt x="2198247" y="1177462"/>
                </a:cubicBezTo>
                <a:cubicBezTo>
                  <a:pt x="2207352" y="1172906"/>
                  <a:pt x="2207352" y="1182016"/>
                  <a:pt x="2211904" y="1186569"/>
                </a:cubicBezTo>
                <a:cubicBezTo>
                  <a:pt x="2225560" y="1177462"/>
                  <a:pt x="2234664" y="1163799"/>
                  <a:pt x="2252872" y="1159244"/>
                </a:cubicBezTo>
                <a:cubicBezTo>
                  <a:pt x="2266530" y="1154689"/>
                  <a:pt x="2271080" y="1168352"/>
                  <a:pt x="2289288" y="1154689"/>
                </a:cubicBezTo>
                <a:cubicBezTo>
                  <a:pt x="2289288" y="1150134"/>
                  <a:pt x="2280185" y="1154689"/>
                  <a:pt x="2275632" y="1154689"/>
                </a:cubicBezTo>
                <a:cubicBezTo>
                  <a:pt x="2280185" y="1150134"/>
                  <a:pt x="2293841" y="1141027"/>
                  <a:pt x="2316601" y="1136471"/>
                </a:cubicBezTo>
                <a:cubicBezTo>
                  <a:pt x="2334809" y="1131918"/>
                  <a:pt x="2353017" y="1127364"/>
                  <a:pt x="2366673" y="1118255"/>
                </a:cubicBezTo>
                <a:cubicBezTo>
                  <a:pt x="2375779" y="1122809"/>
                  <a:pt x="2375779" y="1141027"/>
                  <a:pt x="2389435" y="1136471"/>
                </a:cubicBezTo>
                <a:cubicBezTo>
                  <a:pt x="2398539" y="1131918"/>
                  <a:pt x="2389435" y="1131918"/>
                  <a:pt x="2389435" y="1122809"/>
                </a:cubicBezTo>
                <a:cubicBezTo>
                  <a:pt x="2416746" y="1118255"/>
                  <a:pt x="2444058" y="1113700"/>
                  <a:pt x="2462266" y="1100037"/>
                </a:cubicBezTo>
                <a:cubicBezTo>
                  <a:pt x="2466818" y="1113700"/>
                  <a:pt x="2475922" y="1118255"/>
                  <a:pt x="2489580" y="1113700"/>
                </a:cubicBezTo>
                <a:cubicBezTo>
                  <a:pt x="2489580" y="1109146"/>
                  <a:pt x="2480474" y="1113700"/>
                  <a:pt x="2480474" y="1104592"/>
                </a:cubicBezTo>
                <a:cubicBezTo>
                  <a:pt x="2489580" y="1095483"/>
                  <a:pt x="2489580" y="1109146"/>
                  <a:pt x="2489580" y="1109146"/>
                </a:cubicBezTo>
                <a:cubicBezTo>
                  <a:pt x="2503236" y="1109146"/>
                  <a:pt x="2512340" y="1095483"/>
                  <a:pt x="2525996" y="1104592"/>
                </a:cubicBezTo>
                <a:cubicBezTo>
                  <a:pt x="2512340" y="1122809"/>
                  <a:pt x="2494132" y="1113700"/>
                  <a:pt x="2466818" y="1122809"/>
                </a:cubicBezTo>
                <a:cubicBezTo>
                  <a:pt x="2457714" y="1127364"/>
                  <a:pt x="2462266" y="1141027"/>
                  <a:pt x="2448610" y="1141027"/>
                </a:cubicBezTo>
                <a:cubicBezTo>
                  <a:pt x="2457714" y="1122809"/>
                  <a:pt x="2412195" y="1145581"/>
                  <a:pt x="2403091" y="1136471"/>
                </a:cubicBezTo>
                <a:cubicBezTo>
                  <a:pt x="2398539" y="1141027"/>
                  <a:pt x="2393985" y="1150134"/>
                  <a:pt x="2389435" y="1154689"/>
                </a:cubicBezTo>
                <a:cubicBezTo>
                  <a:pt x="2375779" y="1154689"/>
                  <a:pt x="2375779" y="1141027"/>
                  <a:pt x="2366673" y="1136471"/>
                </a:cubicBezTo>
                <a:cubicBezTo>
                  <a:pt x="2353017" y="1150134"/>
                  <a:pt x="2343913" y="1127364"/>
                  <a:pt x="2325705" y="1141027"/>
                </a:cubicBezTo>
                <a:cubicBezTo>
                  <a:pt x="2325705" y="1168352"/>
                  <a:pt x="2362121" y="1150134"/>
                  <a:pt x="2353017" y="1172906"/>
                </a:cubicBezTo>
                <a:cubicBezTo>
                  <a:pt x="2334809" y="1168352"/>
                  <a:pt x="2321153" y="1163799"/>
                  <a:pt x="2316601" y="1145581"/>
                </a:cubicBezTo>
                <a:cubicBezTo>
                  <a:pt x="2298392" y="1150134"/>
                  <a:pt x="2298392" y="1163799"/>
                  <a:pt x="2312048" y="1168352"/>
                </a:cubicBezTo>
                <a:cubicBezTo>
                  <a:pt x="2312048" y="1172906"/>
                  <a:pt x="2302945" y="1172906"/>
                  <a:pt x="2302945" y="1163799"/>
                </a:cubicBezTo>
                <a:cubicBezTo>
                  <a:pt x="2289288" y="1172906"/>
                  <a:pt x="2280185" y="1168352"/>
                  <a:pt x="2266530" y="1168352"/>
                </a:cubicBezTo>
                <a:cubicBezTo>
                  <a:pt x="2257424" y="1168352"/>
                  <a:pt x="2266530" y="1191124"/>
                  <a:pt x="2275632" y="1177462"/>
                </a:cubicBezTo>
                <a:cubicBezTo>
                  <a:pt x="2275632" y="1195679"/>
                  <a:pt x="2252872" y="1177462"/>
                  <a:pt x="2248320" y="1191124"/>
                </a:cubicBezTo>
                <a:cubicBezTo>
                  <a:pt x="2252872" y="1200232"/>
                  <a:pt x="2257424" y="1195679"/>
                  <a:pt x="2257424" y="1204787"/>
                </a:cubicBezTo>
                <a:cubicBezTo>
                  <a:pt x="2266530" y="1195679"/>
                  <a:pt x="2289288" y="1195679"/>
                  <a:pt x="2284736" y="1182016"/>
                </a:cubicBezTo>
                <a:cubicBezTo>
                  <a:pt x="2298392" y="1172906"/>
                  <a:pt x="2298392" y="1191124"/>
                  <a:pt x="2316601" y="1177462"/>
                </a:cubicBezTo>
                <a:cubicBezTo>
                  <a:pt x="2321153" y="1186569"/>
                  <a:pt x="2312048" y="1186569"/>
                  <a:pt x="2312048" y="1195679"/>
                </a:cubicBezTo>
                <a:cubicBezTo>
                  <a:pt x="2316601" y="1204787"/>
                  <a:pt x="2316601" y="1186569"/>
                  <a:pt x="2321153" y="1186569"/>
                </a:cubicBezTo>
                <a:cubicBezTo>
                  <a:pt x="2325705" y="1186569"/>
                  <a:pt x="2330257" y="1195679"/>
                  <a:pt x="2334809" y="1191124"/>
                </a:cubicBezTo>
                <a:cubicBezTo>
                  <a:pt x="2343913" y="1191124"/>
                  <a:pt x="2343913" y="1177462"/>
                  <a:pt x="2357569" y="1177462"/>
                </a:cubicBezTo>
                <a:cubicBezTo>
                  <a:pt x="2362121" y="1172906"/>
                  <a:pt x="2357569" y="1163799"/>
                  <a:pt x="2357569" y="1159244"/>
                </a:cubicBezTo>
                <a:cubicBezTo>
                  <a:pt x="2375779" y="1150134"/>
                  <a:pt x="2380329" y="1163799"/>
                  <a:pt x="2393985" y="1168352"/>
                </a:cubicBezTo>
                <a:cubicBezTo>
                  <a:pt x="2407641" y="1163799"/>
                  <a:pt x="2403091" y="1154689"/>
                  <a:pt x="2407641" y="1145581"/>
                </a:cubicBezTo>
                <a:cubicBezTo>
                  <a:pt x="2421298" y="1150134"/>
                  <a:pt x="2425850" y="1159244"/>
                  <a:pt x="2439506" y="1163799"/>
                </a:cubicBezTo>
                <a:cubicBezTo>
                  <a:pt x="2444058" y="1145581"/>
                  <a:pt x="2471372" y="1141027"/>
                  <a:pt x="2494132" y="1131918"/>
                </a:cubicBezTo>
                <a:cubicBezTo>
                  <a:pt x="2494132" y="1145581"/>
                  <a:pt x="2512340" y="1131918"/>
                  <a:pt x="2525996" y="1136471"/>
                </a:cubicBezTo>
                <a:cubicBezTo>
                  <a:pt x="2539652" y="1131918"/>
                  <a:pt x="2530548" y="1109146"/>
                  <a:pt x="2553307" y="1113700"/>
                </a:cubicBezTo>
                <a:cubicBezTo>
                  <a:pt x="2553307" y="1118255"/>
                  <a:pt x="2548755" y="1118255"/>
                  <a:pt x="2544205" y="1122809"/>
                </a:cubicBezTo>
                <a:cubicBezTo>
                  <a:pt x="2544205" y="1131918"/>
                  <a:pt x="2562411" y="1122809"/>
                  <a:pt x="2566965" y="1118255"/>
                </a:cubicBezTo>
                <a:cubicBezTo>
                  <a:pt x="2562411" y="1113700"/>
                  <a:pt x="2557861" y="1109146"/>
                  <a:pt x="2553307" y="1109146"/>
                </a:cubicBezTo>
                <a:cubicBezTo>
                  <a:pt x="2539652" y="1095483"/>
                  <a:pt x="2530548" y="1109146"/>
                  <a:pt x="2535100" y="1090928"/>
                </a:cubicBezTo>
                <a:cubicBezTo>
                  <a:pt x="2494132" y="1100037"/>
                  <a:pt x="2494132" y="1100037"/>
                  <a:pt x="2494132" y="1100037"/>
                </a:cubicBezTo>
                <a:cubicBezTo>
                  <a:pt x="2498684" y="1081820"/>
                  <a:pt x="2525996" y="1095483"/>
                  <a:pt x="2544205" y="1086374"/>
                </a:cubicBezTo>
                <a:cubicBezTo>
                  <a:pt x="2562411" y="1081820"/>
                  <a:pt x="2594277" y="1077265"/>
                  <a:pt x="2626141" y="1077265"/>
                </a:cubicBezTo>
                <a:cubicBezTo>
                  <a:pt x="2621589" y="1090928"/>
                  <a:pt x="2630693" y="1090928"/>
                  <a:pt x="2630693" y="1100037"/>
                </a:cubicBezTo>
                <a:cubicBezTo>
                  <a:pt x="2658005" y="1104592"/>
                  <a:pt x="2667110" y="1095483"/>
                  <a:pt x="2689870" y="1100037"/>
                </a:cubicBezTo>
                <a:cubicBezTo>
                  <a:pt x="2689870" y="1109146"/>
                  <a:pt x="2680766" y="1118255"/>
                  <a:pt x="2671661" y="1118255"/>
                </a:cubicBezTo>
                <a:cubicBezTo>
                  <a:pt x="2685316" y="1131918"/>
                  <a:pt x="2694422" y="1104592"/>
                  <a:pt x="2703526" y="1100037"/>
                </a:cubicBezTo>
                <a:cubicBezTo>
                  <a:pt x="2721734" y="1095483"/>
                  <a:pt x="2717182" y="1113700"/>
                  <a:pt x="2735390" y="1109146"/>
                </a:cubicBezTo>
                <a:cubicBezTo>
                  <a:pt x="2744494" y="1109146"/>
                  <a:pt x="2730838" y="1090928"/>
                  <a:pt x="2717182" y="1100037"/>
                </a:cubicBezTo>
                <a:cubicBezTo>
                  <a:pt x="2726286" y="1077265"/>
                  <a:pt x="2735390" y="1104592"/>
                  <a:pt x="2749047" y="1104592"/>
                </a:cubicBezTo>
                <a:cubicBezTo>
                  <a:pt x="2767254" y="1100037"/>
                  <a:pt x="2753598" y="1090928"/>
                  <a:pt x="2762703" y="1081820"/>
                </a:cubicBezTo>
                <a:cubicBezTo>
                  <a:pt x="2780911" y="1081820"/>
                  <a:pt x="2758150" y="1100037"/>
                  <a:pt x="2776359" y="1100037"/>
                </a:cubicBezTo>
                <a:cubicBezTo>
                  <a:pt x="2780911" y="1090928"/>
                  <a:pt x="2803671" y="1095483"/>
                  <a:pt x="2794567" y="1077265"/>
                </a:cubicBezTo>
                <a:cubicBezTo>
                  <a:pt x="2812775" y="1086374"/>
                  <a:pt x="2840087" y="1072711"/>
                  <a:pt x="2826431" y="1086374"/>
                </a:cubicBezTo>
                <a:cubicBezTo>
                  <a:pt x="2840087" y="1086374"/>
                  <a:pt x="2862848" y="1095483"/>
                  <a:pt x="2867400" y="1081820"/>
                </a:cubicBezTo>
                <a:cubicBezTo>
                  <a:pt x="2876504" y="1086374"/>
                  <a:pt x="2867400" y="1090928"/>
                  <a:pt x="2867400" y="1095483"/>
                </a:cubicBezTo>
                <a:cubicBezTo>
                  <a:pt x="2885608" y="1100037"/>
                  <a:pt x="2876504" y="1081820"/>
                  <a:pt x="2885608" y="1081820"/>
                </a:cubicBezTo>
                <a:cubicBezTo>
                  <a:pt x="2890160" y="1095483"/>
                  <a:pt x="2899264" y="1072711"/>
                  <a:pt x="2922024" y="1081820"/>
                </a:cubicBezTo>
                <a:cubicBezTo>
                  <a:pt x="2917473" y="1090928"/>
                  <a:pt x="2912920" y="1095483"/>
                  <a:pt x="2908368" y="1104592"/>
                </a:cubicBezTo>
                <a:cubicBezTo>
                  <a:pt x="2817327" y="1095483"/>
                  <a:pt x="2780911" y="1113700"/>
                  <a:pt x="2703526" y="1122809"/>
                </a:cubicBezTo>
                <a:cubicBezTo>
                  <a:pt x="2694422" y="1122809"/>
                  <a:pt x="2703526" y="1131918"/>
                  <a:pt x="2708078" y="1131918"/>
                </a:cubicBezTo>
                <a:cubicBezTo>
                  <a:pt x="2689870" y="1136471"/>
                  <a:pt x="2671661" y="1141027"/>
                  <a:pt x="2658005" y="1141027"/>
                </a:cubicBezTo>
                <a:cubicBezTo>
                  <a:pt x="2658005" y="1141027"/>
                  <a:pt x="2648901" y="1136471"/>
                  <a:pt x="2644349" y="1136471"/>
                </a:cubicBezTo>
                <a:cubicBezTo>
                  <a:pt x="2639798" y="1136471"/>
                  <a:pt x="2635245" y="1141027"/>
                  <a:pt x="2635245" y="1141027"/>
                </a:cubicBezTo>
                <a:cubicBezTo>
                  <a:pt x="2630693" y="1141027"/>
                  <a:pt x="2639798" y="1127364"/>
                  <a:pt x="2617037" y="1136471"/>
                </a:cubicBezTo>
                <a:cubicBezTo>
                  <a:pt x="2621589" y="1104592"/>
                  <a:pt x="2648901" y="1122809"/>
                  <a:pt x="2662558" y="1118255"/>
                </a:cubicBezTo>
                <a:cubicBezTo>
                  <a:pt x="2639798" y="1100037"/>
                  <a:pt x="2607933" y="1100037"/>
                  <a:pt x="2571517" y="1100037"/>
                </a:cubicBezTo>
                <a:cubicBezTo>
                  <a:pt x="2576067" y="1095483"/>
                  <a:pt x="2576067" y="1090928"/>
                  <a:pt x="2576067" y="1086374"/>
                </a:cubicBezTo>
                <a:cubicBezTo>
                  <a:pt x="2557861" y="1095483"/>
                  <a:pt x="2566965" y="1109146"/>
                  <a:pt x="2576067" y="1122809"/>
                </a:cubicBezTo>
                <a:cubicBezTo>
                  <a:pt x="2598829" y="1122809"/>
                  <a:pt x="2589725" y="1104592"/>
                  <a:pt x="2607933" y="1104592"/>
                </a:cubicBezTo>
                <a:cubicBezTo>
                  <a:pt x="2607933" y="1122809"/>
                  <a:pt x="2594277" y="1145581"/>
                  <a:pt x="2621589" y="1145581"/>
                </a:cubicBezTo>
                <a:cubicBezTo>
                  <a:pt x="2603381" y="1150134"/>
                  <a:pt x="2580621" y="1159244"/>
                  <a:pt x="2557861" y="1163799"/>
                </a:cubicBezTo>
                <a:cubicBezTo>
                  <a:pt x="2535100" y="1172906"/>
                  <a:pt x="2512340" y="1177462"/>
                  <a:pt x="2489580" y="1172906"/>
                </a:cubicBezTo>
                <a:cubicBezTo>
                  <a:pt x="2475922" y="1186569"/>
                  <a:pt x="2444058" y="1191124"/>
                  <a:pt x="2416746" y="1195679"/>
                </a:cubicBezTo>
                <a:cubicBezTo>
                  <a:pt x="2407641" y="1200232"/>
                  <a:pt x="2416746" y="1213896"/>
                  <a:pt x="2403091" y="1213896"/>
                </a:cubicBezTo>
                <a:cubicBezTo>
                  <a:pt x="2389435" y="1209341"/>
                  <a:pt x="2384881" y="1200232"/>
                  <a:pt x="2380329" y="1191124"/>
                </a:cubicBezTo>
                <a:cubicBezTo>
                  <a:pt x="2357569" y="1200232"/>
                  <a:pt x="2362121" y="1195679"/>
                  <a:pt x="2334809" y="1204787"/>
                </a:cubicBezTo>
                <a:cubicBezTo>
                  <a:pt x="2334809" y="1213896"/>
                  <a:pt x="2343913" y="1218450"/>
                  <a:pt x="2343913" y="1223004"/>
                </a:cubicBezTo>
                <a:cubicBezTo>
                  <a:pt x="2348465" y="1209341"/>
                  <a:pt x="2366673" y="1209341"/>
                  <a:pt x="2371225" y="1195679"/>
                </a:cubicBezTo>
                <a:cubicBezTo>
                  <a:pt x="2407641" y="1213896"/>
                  <a:pt x="2362121" y="1236667"/>
                  <a:pt x="2339361" y="1236667"/>
                </a:cubicBezTo>
                <a:cubicBezTo>
                  <a:pt x="2339361" y="1236667"/>
                  <a:pt x="2343913" y="1227559"/>
                  <a:pt x="2339361" y="1227559"/>
                </a:cubicBezTo>
                <a:cubicBezTo>
                  <a:pt x="2339361" y="1227559"/>
                  <a:pt x="2316601" y="1236667"/>
                  <a:pt x="2321153" y="1241222"/>
                </a:cubicBezTo>
                <a:cubicBezTo>
                  <a:pt x="2307497" y="1245776"/>
                  <a:pt x="2289288" y="1254885"/>
                  <a:pt x="2266530" y="1259439"/>
                </a:cubicBezTo>
                <a:cubicBezTo>
                  <a:pt x="2248320" y="1273102"/>
                  <a:pt x="2225560" y="1282210"/>
                  <a:pt x="2207352" y="1291320"/>
                </a:cubicBezTo>
                <a:cubicBezTo>
                  <a:pt x="2180039" y="1304982"/>
                  <a:pt x="2152727" y="1314091"/>
                  <a:pt x="2129966" y="1327754"/>
                </a:cubicBezTo>
                <a:cubicBezTo>
                  <a:pt x="2120863" y="1332308"/>
                  <a:pt x="2111759" y="1345971"/>
                  <a:pt x="2098103" y="1355080"/>
                </a:cubicBezTo>
                <a:cubicBezTo>
                  <a:pt x="2079894" y="1364189"/>
                  <a:pt x="2066238" y="1373298"/>
                  <a:pt x="2061686" y="1386961"/>
                </a:cubicBezTo>
                <a:cubicBezTo>
                  <a:pt x="2070790" y="1400623"/>
                  <a:pt x="2088998" y="1382405"/>
                  <a:pt x="2098103" y="1400623"/>
                </a:cubicBezTo>
                <a:cubicBezTo>
                  <a:pt x="2111759" y="1382405"/>
                  <a:pt x="2143623" y="1368743"/>
                  <a:pt x="2157279" y="1386961"/>
                </a:cubicBezTo>
                <a:cubicBezTo>
                  <a:pt x="2152727" y="1368743"/>
                  <a:pt x="2166383" y="1355080"/>
                  <a:pt x="2180039" y="1345971"/>
                </a:cubicBezTo>
                <a:cubicBezTo>
                  <a:pt x="2175487" y="1332308"/>
                  <a:pt x="2170935" y="1336863"/>
                  <a:pt x="2166383" y="1327754"/>
                </a:cubicBezTo>
                <a:cubicBezTo>
                  <a:pt x="2189143" y="1314091"/>
                  <a:pt x="2189143" y="1345971"/>
                  <a:pt x="2189143" y="1355080"/>
                </a:cubicBezTo>
                <a:cubicBezTo>
                  <a:pt x="2193696" y="1359635"/>
                  <a:pt x="2207352" y="1345971"/>
                  <a:pt x="2221008" y="1345971"/>
                </a:cubicBezTo>
                <a:cubicBezTo>
                  <a:pt x="2230112" y="1341417"/>
                  <a:pt x="2211904" y="1332308"/>
                  <a:pt x="2221008" y="1323200"/>
                </a:cubicBezTo>
                <a:cubicBezTo>
                  <a:pt x="2216456" y="1318645"/>
                  <a:pt x="2202799" y="1345971"/>
                  <a:pt x="2189143" y="1336863"/>
                </a:cubicBezTo>
                <a:cubicBezTo>
                  <a:pt x="2193696" y="1332308"/>
                  <a:pt x="2198247" y="1323200"/>
                  <a:pt x="2193696" y="1314091"/>
                </a:cubicBezTo>
                <a:cubicBezTo>
                  <a:pt x="2211904" y="1314091"/>
                  <a:pt x="2230112" y="1304982"/>
                  <a:pt x="2248320" y="1295874"/>
                </a:cubicBezTo>
                <a:cubicBezTo>
                  <a:pt x="2266530" y="1286765"/>
                  <a:pt x="2289288" y="1277657"/>
                  <a:pt x="2312048" y="1273102"/>
                </a:cubicBezTo>
                <a:cubicBezTo>
                  <a:pt x="2330257" y="1277657"/>
                  <a:pt x="2284736" y="1282210"/>
                  <a:pt x="2293841" y="1291320"/>
                </a:cubicBezTo>
                <a:cubicBezTo>
                  <a:pt x="2298392" y="1304982"/>
                  <a:pt x="2312048" y="1295874"/>
                  <a:pt x="2321153" y="1291320"/>
                </a:cubicBezTo>
                <a:cubicBezTo>
                  <a:pt x="2334809" y="1291320"/>
                  <a:pt x="2321153" y="1273102"/>
                  <a:pt x="2334809" y="1273102"/>
                </a:cubicBezTo>
                <a:cubicBezTo>
                  <a:pt x="2330257" y="1291320"/>
                  <a:pt x="2348465" y="1286765"/>
                  <a:pt x="2353017" y="1282210"/>
                </a:cubicBezTo>
                <a:cubicBezTo>
                  <a:pt x="2362121" y="1273102"/>
                  <a:pt x="2348465" y="1263994"/>
                  <a:pt x="2362121" y="1277657"/>
                </a:cubicBezTo>
                <a:cubicBezTo>
                  <a:pt x="2371225" y="1286765"/>
                  <a:pt x="2384881" y="1286765"/>
                  <a:pt x="2393985" y="1277657"/>
                </a:cubicBezTo>
                <a:cubicBezTo>
                  <a:pt x="2384881" y="1268547"/>
                  <a:pt x="2371225" y="1273102"/>
                  <a:pt x="2371225" y="1259439"/>
                </a:cubicBezTo>
                <a:cubicBezTo>
                  <a:pt x="2384881" y="1254885"/>
                  <a:pt x="2384881" y="1268547"/>
                  <a:pt x="2393985" y="1268547"/>
                </a:cubicBezTo>
                <a:cubicBezTo>
                  <a:pt x="2398539" y="1263994"/>
                  <a:pt x="2398539" y="1259439"/>
                  <a:pt x="2403091" y="1259439"/>
                </a:cubicBezTo>
                <a:cubicBezTo>
                  <a:pt x="2403091" y="1245776"/>
                  <a:pt x="2393985" y="1254885"/>
                  <a:pt x="2384881" y="1250329"/>
                </a:cubicBezTo>
                <a:cubicBezTo>
                  <a:pt x="2380329" y="1241222"/>
                  <a:pt x="2398539" y="1241222"/>
                  <a:pt x="2398539" y="1241222"/>
                </a:cubicBezTo>
                <a:cubicBezTo>
                  <a:pt x="2407641" y="1236667"/>
                  <a:pt x="2407641" y="1232113"/>
                  <a:pt x="2412195" y="1227559"/>
                </a:cubicBezTo>
                <a:cubicBezTo>
                  <a:pt x="2434954" y="1223004"/>
                  <a:pt x="2462266" y="1223004"/>
                  <a:pt x="2485028" y="1213896"/>
                </a:cubicBezTo>
                <a:cubicBezTo>
                  <a:pt x="2475922" y="1227559"/>
                  <a:pt x="2471372" y="1218450"/>
                  <a:pt x="2453162" y="1227559"/>
                </a:cubicBezTo>
                <a:cubicBezTo>
                  <a:pt x="2453162" y="1236667"/>
                  <a:pt x="2466818" y="1232113"/>
                  <a:pt x="2480474" y="1227559"/>
                </a:cubicBezTo>
                <a:cubicBezTo>
                  <a:pt x="2485028" y="1241222"/>
                  <a:pt x="2494132" y="1241222"/>
                  <a:pt x="2503236" y="1245776"/>
                </a:cubicBezTo>
                <a:cubicBezTo>
                  <a:pt x="2516892" y="1236667"/>
                  <a:pt x="2489580" y="1236667"/>
                  <a:pt x="2494132" y="1223004"/>
                </a:cubicBezTo>
                <a:cubicBezTo>
                  <a:pt x="2516892" y="1213896"/>
                  <a:pt x="2516892" y="1241222"/>
                  <a:pt x="2530548" y="1250329"/>
                </a:cubicBezTo>
                <a:cubicBezTo>
                  <a:pt x="2548755" y="1245776"/>
                  <a:pt x="2557861" y="1250329"/>
                  <a:pt x="2571517" y="1250329"/>
                </a:cubicBezTo>
                <a:cubicBezTo>
                  <a:pt x="2580621" y="1250329"/>
                  <a:pt x="2571517" y="1236667"/>
                  <a:pt x="2576067" y="1232113"/>
                </a:cubicBezTo>
                <a:cubicBezTo>
                  <a:pt x="2598829" y="1227559"/>
                  <a:pt x="2598829" y="1250329"/>
                  <a:pt x="2626141" y="1241222"/>
                </a:cubicBezTo>
                <a:cubicBezTo>
                  <a:pt x="2626141" y="1250331"/>
                  <a:pt x="2630693" y="1253746"/>
                  <a:pt x="2634676" y="1257731"/>
                </a:cubicBezTo>
                <a:lnTo>
                  <a:pt x="2638935" y="1263969"/>
                </a:lnTo>
                <a:lnTo>
                  <a:pt x="2643897" y="1263662"/>
                </a:lnTo>
                <a:cubicBezTo>
                  <a:pt x="2639831" y="1275865"/>
                  <a:pt x="2647963" y="1275865"/>
                  <a:pt x="2647963" y="1284000"/>
                </a:cubicBezTo>
                <a:cubicBezTo>
                  <a:pt x="2672356" y="1288068"/>
                  <a:pt x="2680487" y="1279933"/>
                  <a:pt x="2700815" y="1284000"/>
                </a:cubicBezTo>
                <a:cubicBezTo>
                  <a:pt x="2700815" y="1292136"/>
                  <a:pt x="2692684" y="1300270"/>
                  <a:pt x="2684553" y="1300270"/>
                </a:cubicBezTo>
                <a:cubicBezTo>
                  <a:pt x="2696749" y="1312473"/>
                  <a:pt x="2704880" y="1288068"/>
                  <a:pt x="2713011" y="1284000"/>
                </a:cubicBezTo>
                <a:cubicBezTo>
                  <a:pt x="2729273" y="1279933"/>
                  <a:pt x="2725208" y="1296203"/>
                  <a:pt x="2741470" y="1292136"/>
                </a:cubicBezTo>
                <a:cubicBezTo>
                  <a:pt x="2749602" y="1292136"/>
                  <a:pt x="2737405" y="1275865"/>
                  <a:pt x="2725208" y="1284000"/>
                </a:cubicBezTo>
                <a:cubicBezTo>
                  <a:pt x="2733339" y="1263662"/>
                  <a:pt x="2741470" y="1288068"/>
                  <a:pt x="2753667" y="1288068"/>
                </a:cubicBezTo>
                <a:cubicBezTo>
                  <a:pt x="2769929" y="1284000"/>
                  <a:pt x="2757733" y="1275865"/>
                  <a:pt x="2765864" y="1267730"/>
                </a:cubicBezTo>
                <a:cubicBezTo>
                  <a:pt x="2782126" y="1267730"/>
                  <a:pt x="2761798" y="1284000"/>
                  <a:pt x="2778060" y="1284000"/>
                </a:cubicBezTo>
                <a:cubicBezTo>
                  <a:pt x="2782126" y="1275865"/>
                  <a:pt x="2802454" y="1279933"/>
                  <a:pt x="2794322" y="1263662"/>
                </a:cubicBezTo>
                <a:cubicBezTo>
                  <a:pt x="2810585" y="1271798"/>
                  <a:pt x="2834978" y="1259595"/>
                  <a:pt x="2822781" y="1271798"/>
                </a:cubicBezTo>
                <a:cubicBezTo>
                  <a:pt x="2834978" y="1271798"/>
                  <a:pt x="2855306" y="1279933"/>
                  <a:pt x="2859371" y="1267730"/>
                </a:cubicBezTo>
                <a:cubicBezTo>
                  <a:pt x="2867503" y="1271798"/>
                  <a:pt x="2859371" y="1275865"/>
                  <a:pt x="2859371" y="1279933"/>
                </a:cubicBezTo>
                <a:cubicBezTo>
                  <a:pt x="2875634" y="1284000"/>
                  <a:pt x="2867503" y="1267730"/>
                  <a:pt x="2875634" y="1267730"/>
                </a:cubicBezTo>
                <a:cubicBezTo>
                  <a:pt x="2879699" y="1279933"/>
                  <a:pt x="2887830" y="1259595"/>
                  <a:pt x="2908158" y="1267730"/>
                </a:cubicBezTo>
                <a:cubicBezTo>
                  <a:pt x="2904093" y="1275865"/>
                  <a:pt x="2900027" y="1279933"/>
                  <a:pt x="2895961" y="1288068"/>
                </a:cubicBezTo>
                <a:cubicBezTo>
                  <a:pt x="2814650" y="1279933"/>
                  <a:pt x="2782126" y="1296203"/>
                  <a:pt x="2713011" y="1304339"/>
                </a:cubicBezTo>
                <a:cubicBezTo>
                  <a:pt x="2704880" y="1304339"/>
                  <a:pt x="2713011" y="1312473"/>
                  <a:pt x="2717077" y="1312473"/>
                </a:cubicBezTo>
                <a:cubicBezTo>
                  <a:pt x="2700815" y="1316541"/>
                  <a:pt x="2684553" y="1320609"/>
                  <a:pt x="2672356" y="1320609"/>
                </a:cubicBezTo>
                <a:cubicBezTo>
                  <a:pt x="2672356" y="1320609"/>
                  <a:pt x="2664225" y="1316541"/>
                  <a:pt x="2660159" y="1316541"/>
                </a:cubicBezTo>
                <a:cubicBezTo>
                  <a:pt x="2656094" y="1316541"/>
                  <a:pt x="2652028" y="1320609"/>
                  <a:pt x="2652028" y="1320609"/>
                </a:cubicBezTo>
                <a:cubicBezTo>
                  <a:pt x="2647963" y="1320609"/>
                  <a:pt x="2656094" y="1308406"/>
                  <a:pt x="2635766" y="1316541"/>
                </a:cubicBezTo>
                <a:cubicBezTo>
                  <a:pt x="2639831" y="1288068"/>
                  <a:pt x="2664225" y="1304339"/>
                  <a:pt x="2676421" y="1300270"/>
                </a:cubicBezTo>
                <a:cubicBezTo>
                  <a:pt x="2666257" y="1292135"/>
                  <a:pt x="2654061" y="1288068"/>
                  <a:pt x="2640340" y="1286034"/>
                </a:cubicBezTo>
                <a:lnTo>
                  <a:pt x="2614757" y="1284884"/>
                </a:lnTo>
                <a:lnTo>
                  <a:pt x="2603381" y="1295874"/>
                </a:lnTo>
                <a:cubicBezTo>
                  <a:pt x="2605657" y="1298151"/>
                  <a:pt x="2609071" y="1298151"/>
                  <a:pt x="2612485" y="1297582"/>
                </a:cubicBezTo>
                <a:lnTo>
                  <a:pt x="2613938" y="1297309"/>
                </a:lnTo>
                <a:lnTo>
                  <a:pt x="2614930" y="1296203"/>
                </a:lnTo>
                <a:cubicBezTo>
                  <a:pt x="2617471" y="1292135"/>
                  <a:pt x="2619504" y="1288068"/>
                  <a:pt x="2627635" y="1288068"/>
                </a:cubicBezTo>
                <a:cubicBezTo>
                  <a:pt x="2627635" y="1304339"/>
                  <a:pt x="2615438" y="1324676"/>
                  <a:pt x="2639831" y="1324676"/>
                </a:cubicBezTo>
                <a:cubicBezTo>
                  <a:pt x="2623569" y="1328744"/>
                  <a:pt x="2603242" y="1336879"/>
                  <a:pt x="2582914" y="1340947"/>
                </a:cubicBezTo>
                <a:cubicBezTo>
                  <a:pt x="2562586" y="1349081"/>
                  <a:pt x="2542258" y="1353149"/>
                  <a:pt x="2521930" y="1349081"/>
                </a:cubicBezTo>
                <a:cubicBezTo>
                  <a:pt x="2509734" y="1361284"/>
                  <a:pt x="2481275" y="1365352"/>
                  <a:pt x="2456881" y="1369420"/>
                </a:cubicBezTo>
                <a:cubicBezTo>
                  <a:pt x="2448751" y="1373487"/>
                  <a:pt x="2456881" y="1385690"/>
                  <a:pt x="2444685" y="1385690"/>
                </a:cubicBezTo>
                <a:cubicBezTo>
                  <a:pt x="2438587" y="1383656"/>
                  <a:pt x="2434521" y="1380605"/>
                  <a:pt x="2431472" y="1377046"/>
                </a:cubicBezTo>
                <a:lnTo>
                  <a:pt x="2427399" y="1370353"/>
                </a:lnTo>
                <a:lnTo>
                  <a:pt x="2420626" y="1373983"/>
                </a:lnTo>
                <a:lnTo>
                  <a:pt x="2428359" y="1382004"/>
                </a:lnTo>
                <a:cubicBezTo>
                  <a:pt x="2429693" y="1394588"/>
                  <a:pt x="2403013" y="1406028"/>
                  <a:pt x="2387767" y="1406028"/>
                </a:cubicBezTo>
                <a:cubicBezTo>
                  <a:pt x="2387767" y="1406028"/>
                  <a:pt x="2391833" y="1397893"/>
                  <a:pt x="2387767" y="1397893"/>
                </a:cubicBezTo>
                <a:cubicBezTo>
                  <a:pt x="2387767" y="1397893"/>
                  <a:pt x="2367439" y="1406028"/>
                  <a:pt x="2371505" y="1410095"/>
                </a:cubicBezTo>
                <a:cubicBezTo>
                  <a:pt x="2359309" y="1414163"/>
                  <a:pt x="2343046" y="1422298"/>
                  <a:pt x="2322718" y="1426366"/>
                </a:cubicBezTo>
                <a:cubicBezTo>
                  <a:pt x="2306456" y="1438569"/>
                  <a:pt x="2286128" y="1446704"/>
                  <a:pt x="2269866" y="1454839"/>
                </a:cubicBezTo>
                <a:cubicBezTo>
                  <a:pt x="2245473" y="1467042"/>
                  <a:pt x="2221079" y="1475177"/>
                  <a:pt x="2200752" y="1487380"/>
                </a:cubicBezTo>
                <a:cubicBezTo>
                  <a:pt x="2192621" y="1491447"/>
                  <a:pt x="2184489" y="1503650"/>
                  <a:pt x="2172293" y="1511786"/>
                </a:cubicBezTo>
                <a:cubicBezTo>
                  <a:pt x="2156031" y="1519920"/>
                  <a:pt x="2143834" y="1528056"/>
                  <a:pt x="2139769" y="1540258"/>
                </a:cubicBezTo>
                <a:cubicBezTo>
                  <a:pt x="2147899" y="1552461"/>
                  <a:pt x="2164162" y="1536191"/>
                  <a:pt x="2172293" y="1552461"/>
                </a:cubicBezTo>
                <a:cubicBezTo>
                  <a:pt x="2184489" y="1536191"/>
                  <a:pt x="2212948" y="1523988"/>
                  <a:pt x="2225145" y="1540258"/>
                </a:cubicBezTo>
                <a:cubicBezTo>
                  <a:pt x="2221079" y="1523988"/>
                  <a:pt x="2233276" y="1511786"/>
                  <a:pt x="2245473" y="1503650"/>
                </a:cubicBezTo>
                <a:cubicBezTo>
                  <a:pt x="2241407" y="1491447"/>
                  <a:pt x="2237341" y="1495515"/>
                  <a:pt x="2233276" y="1487380"/>
                </a:cubicBezTo>
                <a:cubicBezTo>
                  <a:pt x="2253604" y="1475177"/>
                  <a:pt x="2253604" y="1503650"/>
                  <a:pt x="2253604" y="1511786"/>
                </a:cubicBezTo>
                <a:cubicBezTo>
                  <a:pt x="2257670" y="1515853"/>
                  <a:pt x="2269866" y="1503650"/>
                  <a:pt x="2282063" y="1503650"/>
                </a:cubicBezTo>
                <a:cubicBezTo>
                  <a:pt x="2290194" y="1499583"/>
                  <a:pt x="2273932" y="1491447"/>
                  <a:pt x="2282063" y="1483312"/>
                </a:cubicBezTo>
                <a:cubicBezTo>
                  <a:pt x="2277997" y="1479245"/>
                  <a:pt x="2265801" y="1503650"/>
                  <a:pt x="2253604" y="1495515"/>
                </a:cubicBezTo>
                <a:cubicBezTo>
                  <a:pt x="2257670" y="1491447"/>
                  <a:pt x="2261735" y="1483312"/>
                  <a:pt x="2257670" y="1475177"/>
                </a:cubicBezTo>
                <a:cubicBezTo>
                  <a:pt x="2273932" y="1475177"/>
                  <a:pt x="2290194" y="1467042"/>
                  <a:pt x="2306456" y="1458906"/>
                </a:cubicBezTo>
                <a:cubicBezTo>
                  <a:pt x="2322718" y="1450772"/>
                  <a:pt x="2343046" y="1442636"/>
                  <a:pt x="2363374" y="1438569"/>
                </a:cubicBezTo>
                <a:cubicBezTo>
                  <a:pt x="2379636" y="1442636"/>
                  <a:pt x="2338980" y="1446704"/>
                  <a:pt x="2347112" y="1454839"/>
                </a:cubicBezTo>
                <a:cubicBezTo>
                  <a:pt x="2351177" y="1467042"/>
                  <a:pt x="2363374" y="1458906"/>
                  <a:pt x="2371505" y="1454839"/>
                </a:cubicBezTo>
                <a:cubicBezTo>
                  <a:pt x="2383702" y="1454839"/>
                  <a:pt x="2371505" y="1438569"/>
                  <a:pt x="2383702" y="1438569"/>
                </a:cubicBezTo>
                <a:cubicBezTo>
                  <a:pt x="2379636" y="1454839"/>
                  <a:pt x="2395898" y="1450772"/>
                  <a:pt x="2399964" y="1446704"/>
                </a:cubicBezTo>
                <a:cubicBezTo>
                  <a:pt x="2408095" y="1438569"/>
                  <a:pt x="2395898" y="1430433"/>
                  <a:pt x="2408095" y="1442636"/>
                </a:cubicBezTo>
                <a:cubicBezTo>
                  <a:pt x="2416226" y="1450772"/>
                  <a:pt x="2428423" y="1450772"/>
                  <a:pt x="2436554" y="1442636"/>
                </a:cubicBezTo>
                <a:cubicBezTo>
                  <a:pt x="2428423" y="1434501"/>
                  <a:pt x="2416226" y="1438569"/>
                  <a:pt x="2416226" y="1426366"/>
                </a:cubicBezTo>
                <a:cubicBezTo>
                  <a:pt x="2428423" y="1422298"/>
                  <a:pt x="2428423" y="1434501"/>
                  <a:pt x="2436554" y="1434501"/>
                </a:cubicBezTo>
                <a:cubicBezTo>
                  <a:pt x="2440619" y="1430433"/>
                  <a:pt x="2440619" y="1426366"/>
                  <a:pt x="2444685" y="1426366"/>
                </a:cubicBezTo>
                <a:cubicBezTo>
                  <a:pt x="2444685" y="1414163"/>
                  <a:pt x="2436554" y="1422298"/>
                  <a:pt x="2428423" y="1418231"/>
                </a:cubicBezTo>
                <a:cubicBezTo>
                  <a:pt x="2424357" y="1410095"/>
                  <a:pt x="2440619" y="1410095"/>
                  <a:pt x="2440619" y="1410095"/>
                </a:cubicBezTo>
                <a:cubicBezTo>
                  <a:pt x="2448751" y="1406028"/>
                  <a:pt x="2448751" y="1401961"/>
                  <a:pt x="2452816" y="1397893"/>
                </a:cubicBezTo>
                <a:cubicBezTo>
                  <a:pt x="2473144" y="1393825"/>
                  <a:pt x="2497537" y="1393825"/>
                  <a:pt x="2517865" y="1385690"/>
                </a:cubicBezTo>
                <a:cubicBezTo>
                  <a:pt x="2509734" y="1397893"/>
                  <a:pt x="2505668" y="1389758"/>
                  <a:pt x="2489406" y="1397893"/>
                </a:cubicBezTo>
                <a:cubicBezTo>
                  <a:pt x="2489406" y="1406028"/>
                  <a:pt x="2501603" y="1401961"/>
                  <a:pt x="2513800" y="1397893"/>
                </a:cubicBezTo>
                <a:cubicBezTo>
                  <a:pt x="2517865" y="1410095"/>
                  <a:pt x="2525996" y="1410095"/>
                  <a:pt x="2534127" y="1414163"/>
                </a:cubicBezTo>
                <a:cubicBezTo>
                  <a:pt x="2546324" y="1406028"/>
                  <a:pt x="2521930" y="1406028"/>
                  <a:pt x="2525996" y="1393825"/>
                </a:cubicBezTo>
                <a:cubicBezTo>
                  <a:pt x="2546324" y="1385690"/>
                  <a:pt x="2546324" y="1410095"/>
                  <a:pt x="2558520" y="1418231"/>
                </a:cubicBezTo>
                <a:cubicBezTo>
                  <a:pt x="2574782" y="1414163"/>
                  <a:pt x="2582914" y="1418231"/>
                  <a:pt x="2595111" y="1418231"/>
                </a:cubicBezTo>
                <a:cubicBezTo>
                  <a:pt x="2603242" y="1418231"/>
                  <a:pt x="2595111" y="1406028"/>
                  <a:pt x="2599176" y="1401961"/>
                </a:cubicBezTo>
                <a:cubicBezTo>
                  <a:pt x="2619504" y="1397893"/>
                  <a:pt x="2619504" y="1418231"/>
                  <a:pt x="2643897" y="1410095"/>
                </a:cubicBezTo>
                <a:cubicBezTo>
                  <a:pt x="2643897" y="1426366"/>
                  <a:pt x="2660159" y="1422298"/>
                  <a:pt x="2656094" y="1442636"/>
                </a:cubicBezTo>
                <a:cubicBezTo>
                  <a:pt x="2643897" y="1434501"/>
                  <a:pt x="2631701" y="1450772"/>
                  <a:pt x="2623569" y="1458906"/>
                </a:cubicBezTo>
                <a:cubicBezTo>
                  <a:pt x="2627635" y="1462974"/>
                  <a:pt x="2635766" y="1458906"/>
                  <a:pt x="2639831" y="1458906"/>
                </a:cubicBezTo>
                <a:cubicBezTo>
                  <a:pt x="2639831" y="1462974"/>
                  <a:pt x="2635766" y="1471109"/>
                  <a:pt x="2639831" y="1475177"/>
                </a:cubicBezTo>
                <a:cubicBezTo>
                  <a:pt x="2631701" y="1479245"/>
                  <a:pt x="2627635" y="1475177"/>
                  <a:pt x="2627635" y="1467042"/>
                </a:cubicBezTo>
                <a:cubicBezTo>
                  <a:pt x="2619504" y="1462974"/>
                  <a:pt x="2619504" y="1483312"/>
                  <a:pt x="2615438" y="1471109"/>
                </a:cubicBezTo>
                <a:cubicBezTo>
                  <a:pt x="2607307" y="1467042"/>
                  <a:pt x="2611373" y="1462974"/>
                  <a:pt x="2619504" y="1462974"/>
                </a:cubicBezTo>
                <a:cubicBezTo>
                  <a:pt x="2611373" y="1454839"/>
                  <a:pt x="2615438" y="1442636"/>
                  <a:pt x="2623569" y="1438569"/>
                </a:cubicBezTo>
                <a:cubicBezTo>
                  <a:pt x="2615438" y="1426366"/>
                  <a:pt x="2611373" y="1446704"/>
                  <a:pt x="2599176" y="1446704"/>
                </a:cubicBezTo>
                <a:cubicBezTo>
                  <a:pt x="2595111" y="1438569"/>
                  <a:pt x="2591045" y="1430433"/>
                  <a:pt x="2591045" y="1418231"/>
                </a:cubicBezTo>
                <a:cubicBezTo>
                  <a:pt x="2578849" y="1422298"/>
                  <a:pt x="2591045" y="1438569"/>
                  <a:pt x="2578849" y="1442636"/>
                </a:cubicBezTo>
                <a:cubicBezTo>
                  <a:pt x="2578849" y="1450772"/>
                  <a:pt x="2595111" y="1442636"/>
                  <a:pt x="2591045" y="1454839"/>
                </a:cubicBezTo>
                <a:cubicBezTo>
                  <a:pt x="2586979" y="1454839"/>
                  <a:pt x="2574782" y="1462974"/>
                  <a:pt x="2574782" y="1454839"/>
                </a:cubicBezTo>
                <a:cubicBezTo>
                  <a:pt x="2566652" y="1458906"/>
                  <a:pt x="2566652" y="1471109"/>
                  <a:pt x="2550389" y="1471109"/>
                </a:cubicBezTo>
                <a:cubicBezTo>
                  <a:pt x="2554455" y="1454839"/>
                  <a:pt x="2550389" y="1446704"/>
                  <a:pt x="2534127" y="1454839"/>
                </a:cubicBezTo>
                <a:cubicBezTo>
                  <a:pt x="2521930" y="1446704"/>
                  <a:pt x="2542258" y="1442636"/>
                  <a:pt x="2530062" y="1434501"/>
                </a:cubicBezTo>
                <a:cubicBezTo>
                  <a:pt x="2525996" y="1438569"/>
                  <a:pt x="2525996" y="1446704"/>
                  <a:pt x="2509734" y="1446704"/>
                </a:cubicBezTo>
                <a:cubicBezTo>
                  <a:pt x="2509734" y="1438569"/>
                  <a:pt x="2505668" y="1438569"/>
                  <a:pt x="2501603" y="1442636"/>
                </a:cubicBezTo>
                <a:cubicBezTo>
                  <a:pt x="2501603" y="1430433"/>
                  <a:pt x="2505668" y="1414163"/>
                  <a:pt x="2493472" y="1410095"/>
                </a:cubicBezTo>
                <a:cubicBezTo>
                  <a:pt x="2489406" y="1414163"/>
                  <a:pt x="2493472" y="1426366"/>
                  <a:pt x="2477210" y="1426366"/>
                </a:cubicBezTo>
                <a:cubicBezTo>
                  <a:pt x="2469078" y="1414163"/>
                  <a:pt x="2489406" y="1414163"/>
                  <a:pt x="2481275" y="1401961"/>
                </a:cubicBezTo>
                <a:cubicBezTo>
                  <a:pt x="2465013" y="1401961"/>
                  <a:pt x="2473144" y="1414163"/>
                  <a:pt x="2469078" y="1422298"/>
                </a:cubicBezTo>
                <a:cubicBezTo>
                  <a:pt x="2460947" y="1422298"/>
                  <a:pt x="2465013" y="1401961"/>
                  <a:pt x="2448751" y="1414163"/>
                </a:cubicBezTo>
                <a:cubicBezTo>
                  <a:pt x="2448751" y="1418231"/>
                  <a:pt x="2452816" y="1426366"/>
                  <a:pt x="2444685" y="1434501"/>
                </a:cubicBezTo>
                <a:cubicBezTo>
                  <a:pt x="2448751" y="1442636"/>
                  <a:pt x="2448751" y="1422298"/>
                  <a:pt x="2465013" y="1426366"/>
                </a:cubicBezTo>
                <a:cubicBezTo>
                  <a:pt x="2460947" y="1438569"/>
                  <a:pt x="2477210" y="1430433"/>
                  <a:pt x="2481275" y="1434501"/>
                </a:cubicBezTo>
                <a:cubicBezTo>
                  <a:pt x="2481275" y="1434501"/>
                  <a:pt x="2481275" y="1442636"/>
                  <a:pt x="2481275" y="1446704"/>
                </a:cubicBezTo>
                <a:cubicBezTo>
                  <a:pt x="2485340" y="1450772"/>
                  <a:pt x="2493472" y="1446704"/>
                  <a:pt x="2493472" y="1454839"/>
                </a:cubicBezTo>
                <a:cubicBezTo>
                  <a:pt x="2489406" y="1458906"/>
                  <a:pt x="2485340" y="1462974"/>
                  <a:pt x="2473144" y="1462974"/>
                </a:cubicBezTo>
                <a:cubicBezTo>
                  <a:pt x="2473144" y="1458906"/>
                  <a:pt x="2481275" y="1454839"/>
                  <a:pt x="2481275" y="1450772"/>
                </a:cubicBezTo>
                <a:cubicBezTo>
                  <a:pt x="2469078" y="1450772"/>
                  <a:pt x="2465013" y="1454839"/>
                  <a:pt x="2460947" y="1462974"/>
                </a:cubicBezTo>
                <a:cubicBezTo>
                  <a:pt x="2469078" y="1479245"/>
                  <a:pt x="2485340" y="1471109"/>
                  <a:pt x="2501603" y="1467042"/>
                </a:cubicBezTo>
                <a:cubicBezTo>
                  <a:pt x="2505668" y="1475177"/>
                  <a:pt x="2493472" y="1475177"/>
                  <a:pt x="2485340" y="1475177"/>
                </a:cubicBezTo>
                <a:cubicBezTo>
                  <a:pt x="2497537" y="1483312"/>
                  <a:pt x="2501603" y="1491447"/>
                  <a:pt x="2493472" y="1503650"/>
                </a:cubicBezTo>
                <a:cubicBezTo>
                  <a:pt x="2493472" y="1507717"/>
                  <a:pt x="2501603" y="1503650"/>
                  <a:pt x="2501603" y="1507717"/>
                </a:cubicBezTo>
                <a:cubicBezTo>
                  <a:pt x="2509734" y="1507717"/>
                  <a:pt x="2509734" y="1491447"/>
                  <a:pt x="2521930" y="1499583"/>
                </a:cubicBezTo>
                <a:cubicBezTo>
                  <a:pt x="2525996" y="1519920"/>
                  <a:pt x="2493472" y="1515853"/>
                  <a:pt x="2469078" y="1523988"/>
                </a:cubicBezTo>
                <a:cubicBezTo>
                  <a:pt x="2456881" y="1528056"/>
                  <a:pt x="2452816" y="1536191"/>
                  <a:pt x="2440619" y="1536191"/>
                </a:cubicBezTo>
                <a:cubicBezTo>
                  <a:pt x="2436554" y="1536191"/>
                  <a:pt x="2448751" y="1528056"/>
                  <a:pt x="2452816" y="1528056"/>
                </a:cubicBezTo>
                <a:cubicBezTo>
                  <a:pt x="2440619" y="1523988"/>
                  <a:pt x="2440619" y="1536191"/>
                  <a:pt x="2432488" y="1540258"/>
                </a:cubicBezTo>
                <a:cubicBezTo>
                  <a:pt x="2428423" y="1540258"/>
                  <a:pt x="2420292" y="1536191"/>
                  <a:pt x="2420292" y="1536191"/>
                </a:cubicBezTo>
                <a:cubicBezTo>
                  <a:pt x="2412161" y="1540258"/>
                  <a:pt x="2412161" y="1548394"/>
                  <a:pt x="2404029" y="1552461"/>
                </a:cubicBezTo>
                <a:cubicBezTo>
                  <a:pt x="2399964" y="1556529"/>
                  <a:pt x="2395898" y="1552461"/>
                  <a:pt x="2387767" y="1552461"/>
                </a:cubicBezTo>
                <a:cubicBezTo>
                  <a:pt x="2383702" y="1556529"/>
                  <a:pt x="2375571" y="1560596"/>
                  <a:pt x="2371505" y="1564664"/>
                </a:cubicBezTo>
                <a:cubicBezTo>
                  <a:pt x="2363374" y="1568731"/>
                  <a:pt x="2359309" y="1568731"/>
                  <a:pt x="2355243" y="1564664"/>
                </a:cubicBezTo>
                <a:cubicBezTo>
                  <a:pt x="2347112" y="1548394"/>
                  <a:pt x="2359309" y="1532123"/>
                  <a:pt x="2383702" y="1536191"/>
                </a:cubicBezTo>
                <a:cubicBezTo>
                  <a:pt x="2375571" y="1523988"/>
                  <a:pt x="2363374" y="1528056"/>
                  <a:pt x="2351177" y="1532123"/>
                </a:cubicBezTo>
                <a:cubicBezTo>
                  <a:pt x="2338980" y="1540258"/>
                  <a:pt x="2347112" y="1540258"/>
                  <a:pt x="2351177" y="1548394"/>
                </a:cubicBezTo>
                <a:cubicBezTo>
                  <a:pt x="2343046" y="1552461"/>
                  <a:pt x="2338980" y="1556529"/>
                  <a:pt x="2343046" y="1560596"/>
                </a:cubicBezTo>
                <a:cubicBezTo>
                  <a:pt x="2338980" y="1564664"/>
                  <a:pt x="2322718" y="1564664"/>
                  <a:pt x="2330850" y="1572799"/>
                </a:cubicBezTo>
                <a:cubicBezTo>
                  <a:pt x="2334915" y="1580934"/>
                  <a:pt x="2343046" y="1564664"/>
                  <a:pt x="2351177" y="1572799"/>
                </a:cubicBezTo>
                <a:cubicBezTo>
                  <a:pt x="2338980" y="1589069"/>
                  <a:pt x="2314587" y="1585001"/>
                  <a:pt x="2298325" y="1597204"/>
                </a:cubicBezTo>
                <a:cubicBezTo>
                  <a:pt x="2294260" y="1601272"/>
                  <a:pt x="2290194" y="1605340"/>
                  <a:pt x="2286128" y="1609407"/>
                </a:cubicBezTo>
                <a:cubicBezTo>
                  <a:pt x="2269866" y="1617542"/>
                  <a:pt x="2249538" y="1629745"/>
                  <a:pt x="2237341" y="1637881"/>
                </a:cubicBezTo>
                <a:cubicBezTo>
                  <a:pt x="2225145" y="1641948"/>
                  <a:pt x="2212948" y="1650083"/>
                  <a:pt x="2200752" y="1658218"/>
                </a:cubicBezTo>
                <a:cubicBezTo>
                  <a:pt x="2188555" y="1666353"/>
                  <a:pt x="2176359" y="1670421"/>
                  <a:pt x="2168227" y="1674489"/>
                </a:cubicBezTo>
                <a:cubicBezTo>
                  <a:pt x="2168227" y="1674489"/>
                  <a:pt x="2164162" y="1666353"/>
                  <a:pt x="2164162" y="1666353"/>
                </a:cubicBezTo>
                <a:cubicBezTo>
                  <a:pt x="2160096" y="1666353"/>
                  <a:pt x="2160096" y="1678556"/>
                  <a:pt x="2151965" y="1678556"/>
                </a:cubicBezTo>
                <a:cubicBezTo>
                  <a:pt x="2147899" y="1650083"/>
                  <a:pt x="2147899" y="1686692"/>
                  <a:pt x="2131637" y="1690759"/>
                </a:cubicBezTo>
                <a:cubicBezTo>
                  <a:pt x="2127572" y="1694826"/>
                  <a:pt x="2131637" y="1698894"/>
                  <a:pt x="2131637" y="1702962"/>
                </a:cubicBezTo>
                <a:cubicBezTo>
                  <a:pt x="2119441" y="1711097"/>
                  <a:pt x="2103179" y="1723300"/>
                  <a:pt x="2095047" y="1719232"/>
                </a:cubicBezTo>
                <a:cubicBezTo>
                  <a:pt x="2082850" y="1723300"/>
                  <a:pt x="2095047" y="1731435"/>
                  <a:pt x="2078785" y="1735503"/>
                </a:cubicBezTo>
                <a:cubicBezTo>
                  <a:pt x="2070654" y="1727367"/>
                  <a:pt x="2070654" y="1719232"/>
                  <a:pt x="2082850" y="1715165"/>
                </a:cubicBezTo>
                <a:cubicBezTo>
                  <a:pt x="2078785" y="1702962"/>
                  <a:pt x="2066588" y="1711097"/>
                  <a:pt x="2058457" y="1719232"/>
                </a:cubicBezTo>
                <a:cubicBezTo>
                  <a:pt x="2062523" y="1727367"/>
                  <a:pt x="2070654" y="1727367"/>
                  <a:pt x="2074720" y="1735503"/>
                </a:cubicBezTo>
                <a:cubicBezTo>
                  <a:pt x="2005605" y="1792449"/>
                  <a:pt x="1940556" y="1849395"/>
                  <a:pt x="1879573" y="1914476"/>
                </a:cubicBezTo>
                <a:cubicBezTo>
                  <a:pt x="1814524" y="1975490"/>
                  <a:pt x="1757606" y="2044639"/>
                  <a:pt x="1712885" y="2117856"/>
                </a:cubicBezTo>
                <a:cubicBezTo>
                  <a:pt x="1696623" y="2142261"/>
                  <a:pt x="1684427" y="2162599"/>
                  <a:pt x="1668164" y="2187004"/>
                </a:cubicBezTo>
                <a:cubicBezTo>
                  <a:pt x="1664099" y="2191072"/>
                  <a:pt x="1668164" y="2195140"/>
                  <a:pt x="1668164" y="2199207"/>
                </a:cubicBezTo>
                <a:cubicBezTo>
                  <a:pt x="1660033" y="2207343"/>
                  <a:pt x="1643771" y="2227680"/>
                  <a:pt x="1635640" y="2248018"/>
                </a:cubicBezTo>
                <a:cubicBezTo>
                  <a:pt x="1631574" y="2260221"/>
                  <a:pt x="1631574" y="2272424"/>
                  <a:pt x="1623443" y="2284627"/>
                </a:cubicBezTo>
                <a:cubicBezTo>
                  <a:pt x="1615312" y="2300897"/>
                  <a:pt x="1590919" y="2345640"/>
                  <a:pt x="1582788" y="2378181"/>
                </a:cubicBezTo>
                <a:cubicBezTo>
                  <a:pt x="1582788" y="2386316"/>
                  <a:pt x="1582788" y="2394452"/>
                  <a:pt x="1578722" y="2406654"/>
                </a:cubicBezTo>
                <a:cubicBezTo>
                  <a:pt x="1578722" y="2418857"/>
                  <a:pt x="1574656" y="2426992"/>
                  <a:pt x="1562460" y="2435127"/>
                </a:cubicBezTo>
                <a:cubicBezTo>
                  <a:pt x="1562460" y="2445296"/>
                  <a:pt x="1562460" y="2454448"/>
                  <a:pt x="1560936" y="2462584"/>
                </a:cubicBezTo>
                <a:lnTo>
                  <a:pt x="1552302" y="2479858"/>
                </a:lnTo>
                <a:lnTo>
                  <a:pt x="1561103" y="2477082"/>
                </a:lnTo>
                <a:cubicBezTo>
                  <a:pt x="1566651" y="2471744"/>
                  <a:pt x="1563236" y="2460643"/>
                  <a:pt x="1570065" y="2457228"/>
                </a:cubicBezTo>
                <a:cubicBezTo>
                  <a:pt x="1583721" y="2457228"/>
                  <a:pt x="1570065" y="2466336"/>
                  <a:pt x="1570065" y="2470892"/>
                </a:cubicBezTo>
                <a:cubicBezTo>
                  <a:pt x="1570065" y="2475445"/>
                  <a:pt x="1579169" y="2475445"/>
                  <a:pt x="1579169" y="2475445"/>
                </a:cubicBezTo>
                <a:cubicBezTo>
                  <a:pt x="1579169" y="2482276"/>
                  <a:pt x="1576893" y="2489108"/>
                  <a:pt x="1574617" y="2495939"/>
                </a:cubicBezTo>
                <a:lnTo>
                  <a:pt x="1571927" y="2508053"/>
                </a:lnTo>
                <a:lnTo>
                  <a:pt x="1577440" y="2493436"/>
                </a:lnTo>
                <a:cubicBezTo>
                  <a:pt x="1583354" y="2479067"/>
                  <a:pt x="1589267" y="2465543"/>
                  <a:pt x="1594336" y="2453709"/>
                </a:cubicBezTo>
                <a:cubicBezTo>
                  <a:pt x="1601095" y="2440185"/>
                  <a:pt x="1597716" y="2426661"/>
                  <a:pt x="1607854" y="2423281"/>
                </a:cubicBezTo>
                <a:cubicBezTo>
                  <a:pt x="1607854" y="2419900"/>
                  <a:pt x="1604474" y="2416518"/>
                  <a:pt x="1607854" y="2409757"/>
                </a:cubicBezTo>
                <a:cubicBezTo>
                  <a:pt x="1611232" y="2402994"/>
                  <a:pt x="1617991" y="2402994"/>
                  <a:pt x="1621370" y="2396233"/>
                </a:cubicBezTo>
                <a:cubicBezTo>
                  <a:pt x="1617991" y="2365804"/>
                  <a:pt x="1645025" y="2335376"/>
                  <a:pt x="1661921" y="2294804"/>
                </a:cubicBezTo>
                <a:cubicBezTo>
                  <a:pt x="1672059" y="2288042"/>
                  <a:pt x="1665301" y="2301566"/>
                  <a:pt x="1675439" y="2304946"/>
                </a:cubicBezTo>
                <a:cubicBezTo>
                  <a:pt x="1682197" y="2288042"/>
                  <a:pt x="1661921" y="2281280"/>
                  <a:pt x="1675439" y="2264375"/>
                </a:cubicBezTo>
                <a:cubicBezTo>
                  <a:pt x="1678818" y="2271137"/>
                  <a:pt x="1678818" y="2277899"/>
                  <a:pt x="1688956" y="2281280"/>
                </a:cubicBezTo>
                <a:cubicBezTo>
                  <a:pt x="1699094" y="2267756"/>
                  <a:pt x="1685577" y="2260994"/>
                  <a:pt x="1699094" y="2254232"/>
                </a:cubicBezTo>
                <a:cubicBezTo>
                  <a:pt x="1702473" y="2260994"/>
                  <a:pt x="1692335" y="2271137"/>
                  <a:pt x="1699094" y="2274518"/>
                </a:cubicBezTo>
                <a:cubicBezTo>
                  <a:pt x="1709232" y="2271137"/>
                  <a:pt x="1695714" y="2254232"/>
                  <a:pt x="1709232" y="2240708"/>
                </a:cubicBezTo>
                <a:cubicBezTo>
                  <a:pt x="1719369" y="2244089"/>
                  <a:pt x="1715990" y="2250851"/>
                  <a:pt x="1712611" y="2257613"/>
                </a:cubicBezTo>
                <a:cubicBezTo>
                  <a:pt x="1726128" y="2257613"/>
                  <a:pt x="1712611" y="2244089"/>
                  <a:pt x="1719369" y="2237328"/>
                </a:cubicBezTo>
                <a:cubicBezTo>
                  <a:pt x="1726128" y="2240708"/>
                  <a:pt x="1726128" y="2227184"/>
                  <a:pt x="1732886" y="2227184"/>
                </a:cubicBezTo>
                <a:cubicBezTo>
                  <a:pt x="1732886" y="2217041"/>
                  <a:pt x="1726128" y="2196756"/>
                  <a:pt x="1736266" y="2189994"/>
                </a:cubicBezTo>
                <a:cubicBezTo>
                  <a:pt x="1736266" y="2196756"/>
                  <a:pt x="1743025" y="2200137"/>
                  <a:pt x="1746403" y="2203517"/>
                </a:cubicBezTo>
                <a:cubicBezTo>
                  <a:pt x="1743025" y="2210280"/>
                  <a:pt x="1739645" y="2210280"/>
                  <a:pt x="1736266" y="2217041"/>
                </a:cubicBezTo>
                <a:cubicBezTo>
                  <a:pt x="1743025" y="2220422"/>
                  <a:pt x="1746403" y="2217041"/>
                  <a:pt x="1749783" y="2210280"/>
                </a:cubicBezTo>
                <a:cubicBezTo>
                  <a:pt x="1753162" y="2206898"/>
                  <a:pt x="1753162" y="2200137"/>
                  <a:pt x="1756541" y="2193374"/>
                </a:cubicBezTo>
                <a:cubicBezTo>
                  <a:pt x="1763300" y="2200137"/>
                  <a:pt x="1759921" y="2206898"/>
                  <a:pt x="1766679" y="2210280"/>
                </a:cubicBezTo>
                <a:cubicBezTo>
                  <a:pt x="1766679" y="2203517"/>
                  <a:pt x="1763300" y="2200137"/>
                  <a:pt x="1763300" y="2193374"/>
                </a:cubicBezTo>
                <a:cubicBezTo>
                  <a:pt x="1770059" y="2179851"/>
                  <a:pt x="1776817" y="2186613"/>
                  <a:pt x="1783576" y="2183232"/>
                </a:cubicBezTo>
                <a:cubicBezTo>
                  <a:pt x="1780196" y="2193374"/>
                  <a:pt x="1776817" y="2206898"/>
                  <a:pt x="1770059" y="2217041"/>
                </a:cubicBezTo>
                <a:cubicBezTo>
                  <a:pt x="1763300" y="2230565"/>
                  <a:pt x="1756541" y="2240708"/>
                  <a:pt x="1746403" y="2240708"/>
                </a:cubicBezTo>
                <a:cubicBezTo>
                  <a:pt x="1743025" y="2250851"/>
                  <a:pt x="1753162" y="2240708"/>
                  <a:pt x="1753162" y="2250851"/>
                </a:cubicBezTo>
                <a:cubicBezTo>
                  <a:pt x="1746403" y="2260994"/>
                  <a:pt x="1739645" y="2281280"/>
                  <a:pt x="1729507" y="2288042"/>
                </a:cubicBezTo>
                <a:cubicBezTo>
                  <a:pt x="1729507" y="2291422"/>
                  <a:pt x="1732886" y="2291422"/>
                  <a:pt x="1732886" y="2294804"/>
                </a:cubicBezTo>
                <a:cubicBezTo>
                  <a:pt x="1726128" y="2311709"/>
                  <a:pt x="1709232" y="2318470"/>
                  <a:pt x="1715990" y="2338756"/>
                </a:cubicBezTo>
                <a:cubicBezTo>
                  <a:pt x="1702473" y="2342137"/>
                  <a:pt x="1695714" y="2379328"/>
                  <a:pt x="1695714" y="2392852"/>
                </a:cubicBezTo>
                <a:cubicBezTo>
                  <a:pt x="1685577" y="2392852"/>
                  <a:pt x="1682197" y="2409757"/>
                  <a:pt x="1675439" y="2416518"/>
                </a:cubicBezTo>
                <a:cubicBezTo>
                  <a:pt x="1688956" y="2423281"/>
                  <a:pt x="1692335" y="2409757"/>
                  <a:pt x="1699094" y="2406376"/>
                </a:cubicBezTo>
                <a:cubicBezTo>
                  <a:pt x="1709232" y="2413137"/>
                  <a:pt x="1695714" y="2409757"/>
                  <a:pt x="1692335" y="2419900"/>
                </a:cubicBezTo>
                <a:cubicBezTo>
                  <a:pt x="1688956" y="2426661"/>
                  <a:pt x="1702473" y="2426661"/>
                  <a:pt x="1705852" y="2430042"/>
                </a:cubicBezTo>
                <a:cubicBezTo>
                  <a:pt x="1715990" y="2409757"/>
                  <a:pt x="1709232" y="2399614"/>
                  <a:pt x="1705852" y="2389471"/>
                </a:cubicBezTo>
                <a:cubicBezTo>
                  <a:pt x="1715990" y="2369185"/>
                  <a:pt x="1719369" y="2355661"/>
                  <a:pt x="1726128" y="2338756"/>
                </a:cubicBezTo>
                <a:cubicBezTo>
                  <a:pt x="1732886" y="2325233"/>
                  <a:pt x="1739645" y="2315089"/>
                  <a:pt x="1749783" y="2301566"/>
                </a:cubicBezTo>
                <a:cubicBezTo>
                  <a:pt x="1749783" y="2311709"/>
                  <a:pt x="1759921" y="2315089"/>
                  <a:pt x="1759921" y="2325233"/>
                </a:cubicBezTo>
                <a:cubicBezTo>
                  <a:pt x="1766679" y="2325233"/>
                  <a:pt x="1766679" y="2308328"/>
                  <a:pt x="1773437" y="2308328"/>
                </a:cubicBezTo>
                <a:cubicBezTo>
                  <a:pt x="1766679" y="2304946"/>
                  <a:pt x="1763300" y="2304946"/>
                  <a:pt x="1759921" y="2311709"/>
                </a:cubicBezTo>
                <a:cubicBezTo>
                  <a:pt x="1753162" y="2304946"/>
                  <a:pt x="1763300" y="2294804"/>
                  <a:pt x="1766679" y="2284661"/>
                </a:cubicBezTo>
                <a:cubicBezTo>
                  <a:pt x="1773437" y="2288042"/>
                  <a:pt x="1776817" y="2291422"/>
                  <a:pt x="1780196" y="2288042"/>
                </a:cubicBezTo>
                <a:cubicBezTo>
                  <a:pt x="1790334" y="2277899"/>
                  <a:pt x="1766679" y="2277899"/>
                  <a:pt x="1780196" y="2267756"/>
                </a:cubicBezTo>
                <a:cubicBezTo>
                  <a:pt x="1786955" y="2277899"/>
                  <a:pt x="1783576" y="2277899"/>
                  <a:pt x="1797093" y="2274518"/>
                </a:cubicBezTo>
                <a:cubicBezTo>
                  <a:pt x="1797093" y="2267756"/>
                  <a:pt x="1790334" y="2267756"/>
                  <a:pt x="1790334" y="2274518"/>
                </a:cubicBezTo>
                <a:cubicBezTo>
                  <a:pt x="1783576" y="2271137"/>
                  <a:pt x="1793714" y="2264375"/>
                  <a:pt x="1786955" y="2260994"/>
                </a:cubicBezTo>
                <a:cubicBezTo>
                  <a:pt x="1797093" y="2257613"/>
                  <a:pt x="1803852" y="2250851"/>
                  <a:pt x="1810610" y="2260994"/>
                </a:cubicBezTo>
                <a:cubicBezTo>
                  <a:pt x="1817368" y="2250851"/>
                  <a:pt x="1807230" y="2244089"/>
                  <a:pt x="1820748" y="2233946"/>
                </a:cubicBezTo>
                <a:cubicBezTo>
                  <a:pt x="1824127" y="2223804"/>
                  <a:pt x="1837644" y="2233946"/>
                  <a:pt x="1841023" y="2220422"/>
                </a:cubicBezTo>
                <a:cubicBezTo>
                  <a:pt x="1844403" y="2210280"/>
                  <a:pt x="1844403" y="2200137"/>
                  <a:pt x="1834265" y="2200137"/>
                </a:cubicBezTo>
                <a:cubicBezTo>
                  <a:pt x="1844403" y="2183232"/>
                  <a:pt x="1844403" y="2173089"/>
                  <a:pt x="1834265" y="2169708"/>
                </a:cubicBezTo>
                <a:cubicBezTo>
                  <a:pt x="1837644" y="2159565"/>
                  <a:pt x="1844403" y="2162946"/>
                  <a:pt x="1847782" y="2156184"/>
                </a:cubicBezTo>
                <a:cubicBezTo>
                  <a:pt x="1851161" y="2159565"/>
                  <a:pt x="1847782" y="2162946"/>
                  <a:pt x="1844403" y="2169708"/>
                </a:cubicBezTo>
                <a:cubicBezTo>
                  <a:pt x="1854541" y="2173089"/>
                  <a:pt x="1861299" y="2169708"/>
                  <a:pt x="1868057" y="2166327"/>
                </a:cubicBezTo>
                <a:cubicBezTo>
                  <a:pt x="1868057" y="2152803"/>
                  <a:pt x="1868057" y="2156184"/>
                  <a:pt x="1878195" y="2149422"/>
                </a:cubicBezTo>
                <a:cubicBezTo>
                  <a:pt x="1891712" y="2152803"/>
                  <a:pt x="1874816" y="2159565"/>
                  <a:pt x="1884954" y="2159565"/>
                </a:cubicBezTo>
                <a:cubicBezTo>
                  <a:pt x="1891712" y="2166327"/>
                  <a:pt x="1891712" y="2152803"/>
                  <a:pt x="1884954" y="2152803"/>
                </a:cubicBezTo>
                <a:cubicBezTo>
                  <a:pt x="1891712" y="2142660"/>
                  <a:pt x="1891712" y="2135898"/>
                  <a:pt x="1901850" y="2125756"/>
                </a:cubicBezTo>
                <a:cubicBezTo>
                  <a:pt x="1895092" y="2122374"/>
                  <a:pt x="1891712" y="2118993"/>
                  <a:pt x="1884954" y="2118993"/>
                </a:cubicBezTo>
                <a:cubicBezTo>
                  <a:pt x="1884954" y="2125756"/>
                  <a:pt x="1878195" y="2132517"/>
                  <a:pt x="1874816" y="2139280"/>
                </a:cubicBezTo>
                <a:cubicBezTo>
                  <a:pt x="1861299" y="2129136"/>
                  <a:pt x="1854541" y="2149422"/>
                  <a:pt x="1844403" y="2139280"/>
                </a:cubicBezTo>
                <a:cubicBezTo>
                  <a:pt x="1854541" y="2122374"/>
                  <a:pt x="1871437" y="2102089"/>
                  <a:pt x="1888333" y="2081803"/>
                </a:cubicBezTo>
                <a:cubicBezTo>
                  <a:pt x="1905230" y="2061517"/>
                  <a:pt x="1918746" y="2041231"/>
                  <a:pt x="1935643" y="2031088"/>
                </a:cubicBezTo>
                <a:cubicBezTo>
                  <a:pt x="1945781" y="2041231"/>
                  <a:pt x="1932264" y="2037850"/>
                  <a:pt x="1928884" y="2041231"/>
                </a:cubicBezTo>
                <a:cubicBezTo>
                  <a:pt x="1918746" y="2054755"/>
                  <a:pt x="1908609" y="2068279"/>
                  <a:pt x="1895092" y="2081803"/>
                </a:cubicBezTo>
                <a:cubicBezTo>
                  <a:pt x="1884954" y="2095327"/>
                  <a:pt x="1874816" y="2108850"/>
                  <a:pt x="1864678" y="2118993"/>
                </a:cubicBezTo>
                <a:cubicBezTo>
                  <a:pt x="1874816" y="2115613"/>
                  <a:pt x="1884954" y="2102089"/>
                  <a:pt x="1895092" y="2105469"/>
                </a:cubicBezTo>
                <a:cubicBezTo>
                  <a:pt x="1905230" y="2098708"/>
                  <a:pt x="1888333" y="2095327"/>
                  <a:pt x="1898471" y="2088565"/>
                </a:cubicBezTo>
                <a:cubicBezTo>
                  <a:pt x="1901850" y="2081803"/>
                  <a:pt x="1905230" y="2088565"/>
                  <a:pt x="1908609" y="2085184"/>
                </a:cubicBezTo>
                <a:cubicBezTo>
                  <a:pt x="1918746" y="2081803"/>
                  <a:pt x="1911988" y="2071660"/>
                  <a:pt x="1911988" y="2071660"/>
                </a:cubicBezTo>
                <a:cubicBezTo>
                  <a:pt x="1911988" y="2071660"/>
                  <a:pt x="1915368" y="2071660"/>
                  <a:pt x="1918746" y="2068279"/>
                </a:cubicBezTo>
                <a:cubicBezTo>
                  <a:pt x="1922126" y="2064898"/>
                  <a:pt x="1918746" y="2061517"/>
                  <a:pt x="1918746" y="2061517"/>
                </a:cubicBezTo>
                <a:cubicBezTo>
                  <a:pt x="1928884" y="2051374"/>
                  <a:pt x="1942401" y="2047993"/>
                  <a:pt x="1949160" y="2031088"/>
                </a:cubicBezTo>
                <a:cubicBezTo>
                  <a:pt x="1952539" y="2024327"/>
                  <a:pt x="1955919" y="2027708"/>
                  <a:pt x="1959298" y="2031088"/>
                </a:cubicBezTo>
                <a:cubicBezTo>
                  <a:pt x="1962677" y="2020945"/>
                  <a:pt x="1949160" y="2027708"/>
                  <a:pt x="1949160" y="2020945"/>
                </a:cubicBezTo>
                <a:cubicBezTo>
                  <a:pt x="1952539" y="2014184"/>
                  <a:pt x="1959298" y="2020945"/>
                  <a:pt x="1966057" y="2017565"/>
                </a:cubicBezTo>
                <a:cubicBezTo>
                  <a:pt x="1969436" y="2014184"/>
                  <a:pt x="1955919" y="2007421"/>
                  <a:pt x="1955919" y="2004041"/>
                </a:cubicBezTo>
                <a:cubicBezTo>
                  <a:pt x="1959298" y="1997279"/>
                  <a:pt x="1962677" y="1993898"/>
                  <a:pt x="1966057" y="1987136"/>
                </a:cubicBezTo>
                <a:cubicBezTo>
                  <a:pt x="1972815" y="1983755"/>
                  <a:pt x="1976194" y="1976993"/>
                  <a:pt x="1979574" y="1973612"/>
                </a:cubicBezTo>
                <a:cubicBezTo>
                  <a:pt x="1986332" y="1963469"/>
                  <a:pt x="1996470" y="1956707"/>
                  <a:pt x="2003228" y="1946564"/>
                </a:cubicBezTo>
                <a:cubicBezTo>
                  <a:pt x="2006608" y="1943183"/>
                  <a:pt x="2009987" y="1949945"/>
                  <a:pt x="2013366" y="1946564"/>
                </a:cubicBezTo>
                <a:cubicBezTo>
                  <a:pt x="2016746" y="1946564"/>
                  <a:pt x="2023504" y="1936421"/>
                  <a:pt x="2026884" y="1933040"/>
                </a:cubicBezTo>
                <a:cubicBezTo>
                  <a:pt x="2030263" y="1926279"/>
                  <a:pt x="2040401" y="1922897"/>
                  <a:pt x="2040401" y="1916136"/>
                </a:cubicBezTo>
                <a:cubicBezTo>
                  <a:pt x="2043780" y="1916136"/>
                  <a:pt x="2047159" y="1912755"/>
                  <a:pt x="2050539" y="1916136"/>
                </a:cubicBezTo>
                <a:cubicBezTo>
                  <a:pt x="2053917" y="1905993"/>
                  <a:pt x="2064055" y="1895850"/>
                  <a:pt x="2077573" y="1889088"/>
                </a:cubicBezTo>
                <a:cubicBezTo>
                  <a:pt x="2091090" y="1878945"/>
                  <a:pt x="2101228" y="1868802"/>
                  <a:pt x="2111366" y="1858659"/>
                </a:cubicBezTo>
                <a:cubicBezTo>
                  <a:pt x="2118124" y="1865421"/>
                  <a:pt x="2107986" y="1868802"/>
                  <a:pt x="2111366" y="1875564"/>
                </a:cubicBezTo>
                <a:cubicBezTo>
                  <a:pt x="2097848" y="1882326"/>
                  <a:pt x="2091090" y="1885707"/>
                  <a:pt x="2084331" y="1895850"/>
                </a:cubicBezTo>
                <a:cubicBezTo>
                  <a:pt x="2080952" y="1902612"/>
                  <a:pt x="2091090" y="1909373"/>
                  <a:pt x="2080952" y="1912755"/>
                </a:cubicBezTo>
                <a:cubicBezTo>
                  <a:pt x="2094469" y="1916136"/>
                  <a:pt x="2091090" y="1895850"/>
                  <a:pt x="2097848" y="1889088"/>
                </a:cubicBezTo>
                <a:cubicBezTo>
                  <a:pt x="2104607" y="1892469"/>
                  <a:pt x="2118124" y="1875564"/>
                  <a:pt x="2121503" y="1885707"/>
                </a:cubicBezTo>
                <a:cubicBezTo>
                  <a:pt x="2124882" y="1878945"/>
                  <a:pt x="2111366" y="1878945"/>
                  <a:pt x="2118124" y="1868802"/>
                </a:cubicBezTo>
                <a:cubicBezTo>
                  <a:pt x="2121503" y="1858659"/>
                  <a:pt x="2124882" y="1865421"/>
                  <a:pt x="2131641" y="1862040"/>
                </a:cubicBezTo>
                <a:cubicBezTo>
                  <a:pt x="2128262" y="1851897"/>
                  <a:pt x="2121503" y="1862040"/>
                  <a:pt x="2118124" y="1862040"/>
                </a:cubicBezTo>
                <a:cubicBezTo>
                  <a:pt x="2118124" y="1855279"/>
                  <a:pt x="2131641" y="1841755"/>
                  <a:pt x="2138399" y="1834992"/>
                </a:cubicBezTo>
                <a:cubicBezTo>
                  <a:pt x="2145158" y="1828231"/>
                  <a:pt x="2155296" y="1824849"/>
                  <a:pt x="2162055" y="1821468"/>
                </a:cubicBezTo>
                <a:cubicBezTo>
                  <a:pt x="2165434" y="1818088"/>
                  <a:pt x="2175572" y="1821468"/>
                  <a:pt x="2175572" y="1821468"/>
                </a:cubicBezTo>
                <a:cubicBezTo>
                  <a:pt x="2175572" y="1818088"/>
                  <a:pt x="2175572" y="1814707"/>
                  <a:pt x="2175572" y="1811325"/>
                </a:cubicBezTo>
                <a:cubicBezTo>
                  <a:pt x="2182330" y="1807945"/>
                  <a:pt x="2192468" y="1811325"/>
                  <a:pt x="2192468" y="1797802"/>
                </a:cubicBezTo>
                <a:cubicBezTo>
                  <a:pt x="2195848" y="1794421"/>
                  <a:pt x="2199226" y="1797802"/>
                  <a:pt x="2199226" y="1801183"/>
                </a:cubicBezTo>
                <a:cubicBezTo>
                  <a:pt x="2209364" y="1797802"/>
                  <a:pt x="2205985" y="1787659"/>
                  <a:pt x="2216123" y="1784278"/>
                </a:cubicBezTo>
                <a:cubicBezTo>
                  <a:pt x="2216123" y="1791040"/>
                  <a:pt x="2212744" y="1794421"/>
                  <a:pt x="2205985" y="1797802"/>
                </a:cubicBezTo>
                <a:cubicBezTo>
                  <a:pt x="2212744" y="1801183"/>
                  <a:pt x="2219502" y="1797802"/>
                  <a:pt x="2226261" y="1801183"/>
                </a:cubicBezTo>
                <a:cubicBezTo>
                  <a:pt x="2229640" y="1797802"/>
                  <a:pt x="2236399" y="1791040"/>
                  <a:pt x="2229640" y="1784278"/>
                </a:cubicBezTo>
                <a:cubicBezTo>
                  <a:pt x="2233019" y="1784278"/>
                  <a:pt x="2249915" y="1780897"/>
                  <a:pt x="2243157" y="1774135"/>
                </a:cubicBezTo>
                <a:cubicBezTo>
                  <a:pt x="2236399" y="1767373"/>
                  <a:pt x="2233019" y="1784278"/>
                  <a:pt x="2222882" y="1784278"/>
                </a:cubicBezTo>
                <a:cubicBezTo>
                  <a:pt x="2222882" y="1777516"/>
                  <a:pt x="2229640" y="1774135"/>
                  <a:pt x="2233019" y="1770754"/>
                </a:cubicBezTo>
                <a:cubicBezTo>
                  <a:pt x="2226261" y="1763992"/>
                  <a:pt x="2216123" y="1774135"/>
                  <a:pt x="2209364" y="1767373"/>
                </a:cubicBezTo>
                <a:cubicBezTo>
                  <a:pt x="2195848" y="1777516"/>
                  <a:pt x="2192468" y="1774135"/>
                  <a:pt x="2182330" y="1774135"/>
                </a:cubicBezTo>
                <a:cubicBezTo>
                  <a:pt x="2178951" y="1767373"/>
                  <a:pt x="2199226" y="1777516"/>
                  <a:pt x="2195848" y="1763992"/>
                </a:cubicBezTo>
                <a:cubicBezTo>
                  <a:pt x="2192468" y="1760611"/>
                  <a:pt x="2185710" y="1763992"/>
                  <a:pt x="2189089" y="1767373"/>
                </a:cubicBezTo>
                <a:cubicBezTo>
                  <a:pt x="2175572" y="1763992"/>
                  <a:pt x="2192468" y="1740325"/>
                  <a:pt x="2168813" y="1753849"/>
                </a:cubicBezTo>
                <a:cubicBezTo>
                  <a:pt x="2162055" y="1740325"/>
                  <a:pt x="2199226" y="1747087"/>
                  <a:pt x="2192468" y="1730183"/>
                </a:cubicBezTo>
                <a:cubicBezTo>
                  <a:pt x="2178951" y="1733563"/>
                  <a:pt x="2168813" y="1730183"/>
                  <a:pt x="2151917" y="1740325"/>
                </a:cubicBezTo>
                <a:cubicBezTo>
                  <a:pt x="2145158" y="1750468"/>
                  <a:pt x="2162055" y="1747087"/>
                  <a:pt x="2162055" y="1757230"/>
                </a:cubicBezTo>
                <a:cubicBezTo>
                  <a:pt x="2151917" y="1757230"/>
                  <a:pt x="2148537" y="1750468"/>
                  <a:pt x="2138399" y="1747087"/>
                </a:cubicBezTo>
                <a:cubicBezTo>
                  <a:pt x="2131641" y="1750468"/>
                  <a:pt x="2131641" y="1760611"/>
                  <a:pt x="2121503" y="1757230"/>
                </a:cubicBezTo>
                <a:cubicBezTo>
                  <a:pt x="2124882" y="1736944"/>
                  <a:pt x="2151917" y="1733563"/>
                  <a:pt x="2168813" y="1716659"/>
                </a:cubicBezTo>
                <a:cubicBezTo>
                  <a:pt x="2168813" y="1723420"/>
                  <a:pt x="2158675" y="1726802"/>
                  <a:pt x="2168813" y="1733563"/>
                </a:cubicBezTo>
                <a:cubicBezTo>
                  <a:pt x="2182330" y="1726802"/>
                  <a:pt x="2165434" y="1716659"/>
                  <a:pt x="2182330" y="1713277"/>
                </a:cubicBezTo>
                <a:cubicBezTo>
                  <a:pt x="2182330" y="1709897"/>
                  <a:pt x="2178951" y="1709897"/>
                  <a:pt x="2175572" y="1709897"/>
                </a:cubicBezTo>
                <a:cubicBezTo>
                  <a:pt x="2182330" y="1699754"/>
                  <a:pt x="2195848" y="1686230"/>
                  <a:pt x="2189089" y="1672706"/>
                </a:cubicBezTo>
                <a:cubicBezTo>
                  <a:pt x="2199226" y="1665944"/>
                  <a:pt x="2202606" y="1672706"/>
                  <a:pt x="2209364" y="1669325"/>
                </a:cubicBezTo>
                <a:cubicBezTo>
                  <a:pt x="2222882" y="1665944"/>
                  <a:pt x="2226261" y="1655801"/>
                  <a:pt x="2239778" y="1649039"/>
                </a:cubicBezTo>
                <a:cubicBezTo>
                  <a:pt x="2243157" y="1655801"/>
                  <a:pt x="2243157" y="1662563"/>
                  <a:pt x="2233019" y="1662563"/>
                </a:cubicBezTo>
                <a:cubicBezTo>
                  <a:pt x="2249915" y="1672706"/>
                  <a:pt x="2270191" y="1645659"/>
                  <a:pt x="2280329" y="1665944"/>
                </a:cubicBezTo>
                <a:cubicBezTo>
                  <a:pt x="2290467" y="1655801"/>
                  <a:pt x="2270191" y="1649039"/>
                  <a:pt x="2263433" y="1645659"/>
                </a:cubicBezTo>
                <a:cubicBezTo>
                  <a:pt x="2260053" y="1638896"/>
                  <a:pt x="2273571" y="1638896"/>
                  <a:pt x="2276950" y="1635515"/>
                </a:cubicBezTo>
                <a:cubicBezTo>
                  <a:pt x="2273571" y="1649039"/>
                  <a:pt x="2290467" y="1645659"/>
                  <a:pt x="2293846" y="1655801"/>
                </a:cubicBezTo>
                <a:cubicBezTo>
                  <a:pt x="2307364" y="1642277"/>
                  <a:pt x="2307364" y="1625372"/>
                  <a:pt x="2334398" y="1615230"/>
                </a:cubicBezTo>
                <a:cubicBezTo>
                  <a:pt x="2341156" y="1611848"/>
                  <a:pt x="2341156" y="1618611"/>
                  <a:pt x="2347915" y="1621992"/>
                </a:cubicBezTo>
                <a:cubicBezTo>
                  <a:pt x="2347915" y="1618611"/>
                  <a:pt x="2347915" y="1618611"/>
                  <a:pt x="2351294" y="1615230"/>
                </a:cubicBezTo>
                <a:cubicBezTo>
                  <a:pt x="2358053" y="1608468"/>
                  <a:pt x="2341156" y="1611848"/>
                  <a:pt x="2351294" y="1601706"/>
                </a:cubicBezTo>
                <a:cubicBezTo>
                  <a:pt x="2358053" y="1598325"/>
                  <a:pt x="2358053" y="1605087"/>
                  <a:pt x="2361432" y="1608468"/>
                </a:cubicBezTo>
                <a:cubicBezTo>
                  <a:pt x="2371570" y="1601706"/>
                  <a:pt x="2378328" y="1591563"/>
                  <a:pt x="2391846" y="1588182"/>
                </a:cubicBezTo>
                <a:cubicBezTo>
                  <a:pt x="2401983" y="1584801"/>
                  <a:pt x="2405362" y="1594944"/>
                  <a:pt x="2418880" y="1584801"/>
                </a:cubicBezTo>
                <a:cubicBezTo>
                  <a:pt x="2418880" y="1581420"/>
                  <a:pt x="2412121" y="1584801"/>
                  <a:pt x="2408742" y="1584801"/>
                </a:cubicBezTo>
                <a:cubicBezTo>
                  <a:pt x="2412121" y="1581420"/>
                  <a:pt x="2422259" y="1574658"/>
                  <a:pt x="2439155" y="1571277"/>
                </a:cubicBezTo>
                <a:cubicBezTo>
                  <a:pt x="2452672" y="1567896"/>
                  <a:pt x="2466189" y="1564515"/>
                  <a:pt x="2476327" y="1557754"/>
                </a:cubicBezTo>
                <a:cubicBezTo>
                  <a:pt x="2483086" y="1561134"/>
                  <a:pt x="2483086" y="1574658"/>
                  <a:pt x="2493224" y="1571277"/>
                </a:cubicBezTo>
                <a:cubicBezTo>
                  <a:pt x="2499982" y="1567896"/>
                  <a:pt x="2493224" y="1567896"/>
                  <a:pt x="2493224" y="1561134"/>
                </a:cubicBezTo>
                <a:cubicBezTo>
                  <a:pt x="2513499" y="1557754"/>
                  <a:pt x="2533775" y="1554372"/>
                  <a:pt x="2547292" y="1544230"/>
                </a:cubicBezTo>
                <a:cubicBezTo>
                  <a:pt x="2550671" y="1554372"/>
                  <a:pt x="2557429" y="1557754"/>
                  <a:pt x="2567568" y="1554372"/>
                </a:cubicBezTo>
                <a:cubicBezTo>
                  <a:pt x="2567568" y="1550991"/>
                  <a:pt x="2560809" y="1554372"/>
                  <a:pt x="2560809" y="1547610"/>
                </a:cubicBezTo>
                <a:cubicBezTo>
                  <a:pt x="2567568" y="1540848"/>
                  <a:pt x="2567568" y="1550991"/>
                  <a:pt x="2567568" y="1550991"/>
                </a:cubicBezTo>
                <a:cubicBezTo>
                  <a:pt x="2577706" y="1550991"/>
                  <a:pt x="2584464" y="1540848"/>
                  <a:pt x="2594602" y="1547610"/>
                </a:cubicBezTo>
                <a:cubicBezTo>
                  <a:pt x="2584464" y="1561134"/>
                  <a:pt x="2570947" y="1554372"/>
                  <a:pt x="2550671" y="1561134"/>
                </a:cubicBezTo>
                <a:cubicBezTo>
                  <a:pt x="2543913" y="1564515"/>
                  <a:pt x="2547292" y="1574658"/>
                  <a:pt x="2537154" y="1574658"/>
                </a:cubicBezTo>
                <a:cubicBezTo>
                  <a:pt x="2543913" y="1561134"/>
                  <a:pt x="2510120" y="1578039"/>
                  <a:pt x="2503362" y="1571277"/>
                </a:cubicBezTo>
                <a:cubicBezTo>
                  <a:pt x="2499982" y="1574658"/>
                  <a:pt x="2496603" y="1581420"/>
                  <a:pt x="2493224" y="1584801"/>
                </a:cubicBezTo>
                <a:cubicBezTo>
                  <a:pt x="2483086" y="1584801"/>
                  <a:pt x="2483086" y="1574658"/>
                  <a:pt x="2476327" y="1571277"/>
                </a:cubicBezTo>
                <a:cubicBezTo>
                  <a:pt x="2466189" y="1581420"/>
                  <a:pt x="2459431" y="1564515"/>
                  <a:pt x="2445914" y="1574658"/>
                </a:cubicBezTo>
                <a:cubicBezTo>
                  <a:pt x="2445914" y="1594944"/>
                  <a:pt x="2472948" y="1581420"/>
                  <a:pt x="2466189" y="1598325"/>
                </a:cubicBezTo>
                <a:cubicBezTo>
                  <a:pt x="2452672" y="1594944"/>
                  <a:pt x="2442535" y="1591563"/>
                  <a:pt x="2439155" y="1578039"/>
                </a:cubicBezTo>
                <a:cubicBezTo>
                  <a:pt x="2425638" y="1581420"/>
                  <a:pt x="2425638" y="1591563"/>
                  <a:pt x="2435776" y="1594944"/>
                </a:cubicBezTo>
                <a:cubicBezTo>
                  <a:pt x="2435776" y="1598325"/>
                  <a:pt x="2429017" y="1598325"/>
                  <a:pt x="2429017" y="1591563"/>
                </a:cubicBezTo>
                <a:cubicBezTo>
                  <a:pt x="2418880" y="1598325"/>
                  <a:pt x="2412121" y="1594944"/>
                  <a:pt x="2401983" y="1594944"/>
                </a:cubicBezTo>
                <a:cubicBezTo>
                  <a:pt x="2395224" y="1594944"/>
                  <a:pt x="2401983" y="1611848"/>
                  <a:pt x="2408742" y="1601706"/>
                </a:cubicBezTo>
                <a:cubicBezTo>
                  <a:pt x="2408742" y="1615230"/>
                  <a:pt x="2391846" y="1601706"/>
                  <a:pt x="2388466" y="1611848"/>
                </a:cubicBezTo>
                <a:cubicBezTo>
                  <a:pt x="2391846" y="1618611"/>
                  <a:pt x="2395224" y="1615230"/>
                  <a:pt x="2395224" y="1621992"/>
                </a:cubicBezTo>
                <a:cubicBezTo>
                  <a:pt x="2401983" y="1615230"/>
                  <a:pt x="2418880" y="1615230"/>
                  <a:pt x="2415500" y="1605087"/>
                </a:cubicBezTo>
                <a:cubicBezTo>
                  <a:pt x="2425638" y="1598325"/>
                  <a:pt x="2425638" y="1611848"/>
                  <a:pt x="2439155" y="1601706"/>
                </a:cubicBezTo>
                <a:cubicBezTo>
                  <a:pt x="2442535" y="1608468"/>
                  <a:pt x="2435776" y="1608468"/>
                  <a:pt x="2435776" y="1615230"/>
                </a:cubicBezTo>
                <a:cubicBezTo>
                  <a:pt x="2439155" y="1621992"/>
                  <a:pt x="2439155" y="1608468"/>
                  <a:pt x="2442535" y="1608468"/>
                </a:cubicBezTo>
                <a:cubicBezTo>
                  <a:pt x="2445914" y="1608468"/>
                  <a:pt x="2449293" y="1615230"/>
                  <a:pt x="2452672" y="1611848"/>
                </a:cubicBezTo>
                <a:cubicBezTo>
                  <a:pt x="2459431" y="1611848"/>
                  <a:pt x="2459431" y="1601706"/>
                  <a:pt x="2469569" y="1601706"/>
                </a:cubicBezTo>
                <a:cubicBezTo>
                  <a:pt x="2472948" y="1598325"/>
                  <a:pt x="2469569" y="1591563"/>
                  <a:pt x="2469569" y="1588182"/>
                </a:cubicBezTo>
                <a:cubicBezTo>
                  <a:pt x="2483086" y="1581420"/>
                  <a:pt x="2486465" y="1591563"/>
                  <a:pt x="2496603" y="1594944"/>
                </a:cubicBezTo>
                <a:cubicBezTo>
                  <a:pt x="2506740" y="1591563"/>
                  <a:pt x="2503362" y="1584801"/>
                  <a:pt x="2506740" y="1578039"/>
                </a:cubicBezTo>
                <a:cubicBezTo>
                  <a:pt x="2516878" y="1581420"/>
                  <a:pt x="2520258" y="1588182"/>
                  <a:pt x="2530396" y="1591563"/>
                </a:cubicBezTo>
                <a:cubicBezTo>
                  <a:pt x="2533775" y="1578039"/>
                  <a:pt x="2554051" y="1574658"/>
                  <a:pt x="2570947" y="1567896"/>
                </a:cubicBezTo>
                <a:cubicBezTo>
                  <a:pt x="2570947" y="1578039"/>
                  <a:pt x="2584464" y="1567896"/>
                  <a:pt x="2594602" y="1571277"/>
                </a:cubicBezTo>
                <a:cubicBezTo>
                  <a:pt x="2604740" y="1567896"/>
                  <a:pt x="2597981" y="1550991"/>
                  <a:pt x="2614878" y="1554372"/>
                </a:cubicBezTo>
                <a:cubicBezTo>
                  <a:pt x="2614878" y="1557754"/>
                  <a:pt x="2611498" y="1557754"/>
                  <a:pt x="2608119" y="1561134"/>
                </a:cubicBezTo>
                <a:cubicBezTo>
                  <a:pt x="2608119" y="1567896"/>
                  <a:pt x="2621636" y="1561134"/>
                  <a:pt x="2625015" y="1557754"/>
                </a:cubicBezTo>
                <a:cubicBezTo>
                  <a:pt x="2621636" y="1554372"/>
                  <a:pt x="2618257" y="1550991"/>
                  <a:pt x="2614878" y="1550991"/>
                </a:cubicBezTo>
                <a:cubicBezTo>
                  <a:pt x="2604740" y="1540848"/>
                  <a:pt x="2597981" y="1550991"/>
                  <a:pt x="2601360" y="1537467"/>
                </a:cubicBezTo>
                <a:cubicBezTo>
                  <a:pt x="2570947" y="1544230"/>
                  <a:pt x="2570947" y="1544230"/>
                  <a:pt x="2570947" y="1544230"/>
                </a:cubicBezTo>
                <a:cubicBezTo>
                  <a:pt x="2574326" y="1530706"/>
                  <a:pt x="2594602" y="1540848"/>
                  <a:pt x="2608119" y="1534087"/>
                </a:cubicBezTo>
                <a:cubicBezTo>
                  <a:pt x="2621636" y="1530706"/>
                  <a:pt x="2645291" y="1527324"/>
                  <a:pt x="2668946" y="1527324"/>
                </a:cubicBezTo>
                <a:cubicBezTo>
                  <a:pt x="2665567" y="1537467"/>
                  <a:pt x="2672325" y="1537467"/>
                  <a:pt x="2672325" y="1544230"/>
                </a:cubicBezTo>
                <a:cubicBezTo>
                  <a:pt x="2692601" y="1547610"/>
                  <a:pt x="2699360" y="1540848"/>
                  <a:pt x="2716256" y="1544230"/>
                </a:cubicBezTo>
                <a:cubicBezTo>
                  <a:pt x="2716256" y="1550991"/>
                  <a:pt x="2709497" y="1557754"/>
                  <a:pt x="2702738" y="1557754"/>
                </a:cubicBezTo>
                <a:cubicBezTo>
                  <a:pt x="2712876" y="1567896"/>
                  <a:pt x="2719635" y="1547610"/>
                  <a:pt x="2726394" y="1544230"/>
                </a:cubicBezTo>
                <a:cubicBezTo>
                  <a:pt x="2739911" y="1540848"/>
                  <a:pt x="2736531" y="1554372"/>
                  <a:pt x="2750049" y="1550991"/>
                </a:cubicBezTo>
                <a:cubicBezTo>
                  <a:pt x="2756807" y="1550991"/>
                  <a:pt x="2746669" y="1537467"/>
                  <a:pt x="2736531" y="1544230"/>
                </a:cubicBezTo>
                <a:cubicBezTo>
                  <a:pt x="2743290" y="1527324"/>
                  <a:pt x="2750049" y="1547610"/>
                  <a:pt x="2760186" y="1547610"/>
                </a:cubicBezTo>
                <a:cubicBezTo>
                  <a:pt x="2773703" y="1544230"/>
                  <a:pt x="2763565" y="1537467"/>
                  <a:pt x="2770324" y="1530706"/>
                </a:cubicBezTo>
                <a:cubicBezTo>
                  <a:pt x="2783842" y="1530706"/>
                  <a:pt x="2766945" y="1544230"/>
                  <a:pt x="2780462" y="1544230"/>
                </a:cubicBezTo>
                <a:cubicBezTo>
                  <a:pt x="2783842" y="1537467"/>
                  <a:pt x="2800738" y="1540848"/>
                  <a:pt x="2793979" y="1527324"/>
                </a:cubicBezTo>
                <a:cubicBezTo>
                  <a:pt x="2807496" y="1534087"/>
                  <a:pt x="2827772" y="1523944"/>
                  <a:pt x="2817634" y="1534087"/>
                </a:cubicBezTo>
                <a:cubicBezTo>
                  <a:pt x="2827772" y="1534087"/>
                  <a:pt x="2844669" y="1540848"/>
                  <a:pt x="2848047" y="1530706"/>
                </a:cubicBezTo>
                <a:cubicBezTo>
                  <a:pt x="2854806" y="1534087"/>
                  <a:pt x="2848047" y="1537467"/>
                  <a:pt x="2848047" y="1540848"/>
                </a:cubicBezTo>
                <a:cubicBezTo>
                  <a:pt x="2861565" y="1544230"/>
                  <a:pt x="2854806" y="1530706"/>
                  <a:pt x="2861565" y="1530706"/>
                </a:cubicBezTo>
                <a:cubicBezTo>
                  <a:pt x="2864944" y="1540848"/>
                  <a:pt x="2871702" y="1523944"/>
                  <a:pt x="2888599" y="1530706"/>
                </a:cubicBezTo>
                <a:cubicBezTo>
                  <a:pt x="2885220" y="1537467"/>
                  <a:pt x="2881840" y="1540848"/>
                  <a:pt x="2878461" y="1547610"/>
                </a:cubicBezTo>
                <a:cubicBezTo>
                  <a:pt x="2810876" y="1540848"/>
                  <a:pt x="2783842" y="1554372"/>
                  <a:pt x="2726394" y="1561134"/>
                </a:cubicBezTo>
                <a:cubicBezTo>
                  <a:pt x="2719635" y="1561134"/>
                  <a:pt x="2726394" y="1567896"/>
                  <a:pt x="2729773" y="1567896"/>
                </a:cubicBezTo>
                <a:cubicBezTo>
                  <a:pt x="2716256" y="1571277"/>
                  <a:pt x="2702738" y="1574658"/>
                  <a:pt x="2692601" y="1574658"/>
                </a:cubicBezTo>
                <a:cubicBezTo>
                  <a:pt x="2692601" y="1574658"/>
                  <a:pt x="2685842" y="1571277"/>
                  <a:pt x="2682463" y="1571277"/>
                </a:cubicBezTo>
                <a:cubicBezTo>
                  <a:pt x="2679084" y="1571277"/>
                  <a:pt x="2675704" y="1574658"/>
                  <a:pt x="2675704" y="1574658"/>
                </a:cubicBezTo>
                <a:cubicBezTo>
                  <a:pt x="2672325" y="1574658"/>
                  <a:pt x="2679084" y="1564515"/>
                  <a:pt x="2662187" y="1571277"/>
                </a:cubicBezTo>
                <a:cubicBezTo>
                  <a:pt x="2665567" y="1547610"/>
                  <a:pt x="2685842" y="1561134"/>
                  <a:pt x="2695980" y="1557754"/>
                </a:cubicBezTo>
                <a:cubicBezTo>
                  <a:pt x="2679084" y="1544230"/>
                  <a:pt x="2655429" y="1544230"/>
                  <a:pt x="2628395" y="1544230"/>
                </a:cubicBezTo>
                <a:cubicBezTo>
                  <a:pt x="2631774" y="1540848"/>
                  <a:pt x="2631774" y="1537467"/>
                  <a:pt x="2631774" y="1534087"/>
                </a:cubicBezTo>
                <a:cubicBezTo>
                  <a:pt x="2618257" y="1540848"/>
                  <a:pt x="2625015" y="1550991"/>
                  <a:pt x="2631774" y="1561134"/>
                </a:cubicBezTo>
                <a:cubicBezTo>
                  <a:pt x="2648671" y="1561134"/>
                  <a:pt x="2641912" y="1547610"/>
                  <a:pt x="2655429" y="1547610"/>
                </a:cubicBezTo>
                <a:cubicBezTo>
                  <a:pt x="2655429" y="1561134"/>
                  <a:pt x="2645291" y="1578039"/>
                  <a:pt x="2665567" y="1578039"/>
                </a:cubicBezTo>
                <a:cubicBezTo>
                  <a:pt x="2652049" y="1581420"/>
                  <a:pt x="2635153" y="1588182"/>
                  <a:pt x="2618257" y="1591563"/>
                </a:cubicBezTo>
                <a:cubicBezTo>
                  <a:pt x="2601360" y="1598325"/>
                  <a:pt x="2584464" y="1601706"/>
                  <a:pt x="2567568" y="1598325"/>
                </a:cubicBezTo>
                <a:cubicBezTo>
                  <a:pt x="2557429" y="1608468"/>
                  <a:pt x="2533775" y="1611848"/>
                  <a:pt x="2513499" y="1615230"/>
                </a:cubicBezTo>
                <a:cubicBezTo>
                  <a:pt x="2506740" y="1618611"/>
                  <a:pt x="2513499" y="1628754"/>
                  <a:pt x="2503362" y="1628754"/>
                </a:cubicBezTo>
                <a:cubicBezTo>
                  <a:pt x="2493224" y="1625372"/>
                  <a:pt x="2489844" y="1618611"/>
                  <a:pt x="2486465" y="1611848"/>
                </a:cubicBezTo>
                <a:cubicBezTo>
                  <a:pt x="2469569" y="1618611"/>
                  <a:pt x="2472948" y="1615230"/>
                  <a:pt x="2452672" y="1621992"/>
                </a:cubicBezTo>
                <a:cubicBezTo>
                  <a:pt x="2452672" y="1628754"/>
                  <a:pt x="2459431" y="1632135"/>
                  <a:pt x="2459431" y="1635515"/>
                </a:cubicBezTo>
                <a:cubicBezTo>
                  <a:pt x="2462810" y="1625372"/>
                  <a:pt x="2476327" y="1625372"/>
                  <a:pt x="2479706" y="1615230"/>
                </a:cubicBezTo>
                <a:cubicBezTo>
                  <a:pt x="2506740" y="1628754"/>
                  <a:pt x="2472948" y="1645659"/>
                  <a:pt x="2456051" y="1645659"/>
                </a:cubicBezTo>
                <a:cubicBezTo>
                  <a:pt x="2456051" y="1645659"/>
                  <a:pt x="2459431" y="1638896"/>
                  <a:pt x="2456051" y="1638896"/>
                </a:cubicBezTo>
                <a:cubicBezTo>
                  <a:pt x="2456051" y="1638896"/>
                  <a:pt x="2439155" y="1645659"/>
                  <a:pt x="2442535" y="1649039"/>
                </a:cubicBezTo>
                <a:cubicBezTo>
                  <a:pt x="2432397" y="1652420"/>
                  <a:pt x="2418880" y="1659183"/>
                  <a:pt x="2401983" y="1662563"/>
                </a:cubicBezTo>
                <a:cubicBezTo>
                  <a:pt x="2388466" y="1672706"/>
                  <a:pt x="2371570" y="1679468"/>
                  <a:pt x="2358053" y="1686230"/>
                </a:cubicBezTo>
                <a:cubicBezTo>
                  <a:pt x="2337777" y="1696373"/>
                  <a:pt x="2317501" y="1703135"/>
                  <a:pt x="2300605" y="1713277"/>
                </a:cubicBezTo>
                <a:cubicBezTo>
                  <a:pt x="2293846" y="1716659"/>
                  <a:pt x="2287088" y="1726802"/>
                  <a:pt x="2276950" y="1733563"/>
                </a:cubicBezTo>
                <a:cubicBezTo>
                  <a:pt x="2263433" y="1740325"/>
                  <a:pt x="2253295" y="1747087"/>
                  <a:pt x="2249915" y="1757230"/>
                </a:cubicBezTo>
                <a:cubicBezTo>
                  <a:pt x="2256674" y="1767373"/>
                  <a:pt x="2270191" y="1753849"/>
                  <a:pt x="2276950" y="1767373"/>
                </a:cubicBezTo>
                <a:cubicBezTo>
                  <a:pt x="2287088" y="1753849"/>
                  <a:pt x="2310742" y="1743707"/>
                  <a:pt x="2320880" y="1757230"/>
                </a:cubicBezTo>
                <a:cubicBezTo>
                  <a:pt x="2317501" y="1743707"/>
                  <a:pt x="2327639" y="1733563"/>
                  <a:pt x="2337777" y="1726802"/>
                </a:cubicBezTo>
                <a:cubicBezTo>
                  <a:pt x="2334398" y="1716659"/>
                  <a:pt x="2331018" y="1720040"/>
                  <a:pt x="2327639" y="1713277"/>
                </a:cubicBezTo>
                <a:cubicBezTo>
                  <a:pt x="2344535" y="1703135"/>
                  <a:pt x="2344535" y="1726802"/>
                  <a:pt x="2344535" y="1733563"/>
                </a:cubicBezTo>
                <a:cubicBezTo>
                  <a:pt x="2347915" y="1736944"/>
                  <a:pt x="2358053" y="1726802"/>
                  <a:pt x="2368190" y="1726802"/>
                </a:cubicBezTo>
                <a:cubicBezTo>
                  <a:pt x="2374949" y="1723420"/>
                  <a:pt x="2361432" y="1716659"/>
                  <a:pt x="2368190" y="1709897"/>
                </a:cubicBezTo>
                <a:cubicBezTo>
                  <a:pt x="2364811" y="1706516"/>
                  <a:pt x="2354673" y="1726802"/>
                  <a:pt x="2344535" y="1720040"/>
                </a:cubicBezTo>
                <a:cubicBezTo>
                  <a:pt x="2347915" y="1716659"/>
                  <a:pt x="2351294" y="1709897"/>
                  <a:pt x="2347915" y="1703135"/>
                </a:cubicBezTo>
                <a:cubicBezTo>
                  <a:pt x="2361432" y="1703135"/>
                  <a:pt x="2374949" y="1696373"/>
                  <a:pt x="2388466" y="1689611"/>
                </a:cubicBezTo>
                <a:cubicBezTo>
                  <a:pt x="2401983" y="1682849"/>
                  <a:pt x="2418880" y="1676087"/>
                  <a:pt x="2435776" y="1672706"/>
                </a:cubicBezTo>
                <a:cubicBezTo>
                  <a:pt x="2449293" y="1676087"/>
                  <a:pt x="2415500" y="1679468"/>
                  <a:pt x="2422259" y="1686230"/>
                </a:cubicBezTo>
                <a:cubicBezTo>
                  <a:pt x="2425638" y="1696373"/>
                  <a:pt x="2435776" y="1689611"/>
                  <a:pt x="2442535" y="1686230"/>
                </a:cubicBezTo>
                <a:cubicBezTo>
                  <a:pt x="2452672" y="1686230"/>
                  <a:pt x="2442535" y="1672706"/>
                  <a:pt x="2452672" y="1672706"/>
                </a:cubicBezTo>
                <a:cubicBezTo>
                  <a:pt x="2449293" y="1686230"/>
                  <a:pt x="2462810" y="1682849"/>
                  <a:pt x="2466189" y="1679468"/>
                </a:cubicBezTo>
                <a:cubicBezTo>
                  <a:pt x="2472948" y="1672706"/>
                  <a:pt x="2462810" y="1665944"/>
                  <a:pt x="2472948" y="1676087"/>
                </a:cubicBezTo>
                <a:cubicBezTo>
                  <a:pt x="2479706" y="1682849"/>
                  <a:pt x="2489844" y="1682849"/>
                  <a:pt x="2496603" y="1676087"/>
                </a:cubicBezTo>
                <a:cubicBezTo>
                  <a:pt x="2489844" y="1669325"/>
                  <a:pt x="2479706" y="1672706"/>
                  <a:pt x="2479706" y="1662563"/>
                </a:cubicBezTo>
                <a:cubicBezTo>
                  <a:pt x="2489844" y="1659183"/>
                  <a:pt x="2489844" y="1669325"/>
                  <a:pt x="2496603" y="1669325"/>
                </a:cubicBezTo>
                <a:cubicBezTo>
                  <a:pt x="2499982" y="1665944"/>
                  <a:pt x="2499982" y="1662563"/>
                  <a:pt x="2503362" y="1662563"/>
                </a:cubicBezTo>
                <a:cubicBezTo>
                  <a:pt x="2503362" y="1652420"/>
                  <a:pt x="2496603" y="1659183"/>
                  <a:pt x="2489844" y="1655801"/>
                </a:cubicBezTo>
                <a:cubicBezTo>
                  <a:pt x="2486465" y="1649039"/>
                  <a:pt x="2499982" y="1649039"/>
                  <a:pt x="2499982" y="1649039"/>
                </a:cubicBezTo>
                <a:cubicBezTo>
                  <a:pt x="2506740" y="1645659"/>
                  <a:pt x="2506740" y="1642277"/>
                  <a:pt x="2510120" y="1638896"/>
                </a:cubicBezTo>
                <a:cubicBezTo>
                  <a:pt x="2527016" y="1635515"/>
                  <a:pt x="2547292" y="1635515"/>
                  <a:pt x="2564188" y="1628754"/>
                </a:cubicBezTo>
                <a:cubicBezTo>
                  <a:pt x="2557429" y="1638896"/>
                  <a:pt x="2554051" y="1632135"/>
                  <a:pt x="2540533" y="1638896"/>
                </a:cubicBezTo>
                <a:cubicBezTo>
                  <a:pt x="2540533" y="1645659"/>
                  <a:pt x="2550671" y="1642277"/>
                  <a:pt x="2560809" y="1638896"/>
                </a:cubicBezTo>
                <a:cubicBezTo>
                  <a:pt x="2564188" y="1649039"/>
                  <a:pt x="2570947" y="1649039"/>
                  <a:pt x="2577706" y="1652420"/>
                </a:cubicBezTo>
                <a:cubicBezTo>
                  <a:pt x="2587844" y="1645659"/>
                  <a:pt x="2567568" y="1645659"/>
                  <a:pt x="2570947" y="1635515"/>
                </a:cubicBezTo>
                <a:cubicBezTo>
                  <a:pt x="2587844" y="1628754"/>
                  <a:pt x="2587844" y="1649039"/>
                  <a:pt x="2597981" y="1655801"/>
                </a:cubicBezTo>
                <a:cubicBezTo>
                  <a:pt x="2611498" y="1652420"/>
                  <a:pt x="2618257" y="1655801"/>
                  <a:pt x="2628395" y="1655801"/>
                </a:cubicBezTo>
                <a:cubicBezTo>
                  <a:pt x="2635153" y="1655801"/>
                  <a:pt x="2628395" y="1645659"/>
                  <a:pt x="2631774" y="1642277"/>
                </a:cubicBezTo>
                <a:cubicBezTo>
                  <a:pt x="2648671" y="1638896"/>
                  <a:pt x="2648671" y="1655801"/>
                  <a:pt x="2668946" y="1649039"/>
                </a:cubicBezTo>
                <a:cubicBezTo>
                  <a:pt x="2668946" y="1655802"/>
                  <a:pt x="2672326" y="1658337"/>
                  <a:pt x="2675283" y="1661295"/>
                </a:cubicBezTo>
                <a:lnTo>
                  <a:pt x="2676440" y="1662991"/>
                </a:lnTo>
                <a:lnTo>
                  <a:pt x="2681839" y="1662657"/>
                </a:lnTo>
                <a:cubicBezTo>
                  <a:pt x="2678814" y="1671741"/>
                  <a:pt x="2684866" y="1671741"/>
                  <a:pt x="2684866" y="1677795"/>
                </a:cubicBezTo>
                <a:cubicBezTo>
                  <a:pt x="2703022" y="1680823"/>
                  <a:pt x="2709074" y="1674768"/>
                  <a:pt x="2724204" y="1677795"/>
                </a:cubicBezTo>
                <a:cubicBezTo>
                  <a:pt x="2724204" y="1683851"/>
                  <a:pt x="2718152" y="1689905"/>
                  <a:pt x="2712100" y="1689905"/>
                </a:cubicBezTo>
                <a:cubicBezTo>
                  <a:pt x="2721178" y="1698988"/>
                  <a:pt x="2727230" y="1680823"/>
                  <a:pt x="2733282" y="1677795"/>
                </a:cubicBezTo>
                <a:cubicBezTo>
                  <a:pt x="2745386" y="1674768"/>
                  <a:pt x="2742360" y="1686878"/>
                  <a:pt x="2754465" y="1683851"/>
                </a:cubicBezTo>
                <a:cubicBezTo>
                  <a:pt x="2760517" y="1683851"/>
                  <a:pt x="2751439" y="1671741"/>
                  <a:pt x="2742360" y="1677795"/>
                </a:cubicBezTo>
                <a:cubicBezTo>
                  <a:pt x="2748413" y="1662657"/>
                  <a:pt x="2754465" y="1680823"/>
                  <a:pt x="2763543" y="1680823"/>
                </a:cubicBezTo>
                <a:cubicBezTo>
                  <a:pt x="2775647" y="1677795"/>
                  <a:pt x="2766569" y="1671741"/>
                  <a:pt x="2772621" y="1665685"/>
                </a:cubicBezTo>
                <a:cubicBezTo>
                  <a:pt x="2784726" y="1665685"/>
                  <a:pt x="2769595" y="1677795"/>
                  <a:pt x="2781699" y="1677795"/>
                </a:cubicBezTo>
                <a:cubicBezTo>
                  <a:pt x="2784726" y="1671741"/>
                  <a:pt x="2799856" y="1674768"/>
                  <a:pt x="2793803" y="1662657"/>
                </a:cubicBezTo>
                <a:cubicBezTo>
                  <a:pt x="2805907" y="1668713"/>
                  <a:pt x="2824064" y="1659630"/>
                  <a:pt x="2814986" y="1668713"/>
                </a:cubicBezTo>
                <a:cubicBezTo>
                  <a:pt x="2824064" y="1668713"/>
                  <a:pt x="2839194" y="1674768"/>
                  <a:pt x="2842220" y="1665685"/>
                </a:cubicBezTo>
                <a:cubicBezTo>
                  <a:pt x="2848272" y="1668713"/>
                  <a:pt x="2842220" y="1671741"/>
                  <a:pt x="2842220" y="1674768"/>
                </a:cubicBezTo>
                <a:cubicBezTo>
                  <a:pt x="2854324" y="1677795"/>
                  <a:pt x="2848272" y="1665685"/>
                  <a:pt x="2854324" y="1665685"/>
                </a:cubicBezTo>
                <a:cubicBezTo>
                  <a:pt x="2857350" y="1674768"/>
                  <a:pt x="2863403" y="1659630"/>
                  <a:pt x="2878533" y="1665685"/>
                </a:cubicBezTo>
                <a:cubicBezTo>
                  <a:pt x="2875507" y="1671741"/>
                  <a:pt x="2872480" y="1674768"/>
                  <a:pt x="2869454" y="1680823"/>
                </a:cubicBezTo>
                <a:cubicBezTo>
                  <a:pt x="2808933" y="1674768"/>
                  <a:pt x="2784726" y="1686878"/>
                  <a:pt x="2733282" y="1692933"/>
                </a:cubicBezTo>
                <a:cubicBezTo>
                  <a:pt x="2727230" y="1692933"/>
                  <a:pt x="2733282" y="1698988"/>
                  <a:pt x="2736309" y="1698988"/>
                </a:cubicBezTo>
                <a:cubicBezTo>
                  <a:pt x="2724204" y="1702016"/>
                  <a:pt x="2712100" y="1705043"/>
                  <a:pt x="2703022" y="1705043"/>
                </a:cubicBezTo>
                <a:cubicBezTo>
                  <a:pt x="2703022" y="1705043"/>
                  <a:pt x="2696970" y="1702016"/>
                  <a:pt x="2693944" y="1702016"/>
                </a:cubicBezTo>
                <a:cubicBezTo>
                  <a:pt x="2690918" y="1702016"/>
                  <a:pt x="2687892" y="1705043"/>
                  <a:pt x="2687892" y="1705043"/>
                </a:cubicBezTo>
                <a:cubicBezTo>
                  <a:pt x="2684866" y="1705043"/>
                  <a:pt x="2690918" y="1695961"/>
                  <a:pt x="2675788" y="1702016"/>
                </a:cubicBezTo>
                <a:cubicBezTo>
                  <a:pt x="2678814" y="1680823"/>
                  <a:pt x="2696970" y="1692933"/>
                  <a:pt x="2706048" y="1689905"/>
                </a:cubicBezTo>
                <a:cubicBezTo>
                  <a:pt x="2698483" y="1683851"/>
                  <a:pt x="2689405" y="1680823"/>
                  <a:pt x="2679192" y="1679309"/>
                </a:cubicBezTo>
                <a:lnTo>
                  <a:pt x="2663447" y="1678601"/>
                </a:lnTo>
                <a:lnTo>
                  <a:pt x="2652049" y="1689611"/>
                </a:lnTo>
                <a:lnTo>
                  <a:pt x="2656995" y="1690538"/>
                </a:lnTo>
                <a:lnTo>
                  <a:pt x="2660280" y="1686878"/>
                </a:lnTo>
                <a:cubicBezTo>
                  <a:pt x="2662171" y="1683851"/>
                  <a:pt x="2663683" y="1680823"/>
                  <a:pt x="2669735" y="1680823"/>
                </a:cubicBezTo>
                <a:cubicBezTo>
                  <a:pt x="2669735" y="1692933"/>
                  <a:pt x="2660658" y="1708071"/>
                  <a:pt x="2678814" y="1708071"/>
                </a:cubicBezTo>
                <a:cubicBezTo>
                  <a:pt x="2666709" y="1711098"/>
                  <a:pt x="2651579" y="1717153"/>
                  <a:pt x="2636449" y="1720181"/>
                </a:cubicBezTo>
                <a:cubicBezTo>
                  <a:pt x="2621319" y="1726236"/>
                  <a:pt x="2606189" y="1729264"/>
                  <a:pt x="2591059" y="1726236"/>
                </a:cubicBezTo>
                <a:cubicBezTo>
                  <a:pt x="2581981" y="1735319"/>
                  <a:pt x="2560798" y="1738346"/>
                  <a:pt x="2542642" y="1741374"/>
                </a:cubicBezTo>
                <a:cubicBezTo>
                  <a:pt x="2536590" y="1744401"/>
                  <a:pt x="2542642" y="1753484"/>
                  <a:pt x="2533564" y="1753484"/>
                </a:cubicBezTo>
                <a:cubicBezTo>
                  <a:pt x="2529025" y="1751970"/>
                  <a:pt x="2525999" y="1749699"/>
                  <a:pt x="2523729" y="1747051"/>
                </a:cubicBezTo>
                <a:lnTo>
                  <a:pt x="2522173" y="1744492"/>
                </a:lnTo>
                <a:lnTo>
                  <a:pt x="2519101" y="1746138"/>
                </a:lnTo>
                <a:lnTo>
                  <a:pt x="2521413" y="1750740"/>
                </a:lnTo>
                <a:cubicBezTo>
                  <a:pt x="2522406" y="1760107"/>
                  <a:pt x="2502547" y="1768622"/>
                  <a:pt x="2491200" y="1768622"/>
                </a:cubicBezTo>
                <a:cubicBezTo>
                  <a:pt x="2491200" y="1768622"/>
                  <a:pt x="2494226" y="1762567"/>
                  <a:pt x="2491200" y="1762567"/>
                </a:cubicBezTo>
                <a:cubicBezTo>
                  <a:pt x="2491200" y="1762567"/>
                  <a:pt x="2476070" y="1768622"/>
                  <a:pt x="2479095" y="1771650"/>
                </a:cubicBezTo>
                <a:cubicBezTo>
                  <a:pt x="2470018" y="1774678"/>
                  <a:pt x="2457914" y="1780732"/>
                  <a:pt x="2442783" y="1783760"/>
                </a:cubicBezTo>
                <a:cubicBezTo>
                  <a:pt x="2430679" y="1792842"/>
                  <a:pt x="2415549" y="1798897"/>
                  <a:pt x="2403444" y="1804953"/>
                </a:cubicBezTo>
                <a:cubicBezTo>
                  <a:pt x="2385288" y="1814035"/>
                  <a:pt x="2367132" y="1820090"/>
                  <a:pt x="2352002" y="1829173"/>
                </a:cubicBezTo>
                <a:cubicBezTo>
                  <a:pt x="2345950" y="1832201"/>
                  <a:pt x="2339897" y="1841283"/>
                  <a:pt x="2330820" y="1847339"/>
                </a:cubicBezTo>
                <a:cubicBezTo>
                  <a:pt x="2318716" y="1853393"/>
                  <a:pt x="2309637" y="1859449"/>
                  <a:pt x="2306611" y="1868531"/>
                </a:cubicBezTo>
                <a:cubicBezTo>
                  <a:pt x="2312663" y="1877614"/>
                  <a:pt x="2324767" y="1865504"/>
                  <a:pt x="2330820" y="1877614"/>
                </a:cubicBezTo>
                <a:cubicBezTo>
                  <a:pt x="2339897" y="1865504"/>
                  <a:pt x="2361080" y="1856421"/>
                  <a:pt x="2370158" y="1868531"/>
                </a:cubicBezTo>
                <a:cubicBezTo>
                  <a:pt x="2367132" y="1856421"/>
                  <a:pt x="2376210" y="1847339"/>
                  <a:pt x="2385288" y="1841283"/>
                </a:cubicBezTo>
                <a:cubicBezTo>
                  <a:pt x="2382262" y="1832201"/>
                  <a:pt x="2379236" y="1835228"/>
                  <a:pt x="2376210" y="1829173"/>
                </a:cubicBezTo>
                <a:cubicBezTo>
                  <a:pt x="2391340" y="1820090"/>
                  <a:pt x="2391340" y="1841283"/>
                  <a:pt x="2391340" y="1847339"/>
                </a:cubicBezTo>
                <a:cubicBezTo>
                  <a:pt x="2394367" y="1850366"/>
                  <a:pt x="2403444" y="1841283"/>
                  <a:pt x="2412523" y="1841283"/>
                </a:cubicBezTo>
                <a:cubicBezTo>
                  <a:pt x="2418575" y="1838256"/>
                  <a:pt x="2406471" y="1832201"/>
                  <a:pt x="2412523" y="1826145"/>
                </a:cubicBezTo>
                <a:cubicBezTo>
                  <a:pt x="2409497" y="1823118"/>
                  <a:pt x="2400418" y="1841283"/>
                  <a:pt x="2391340" y="1835228"/>
                </a:cubicBezTo>
                <a:cubicBezTo>
                  <a:pt x="2394367" y="1832201"/>
                  <a:pt x="2397393" y="1826145"/>
                  <a:pt x="2394367" y="1820090"/>
                </a:cubicBezTo>
                <a:cubicBezTo>
                  <a:pt x="2406471" y="1820090"/>
                  <a:pt x="2418575" y="1814035"/>
                  <a:pt x="2430679" y="1807980"/>
                </a:cubicBezTo>
                <a:cubicBezTo>
                  <a:pt x="2442783" y="1801925"/>
                  <a:pt x="2457914" y="1795870"/>
                  <a:pt x="2473044" y="1792842"/>
                </a:cubicBezTo>
                <a:cubicBezTo>
                  <a:pt x="2485148" y="1795870"/>
                  <a:pt x="2454887" y="1798897"/>
                  <a:pt x="2460939" y="1804953"/>
                </a:cubicBezTo>
                <a:cubicBezTo>
                  <a:pt x="2463965" y="1814035"/>
                  <a:pt x="2473044" y="1807980"/>
                  <a:pt x="2479095" y="1804953"/>
                </a:cubicBezTo>
                <a:cubicBezTo>
                  <a:pt x="2488174" y="1804953"/>
                  <a:pt x="2479095" y="1792842"/>
                  <a:pt x="2488174" y="1792842"/>
                </a:cubicBezTo>
                <a:cubicBezTo>
                  <a:pt x="2485148" y="1804953"/>
                  <a:pt x="2497252" y="1801925"/>
                  <a:pt x="2500278" y="1798897"/>
                </a:cubicBezTo>
                <a:cubicBezTo>
                  <a:pt x="2506330" y="1792842"/>
                  <a:pt x="2497252" y="1786788"/>
                  <a:pt x="2506330" y="1795870"/>
                </a:cubicBezTo>
                <a:cubicBezTo>
                  <a:pt x="2512382" y="1801925"/>
                  <a:pt x="2521460" y="1801925"/>
                  <a:pt x="2527512" y="1795870"/>
                </a:cubicBezTo>
                <a:cubicBezTo>
                  <a:pt x="2521460" y="1789815"/>
                  <a:pt x="2512382" y="1792842"/>
                  <a:pt x="2512382" y="1783760"/>
                </a:cubicBezTo>
                <a:cubicBezTo>
                  <a:pt x="2521460" y="1780732"/>
                  <a:pt x="2521460" y="1789815"/>
                  <a:pt x="2527512" y="1789815"/>
                </a:cubicBezTo>
                <a:cubicBezTo>
                  <a:pt x="2530538" y="1786788"/>
                  <a:pt x="2530538" y="1783760"/>
                  <a:pt x="2533564" y="1783760"/>
                </a:cubicBezTo>
                <a:cubicBezTo>
                  <a:pt x="2533564" y="1774678"/>
                  <a:pt x="2527512" y="1780732"/>
                  <a:pt x="2521460" y="1777705"/>
                </a:cubicBezTo>
                <a:cubicBezTo>
                  <a:pt x="2518434" y="1771650"/>
                  <a:pt x="2530538" y="1771650"/>
                  <a:pt x="2530538" y="1771650"/>
                </a:cubicBezTo>
                <a:cubicBezTo>
                  <a:pt x="2536590" y="1768622"/>
                  <a:pt x="2536590" y="1765594"/>
                  <a:pt x="2539616" y="1762567"/>
                </a:cubicBezTo>
                <a:cubicBezTo>
                  <a:pt x="2554746" y="1759540"/>
                  <a:pt x="2572902" y="1759540"/>
                  <a:pt x="2588033" y="1753484"/>
                </a:cubicBezTo>
                <a:cubicBezTo>
                  <a:pt x="2581981" y="1762567"/>
                  <a:pt x="2578955" y="1756512"/>
                  <a:pt x="2566850" y="1762567"/>
                </a:cubicBezTo>
                <a:cubicBezTo>
                  <a:pt x="2566850" y="1768622"/>
                  <a:pt x="2575928" y="1765594"/>
                  <a:pt x="2585007" y="1762567"/>
                </a:cubicBezTo>
                <a:cubicBezTo>
                  <a:pt x="2588033" y="1771650"/>
                  <a:pt x="2594085" y="1771650"/>
                  <a:pt x="2600137" y="1774678"/>
                </a:cubicBezTo>
                <a:cubicBezTo>
                  <a:pt x="2609215" y="1768622"/>
                  <a:pt x="2591059" y="1768622"/>
                  <a:pt x="2594085" y="1759540"/>
                </a:cubicBezTo>
                <a:cubicBezTo>
                  <a:pt x="2609215" y="1753484"/>
                  <a:pt x="2609215" y="1771650"/>
                  <a:pt x="2618293" y="1777705"/>
                </a:cubicBezTo>
                <a:cubicBezTo>
                  <a:pt x="2630397" y="1774678"/>
                  <a:pt x="2636449" y="1777705"/>
                  <a:pt x="2645527" y="1777705"/>
                </a:cubicBezTo>
                <a:cubicBezTo>
                  <a:pt x="2651579" y="1777705"/>
                  <a:pt x="2645527" y="1768622"/>
                  <a:pt x="2648553" y="1765594"/>
                </a:cubicBezTo>
                <a:cubicBezTo>
                  <a:pt x="2663683" y="1762567"/>
                  <a:pt x="2663683" y="1777705"/>
                  <a:pt x="2681839" y="1771650"/>
                </a:cubicBezTo>
                <a:cubicBezTo>
                  <a:pt x="2681839" y="1783760"/>
                  <a:pt x="2693944" y="1780732"/>
                  <a:pt x="2690918" y="1795870"/>
                </a:cubicBezTo>
                <a:cubicBezTo>
                  <a:pt x="2681839" y="1789815"/>
                  <a:pt x="2672762" y="1801925"/>
                  <a:pt x="2666709" y="1807980"/>
                </a:cubicBezTo>
                <a:cubicBezTo>
                  <a:pt x="2669735" y="1811008"/>
                  <a:pt x="2675788" y="1807980"/>
                  <a:pt x="2678814" y="1807980"/>
                </a:cubicBezTo>
                <a:cubicBezTo>
                  <a:pt x="2678814" y="1811008"/>
                  <a:pt x="2675788" y="1817063"/>
                  <a:pt x="2678814" y="1820090"/>
                </a:cubicBezTo>
                <a:cubicBezTo>
                  <a:pt x="2672762" y="1823118"/>
                  <a:pt x="2669735" y="1820090"/>
                  <a:pt x="2669735" y="1814035"/>
                </a:cubicBezTo>
                <a:cubicBezTo>
                  <a:pt x="2663683" y="1811008"/>
                  <a:pt x="2663683" y="1826145"/>
                  <a:pt x="2660658" y="1817063"/>
                </a:cubicBezTo>
                <a:cubicBezTo>
                  <a:pt x="2654605" y="1814035"/>
                  <a:pt x="2657632" y="1811008"/>
                  <a:pt x="2663683" y="1811008"/>
                </a:cubicBezTo>
                <a:cubicBezTo>
                  <a:pt x="2657632" y="1804953"/>
                  <a:pt x="2660658" y="1795870"/>
                  <a:pt x="2666709" y="1792842"/>
                </a:cubicBezTo>
                <a:cubicBezTo>
                  <a:pt x="2660658" y="1783760"/>
                  <a:pt x="2657632" y="1798897"/>
                  <a:pt x="2648553" y="1798897"/>
                </a:cubicBezTo>
                <a:cubicBezTo>
                  <a:pt x="2645527" y="1792842"/>
                  <a:pt x="2642501" y="1786788"/>
                  <a:pt x="2642501" y="1777705"/>
                </a:cubicBezTo>
                <a:cubicBezTo>
                  <a:pt x="2633423" y="1780732"/>
                  <a:pt x="2642501" y="1792842"/>
                  <a:pt x="2633423" y="1795870"/>
                </a:cubicBezTo>
                <a:cubicBezTo>
                  <a:pt x="2633423" y="1801925"/>
                  <a:pt x="2645527" y="1795870"/>
                  <a:pt x="2642501" y="1804953"/>
                </a:cubicBezTo>
                <a:cubicBezTo>
                  <a:pt x="2639475" y="1804953"/>
                  <a:pt x="2630397" y="1811008"/>
                  <a:pt x="2630397" y="1804953"/>
                </a:cubicBezTo>
                <a:cubicBezTo>
                  <a:pt x="2624345" y="1807980"/>
                  <a:pt x="2624345" y="1817063"/>
                  <a:pt x="2612241" y="1817063"/>
                </a:cubicBezTo>
                <a:cubicBezTo>
                  <a:pt x="2615267" y="1804953"/>
                  <a:pt x="2612241" y="1798897"/>
                  <a:pt x="2600137" y="1804953"/>
                </a:cubicBezTo>
                <a:cubicBezTo>
                  <a:pt x="2591059" y="1798897"/>
                  <a:pt x="2606189" y="1795870"/>
                  <a:pt x="2597111" y="1789815"/>
                </a:cubicBezTo>
                <a:cubicBezTo>
                  <a:pt x="2594085" y="1792842"/>
                  <a:pt x="2594085" y="1798897"/>
                  <a:pt x="2581981" y="1798897"/>
                </a:cubicBezTo>
                <a:cubicBezTo>
                  <a:pt x="2581981" y="1792842"/>
                  <a:pt x="2578955" y="1792842"/>
                  <a:pt x="2575928" y="1795870"/>
                </a:cubicBezTo>
                <a:cubicBezTo>
                  <a:pt x="2575928" y="1786788"/>
                  <a:pt x="2578955" y="1774678"/>
                  <a:pt x="2569876" y="1771650"/>
                </a:cubicBezTo>
                <a:cubicBezTo>
                  <a:pt x="2566850" y="1774678"/>
                  <a:pt x="2569876" y="1783760"/>
                  <a:pt x="2557772" y="1783760"/>
                </a:cubicBezTo>
                <a:cubicBezTo>
                  <a:pt x="2551720" y="1774678"/>
                  <a:pt x="2566850" y="1774678"/>
                  <a:pt x="2560798" y="1765594"/>
                </a:cubicBezTo>
                <a:cubicBezTo>
                  <a:pt x="2548694" y="1765594"/>
                  <a:pt x="2554746" y="1774678"/>
                  <a:pt x="2551720" y="1780732"/>
                </a:cubicBezTo>
                <a:cubicBezTo>
                  <a:pt x="2545668" y="1780732"/>
                  <a:pt x="2548694" y="1765594"/>
                  <a:pt x="2536590" y="1774678"/>
                </a:cubicBezTo>
                <a:cubicBezTo>
                  <a:pt x="2536590" y="1777705"/>
                  <a:pt x="2539616" y="1783760"/>
                  <a:pt x="2533564" y="1789815"/>
                </a:cubicBezTo>
                <a:cubicBezTo>
                  <a:pt x="2536590" y="1795870"/>
                  <a:pt x="2536590" y="1780732"/>
                  <a:pt x="2548694" y="1783760"/>
                </a:cubicBezTo>
                <a:cubicBezTo>
                  <a:pt x="2545668" y="1792842"/>
                  <a:pt x="2557772" y="1786788"/>
                  <a:pt x="2560798" y="1789815"/>
                </a:cubicBezTo>
                <a:cubicBezTo>
                  <a:pt x="2560798" y="1789815"/>
                  <a:pt x="2560798" y="1795870"/>
                  <a:pt x="2560798" y="1798897"/>
                </a:cubicBezTo>
                <a:cubicBezTo>
                  <a:pt x="2563824" y="1801925"/>
                  <a:pt x="2569876" y="1798897"/>
                  <a:pt x="2569876" y="1804953"/>
                </a:cubicBezTo>
                <a:cubicBezTo>
                  <a:pt x="2566850" y="1807980"/>
                  <a:pt x="2563824" y="1811008"/>
                  <a:pt x="2554746" y="1811008"/>
                </a:cubicBezTo>
                <a:cubicBezTo>
                  <a:pt x="2554746" y="1807980"/>
                  <a:pt x="2560798" y="1804953"/>
                  <a:pt x="2560798" y="1801925"/>
                </a:cubicBezTo>
                <a:cubicBezTo>
                  <a:pt x="2551720" y="1801925"/>
                  <a:pt x="2548694" y="1804953"/>
                  <a:pt x="2545668" y="1811008"/>
                </a:cubicBezTo>
                <a:cubicBezTo>
                  <a:pt x="2551720" y="1823118"/>
                  <a:pt x="2563824" y="1817063"/>
                  <a:pt x="2575928" y="1814035"/>
                </a:cubicBezTo>
                <a:cubicBezTo>
                  <a:pt x="2578955" y="1820090"/>
                  <a:pt x="2569876" y="1820090"/>
                  <a:pt x="2563824" y="1820090"/>
                </a:cubicBezTo>
                <a:cubicBezTo>
                  <a:pt x="2572902" y="1826145"/>
                  <a:pt x="2575928" y="1832201"/>
                  <a:pt x="2569876" y="1841283"/>
                </a:cubicBezTo>
                <a:cubicBezTo>
                  <a:pt x="2569876" y="1844311"/>
                  <a:pt x="2575928" y="1841283"/>
                  <a:pt x="2575928" y="1844311"/>
                </a:cubicBezTo>
                <a:cubicBezTo>
                  <a:pt x="2581981" y="1844311"/>
                  <a:pt x="2581981" y="1832201"/>
                  <a:pt x="2591059" y="1838256"/>
                </a:cubicBezTo>
                <a:cubicBezTo>
                  <a:pt x="2594085" y="1853393"/>
                  <a:pt x="2569876" y="1850366"/>
                  <a:pt x="2551720" y="1856421"/>
                </a:cubicBezTo>
                <a:cubicBezTo>
                  <a:pt x="2542642" y="1859449"/>
                  <a:pt x="2539616" y="1865504"/>
                  <a:pt x="2530538" y="1865504"/>
                </a:cubicBezTo>
                <a:cubicBezTo>
                  <a:pt x="2527512" y="1865504"/>
                  <a:pt x="2536590" y="1859449"/>
                  <a:pt x="2539616" y="1859449"/>
                </a:cubicBezTo>
                <a:cubicBezTo>
                  <a:pt x="2530538" y="1856421"/>
                  <a:pt x="2530538" y="1865504"/>
                  <a:pt x="2524486" y="1868531"/>
                </a:cubicBezTo>
                <a:cubicBezTo>
                  <a:pt x="2521460" y="1868531"/>
                  <a:pt x="2515408" y="1865504"/>
                  <a:pt x="2515408" y="1865504"/>
                </a:cubicBezTo>
                <a:cubicBezTo>
                  <a:pt x="2509356" y="1868531"/>
                  <a:pt x="2509356" y="1874586"/>
                  <a:pt x="2503304" y="1877614"/>
                </a:cubicBezTo>
                <a:cubicBezTo>
                  <a:pt x="2500278" y="1880641"/>
                  <a:pt x="2497252" y="1877614"/>
                  <a:pt x="2491200" y="1877614"/>
                </a:cubicBezTo>
                <a:cubicBezTo>
                  <a:pt x="2488174" y="1880641"/>
                  <a:pt x="2482122" y="1883668"/>
                  <a:pt x="2479095" y="1886696"/>
                </a:cubicBezTo>
                <a:cubicBezTo>
                  <a:pt x="2473044" y="1889724"/>
                  <a:pt x="2470018" y="1889724"/>
                  <a:pt x="2466991" y="1886696"/>
                </a:cubicBezTo>
                <a:cubicBezTo>
                  <a:pt x="2460939" y="1874586"/>
                  <a:pt x="2470018" y="1862476"/>
                  <a:pt x="2488174" y="1865504"/>
                </a:cubicBezTo>
                <a:cubicBezTo>
                  <a:pt x="2482122" y="1856421"/>
                  <a:pt x="2473044" y="1859449"/>
                  <a:pt x="2463965" y="1862476"/>
                </a:cubicBezTo>
                <a:cubicBezTo>
                  <a:pt x="2454887" y="1868531"/>
                  <a:pt x="2460939" y="1868531"/>
                  <a:pt x="2463965" y="1874586"/>
                </a:cubicBezTo>
                <a:cubicBezTo>
                  <a:pt x="2457914" y="1877614"/>
                  <a:pt x="2454887" y="1880641"/>
                  <a:pt x="2457914" y="1883668"/>
                </a:cubicBezTo>
                <a:cubicBezTo>
                  <a:pt x="2454887" y="1886696"/>
                  <a:pt x="2442783" y="1886696"/>
                  <a:pt x="2448835" y="1892751"/>
                </a:cubicBezTo>
                <a:cubicBezTo>
                  <a:pt x="2451861" y="1898806"/>
                  <a:pt x="2457914" y="1886696"/>
                  <a:pt x="2463965" y="1892751"/>
                </a:cubicBezTo>
                <a:cubicBezTo>
                  <a:pt x="2454887" y="1904862"/>
                  <a:pt x="2436731" y="1901834"/>
                  <a:pt x="2424627" y="1910916"/>
                </a:cubicBezTo>
                <a:cubicBezTo>
                  <a:pt x="2421601" y="1913944"/>
                  <a:pt x="2418575" y="1916972"/>
                  <a:pt x="2415549" y="1919999"/>
                </a:cubicBezTo>
                <a:cubicBezTo>
                  <a:pt x="2403444" y="1926054"/>
                  <a:pt x="2388314" y="1935137"/>
                  <a:pt x="2379236" y="1941192"/>
                </a:cubicBezTo>
                <a:cubicBezTo>
                  <a:pt x="2370158" y="1944220"/>
                  <a:pt x="2361080" y="1950275"/>
                  <a:pt x="2352002" y="1956330"/>
                </a:cubicBezTo>
                <a:cubicBezTo>
                  <a:pt x="2342924" y="1962385"/>
                  <a:pt x="2333846" y="1965413"/>
                  <a:pt x="2327793" y="1968440"/>
                </a:cubicBezTo>
                <a:cubicBezTo>
                  <a:pt x="2327793" y="1968440"/>
                  <a:pt x="2324767" y="1962385"/>
                  <a:pt x="2324767" y="1962385"/>
                </a:cubicBezTo>
                <a:cubicBezTo>
                  <a:pt x="2321741" y="1962385"/>
                  <a:pt x="2321741" y="1971468"/>
                  <a:pt x="2315689" y="1971468"/>
                </a:cubicBezTo>
                <a:cubicBezTo>
                  <a:pt x="2312663" y="1950275"/>
                  <a:pt x="2312663" y="1977523"/>
                  <a:pt x="2300559" y="1980551"/>
                </a:cubicBezTo>
                <a:cubicBezTo>
                  <a:pt x="2297533" y="1983578"/>
                  <a:pt x="2300559" y="1986606"/>
                  <a:pt x="2300559" y="1989633"/>
                </a:cubicBezTo>
                <a:cubicBezTo>
                  <a:pt x="2291481" y="1995689"/>
                  <a:pt x="2279377" y="2004771"/>
                  <a:pt x="2273325" y="2001743"/>
                </a:cubicBezTo>
                <a:cubicBezTo>
                  <a:pt x="2264246" y="2004771"/>
                  <a:pt x="2273325" y="2010826"/>
                  <a:pt x="2261220" y="2013854"/>
                </a:cubicBezTo>
                <a:cubicBezTo>
                  <a:pt x="2255169" y="2007799"/>
                  <a:pt x="2255169" y="2001743"/>
                  <a:pt x="2264246" y="1998716"/>
                </a:cubicBezTo>
                <a:cubicBezTo>
                  <a:pt x="2261220" y="1989633"/>
                  <a:pt x="2252142" y="1995689"/>
                  <a:pt x="2246090" y="2001743"/>
                </a:cubicBezTo>
                <a:cubicBezTo>
                  <a:pt x="2249116" y="2007799"/>
                  <a:pt x="2255169" y="2007799"/>
                  <a:pt x="2258194" y="2013854"/>
                </a:cubicBezTo>
                <a:cubicBezTo>
                  <a:pt x="2206752" y="2056239"/>
                  <a:pt x="2158335" y="2098625"/>
                  <a:pt x="2112945" y="2147065"/>
                </a:cubicBezTo>
                <a:cubicBezTo>
                  <a:pt x="2064528" y="2192479"/>
                  <a:pt x="2022164" y="2243948"/>
                  <a:pt x="1988877" y="2298443"/>
                </a:cubicBezTo>
                <a:cubicBezTo>
                  <a:pt x="1976774" y="2316608"/>
                  <a:pt x="1967695" y="2331746"/>
                  <a:pt x="1955591" y="2349911"/>
                </a:cubicBezTo>
                <a:cubicBezTo>
                  <a:pt x="1952565" y="2352939"/>
                  <a:pt x="1955591" y="2355967"/>
                  <a:pt x="1955591" y="2358995"/>
                </a:cubicBezTo>
                <a:cubicBezTo>
                  <a:pt x="1949539" y="2365049"/>
                  <a:pt x="1937434" y="2380187"/>
                  <a:pt x="1931383" y="2395325"/>
                </a:cubicBezTo>
                <a:cubicBezTo>
                  <a:pt x="1928357" y="2404408"/>
                  <a:pt x="1928357" y="2413490"/>
                  <a:pt x="1922304" y="2422573"/>
                </a:cubicBezTo>
                <a:cubicBezTo>
                  <a:pt x="1916252" y="2434683"/>
                  <a:pt x="1898096" y="2467986"/>
                  <a:pt x="1892044" y="2492207"/>
                </a:cubicBezTo>
                <a:cubicBezTo>
                  <a:pt x="1892044" y="2498261"/>
                  <a:pt x="1892044" y="2504317"/>
                  <a:pt x="1889018" y="2513399"/>
                </a:cubicBezTo>
                <a:cubicBezTo>
                  <a:pt x="1889018" y="2522482"/>
                  <a:pt x="1885992" y="2528537"/>
                  <a:pt x="1876914" y="2534592"/>
                </a:cubicBezTo>
                <a:cubicBezTo>
                  <a:pt x="1876914" y="2542161"/>
                  <a:pt x="1876914" y="2548973"/>
                  <a:pt x="1875779" y="2555028"/>
                </a:cubicBezTo>
                <a:lnTo>
                  <a:pt x="1869443" y="2567708"/>
                </a:lnTo>
                <a:lnTo>
                  <a:pt x="1871006" y="2568456"/>
                </a:lnTo>
                <a:lnTo>
                  <a:pt x="1871240" y="2568274"/>
                </a:lnTo>
                <a:lnTo>
                  <a:pt x="1873050" y="2568153"/>
                </a:lnTo>
                <a:lnTo>
                  <a:pt x="1878301" y="2566496"/>
                </a:lnTo>
                <a:cubicBezTo>
                  <a:pt x="1882420" y="2562534"/>
                  <a:pt x="1879885" y="2554293"/>
                  <a:pt x="1884954" y="2551757"/>
                </a:cubicBezTo>
                <a:cubicBezTo>
                  <a:pt x="1895092" y="2551757"/>
                  <a:pt x="1884954" y="2558519"/>
                  <a:pt x="1884954" y="2561900"/>
                </a:cubicBezTo>
                <a:cubicBezTo>
                  <a:pt x="1884954" y="2565281"/>
                  <a:pt x="1891712" y="2565281"/>
                  <a:pt x="1891712" y="2565281"/>
                </a:cubicBezTo>
                <a:lnTo>
                  <a:pt x="1889792" y="2573928"/>
                </a:lnTo>
                <a:lnTo>
                  <a:pt x="1900640" y="2548423"/>
                </a:lnTo>
                <a:cubicBezTo>
                  <a:pt x="1905670" y="2538357"/>
                  <a:pt x="1903156" y="2528291"/>
                  <a:pt x="1910701" y="2525774"/>
                </a:cubicBezTo>
                <a:cubicBezTo>
                  <a:pt x="1910701" y="2523258"/>
                  <a:pt x="1908185" y="2520741"/>
                  <a:pt x="1910701" y="2515708"/>
                </a:cubicBezTo>
                <a:cubicBezTo>
                  <a:pt x="1913216" y="2510675"/>
                  <a:pt x="1918247" y="2510675"/>
                  <a:pt x="1920761" y="2505642"/>
                </a:cubicBezTo>
                <a:cubicBezTo>
                  <a:pt x="1918247" y="2482994"/>
                  <a:pt x="1938368" y="2460346"/>
                  <a:pt x="1950944" y="2430148"/>
                </a:cubicBezTo>
                <a:cubicBezTo>
                  <a:pt x="1958490" y="2425114"/>
                  <a:pt x="1953460" y="2435181"/>
                  <a:pt x="1961005" y="2437697"/>
                </a:cubicBezTo>
                <a:cubicBezTo>
                  <a:pt x="1966036" y="2425114"/>
                  <a:pt x="1950944" y="2420082"/>
                  <a:pt x="1961005" y="2407500"/>
                </a:cubicBezTo>
                <a:cubicBezTo>
                  <a:pt x="1963521" y="2412533"/>
                  <a:pt x="1963521" y="2417565"/>
                  <a:pt x="1971067" y="2420082"/>
                </a:cubicBezTo>
                <a:cubicBezTo>
                  <a:pt x="1978612" y="2410016"/>
                  <a:pt x="1968551" y="2404983"/>
                  <a:pt x="1978612" y="2399950"/>
                </a:cubicBezTo>
                <a:cubicBezTo>
                  <a:pt x="1981127" y="2404983"/>
                  <a:pt x="1973581" y="2412533"/>
                  <a:pt x="1978612" y="2415048"/>
                </a:cubicBezTo>
                <a:cubicBezTo>
                  <a:pt x="1986158" y="2412533"/>
                  <a:pt x="1976097" y="2399950"/>
                  <a:pt x="1986158" y="2389884"/>
                </a:cubicBezTo>
                <a:cubicBezTo>
                  <a:pt x="1993703" y="2392400"/>
                  <a:pt x="1991188" y="2397433"/>
                  <a:pt x="1988673" y="2402466"/>
                </a:cubicBezTo>
                <a:cubicBezTo>
                  <a:pt x="1998734" y="2402466"/>
                  <a:pt x="1988673" y="2392400"/>
                  <a:pt x="1993703" y="2387367"/>
                </a:cubicBezTo>
                <a:cubicBezTo>
                  <a:pt x="1998734" y="2389884"/>
                  <a:pt x="1998734" y="2379818"/>
                  <a:pt x="2003764" y="2379818"/>
                </a:cubicBezTo>
                <a:cubicBezTo>
                  <a:pt x="2003764" y="2372268"/>
                  <a:pt x="1998734" y="2357170"/>
                  <a:pt x="2006279" y="2352136"/>
                </a:cubicBezTo>
                <a:cubicBezTo>
                  <a:pt x="2006279" y="2357170"/>
                  <a:pt x="2011310" y="2359686"/>
                  <a:pt x="2013825" y="2362202"/>
                </a:cubicBezTo>
                <a:cubicBezTo>
                  <a:pt x="2011310" y="2367236"/>
                  <a:pt x="2008795" y="2367236"/>
                  <a:pt x="2006279" y="2372268"/>
                </a:cubicBezTo>
                <a:cubicBezTo>
                  <a:pt x="2011310" y="2374785"/>
                  <a:pt x="2013825" y="2372268"/>
                  <a:pt x="2016341" y="2367236"/>
                </a:cubicBezTo>
                <a:cubicBezTo>
                  <a:pt x="2018856" y="2364719"/>
                  <a:pt x="2018856" y="2359686"/>
                  <a:pt x="2021371" y="2354653"/>
                </a:cubicBezTo>
                <a:cubicBezTo>
                  <a:pt x="2026402" y="2359686"/>
                  <a:pt x="2023886" y="2364719"/>
                  <a:pt x="2028917" y="2367236"/>
                </a:cubicBezTo>
                <a:cubicBezTo>
                  <a:pt x="2028917" y="2362202"/>
                  <a:pt x="2026402" y="2359686"/>
                  <a:pt x="2026402" y="2354653"/>
                </a:cubicBezTo>
                <a:cubicBezTo>
                  <a:pt x="2031432" y="2344587"/>
                  <a:pt x="2036462" y="2349620"/>
                  <a:pt x="2041493" y="2347104"/>
                </a:cubicBezTo>
                <a:cubicBezTo>
                  <a:pt x="2038978" y="2354653"/>
                  <a:pt x="2036462" y="2364719"/>
                  <a:pt x="2031432" y="2372268"/>
                </a:cubicBezTo>
                <a:cubicBezTo>
                  <a:pt x="2026402" y="2382334"/>
                  <a:pt x="2021371" y="2389884"/>
                  <a:pt x="2013825" y="2389884"/>
                </a:cubicBezTo>
                <a:cubicBezTo>
                  <a:pt x="2011310" y="2397433"/>
                  <a:pt x="2018856" y="2389884"/>
                  <a:pt x="2018856" y="2397433"/>
                </a:cubicBezTo>
                <a:cubicBezTo>
                  <a:pt x="2013825" y="2404983"/>
                  <a:pt x="2008795" y="2420082"/>
                  <a:pt x="2001249" y="2425114"/>
                </a:cubicBezTo>
                <a:cubicBezTo>
                  <a:pt x="2001249" y="2427631"/>
                  <a:pt x="2003764" y="2427631"/>
                  <a:pt x="2003764" y="2430148"/>
                </a:cubicBezTo>
                <a:cubicBezTo>
                  <a:pt x="1998734" y="2442730"/>
                  <a:pt x="1986158" y="2447763"/>
                  <a:pt x="1991188" y="2462862"/>
                </a:cubicBezTo>
                <a:cubicBezTo>
                  <a:pt x="1981127" y="2465379"/>
                  <a:pt x="1976097" y="2493060"/>
                  <a:pt x="1976097" y="2503126"/>
                </a:cubicBezTo>
                <a:cubicBezTo>
                  <a:pt x="1968551" y="2503126"/>
                  <a:pt x="1966036" y="2515708"/>
                  <a:pt x="1961005" y="2520741"/>
                </a:cubicBezTo>
                <a:cubicBezTo>
                  <a:pt x="1971067" y="2525774"/>
                  <a:pt x="1973581" y="2515708"/>
                  <a:pt x="1978612" y="2513192"/>
                </a:cubicBezTo>
                <a:cubicBezTo>
                  <a:pt x="1986158" y="2518225"/>
                  <a:pt x="1976097" y="2515708"/>
                  <a:pt x="1973581" y="2523258"/>
                </a:cubicBezTo>
                <a:cubicBezTo>
                  <a:pt x="1971067" y="2528291"/>
                  <a:pt x="1981127" y="2528291"/>
                  <a:pt x="1983643" y="2530807"/>
                </a:cubicBezTo>
                <a:cubicBezTo>
                  <a:pt x="1991188" y="2515708"/>
                  <a:pt x="1986158" y="2508159"/>
                  <a:pt x="1983643" y="2500609"/>
                </a:cubicBezTo>
                <a:cubicBezTo>
                  <a:pt x="1991188" y="2485511"/>
                  <a:pt x="1993703" y="2475445"/>
                  <a:pt x="1998734" y="2462862"/>
                </a:cubicBezTo>
                <a:cubicBezTo>
                  <a:pt x="2003764" y="2452796"/>
                  <a:pt x="2008795" y="2445247"/>
                  <a:pt x="2016341" y="2435181"/>
                </a:cubicBezTo>
                <a:cubicBezTo>
                  <a:pt x="2016341" y="2442730"/>
                  <a:pt x="2023886" y="2445247"/>
                  <a:pt x="2023886" y="2452796"/>
                </a:cubicBezTo>
                <a:cubicBezTo>
                  <a:pt x="2028917" y="2452796"/>
                  <a:pt x="2028917" y="2440214"/>
                  <a:pt x="2033947" y="2440214"/>
                </a:cubicBezTo>
                <a:cubicBezTo>
                  <a:pt x="2028917" y="2437697"/>
                  <a:pt x="2026402" y="2437697"/>
                  <a:pt x="2023886" y="2442730"/>
                </a:cubicBezTo>
                <a:cubicBezTo>
                  <a:pt x="2018856" y="2437697"/>
                  <a:pt x="2026402" y="2430148"/>
                  <a:pt x="2028917" y="2422599"/>
                </a:cubicBezTo>
                <a:cubicBezTo>
                  <a:pt x="2033947" y="2425114"/>
                  <a:pt x="2036462" y="2427631"/>
                  <a:pt x="2038978" y="2425114"/>
                </a:cubicBezTo>
                <a:cubicBezTo>
                  <a:pt x="2046523" y="2417565"/>
                  <a:pt x="2028917" y="2417565"/>
                  <a:pt x="2038978" y="2410016"/>
                </a:cubicBezTo>
                <a:cubicBezTo>
                  <a:pt x="2044008" y="2417565"/>
                  <a:pt x="2041493" y="2417565"/>
                  <a:pt x="2051554" y="2415048"/>
                </a:cubicBezTo>
                <a:cubicBezTo>
                  <a:pt x="2051554" y="2410016"/>
                  <a:pt x="2046523" y="2410016"/>
                  <a:pt x="2046523" y="2415048"/>
                </a:cubicBezTo>
                <a:cubicBezTo>
                  <a:pt x="2041493" y="2412533"/>
                  <a:pt x="2049038" y="2407500"/>
                  <a:pt x="2044008" y="2404983"/>
                </a:cubicBezTo>
                <a:cubicBezTo>
                  <a:pt x="2051554" y="2402466"/>
                  <a:pt x="2056585" y="2397433"/>
                  <a:pt x="2061614" y="2404983"/>
                </a:cubicBezTo>
                <a:cubicBezTo>
                  <a:pt x="2066645" y="2397433"/>
                  <a:pt x="2059099" y="2392400"/>
                  <a:pt x="2069161" y="2384851"/>
                </a:cubicBezTo>
                <a:cubicBezTo>
                  <a:pt x="2071676" y="2377301"/>
                  <a:pt x="2081737" y="2384851"/>
                  <a:pt x="2084252" y="2374785"/>
                </a:cubicBezTo>
                <a:cubicBezTo>
                  <a:pt x="2086767" y="2367236"/>
                  <a:pt x="2086767" y="2359686"/>
                  <a:pt x="2079222" y="2359686"/>
                </a:cubicBezTo>
                <a:cubicBezTo>
                  <a:pt x="2086767" y="2347104"/>
                  <a:pt x="2086767" y="2339554"/>
                  <a:pt x="2079222" y="2337038"/>
                </a:cubicBezTo>
                <a:cubicBezTo>
                  <a:pt x="2081737" y="2329488"/>
                  <a:pt x="2086767" y="2332005"/>
                  <a:pt x="2089282" y="2326972"/>
                </a:cubicBezTo>
                <a:cubicBezTo>
                  <a:pt x="2091798" y="2329488"/>
                  <a:pt x="2089282" y="2332005"/>
                  <a:pt x="2086767" y="2337038"/>
                </a:cubicBezTo>
                <a:cubicBezTo>
                  <a:pt x="2094313" y="2339554"/>
                  <a:pt x="2099343" y="2337038"/>
                  <a:pt x="2104374" y="2334521"/>
                </a:cubicBezTo>
                <a:cubicBezTo>
                  <a:pt x="2104374" y="2324455"/>
                  <a:pt x="2104374" y="2326972"/>
                  <a:pt x="2111919" y="2321939"/>
                </a:cubicBezTo>
                <a:cubicBezTo>
                  <a:pt x="2121981" y="2324455"/>
                  <a:pt x="2109405" y="2329488"/>
                  <a:pt x="2116950" y="2329488"/>
                </a:cubicBezTo>
                <a:cubicBezTo>
                  <a:pt x="2121981" y="2334521"/>
                  <a:pt x="2121981" y="2324455"/>
                  <a:pt x="2116950" y="2324455"/>
                </a:cubicBezTo>
                <a:cubicBezTo>
                  <a:pt x="2121981" y="2316906"/>
                  <a:pt x="2121981" y="2311873"/>
                  <a:pt x="2129526" y="2304324"/>
                </a:cubicBezTo>
                <a:cubicBezTo>
                  <a:pt x="2124496" y="2301806"/>
                  <a:pt x="2121981" y="2299290"/>
                  <a:pt x="2116950" y="2299290"/>
                </a:cubicBezTo>
                <a:cubicBezTo>
                  <a:pt x="2116950" y="2304324"/>
                  <a:pt x="2111919" y="2309356"/>
                  <a:pt x="2109405" y="2314389"/>
                </a:cubicBezTo>
                <a:cubicBezTo>
                  <a:pt x="2099343" y="2306839"/>
                  <a:pt x="2094313" y="2321939"/>
                  <a:pt x="2086767" y="2314389"/>
                </a:cubicBezTo>
                <a:cubicBezTo>
                  <a:pt x="2094313" y="2301806"/>
                  <a:pt x="2106889" y="2286708"/>
                  <a:pt x="2119465" y="2271609"/>
                </a:cubicBezTo>
                <a:cubicBezTo>
                  <a:pt x="2132041" y="2256510"/>
                  <a:pt x="2142102" y="2241411"/>
                  <a:pt x="2154678" y="2233861"/>
                </a:cubicBezTo>
                <a:cubicBezTo>
                  <a:pt x="2162224" y="2241411"/>
                  <a:pt x="2152163" y="2238894"/>
                  <a:pt x="2149648" y="2241411"/>
                </a:cubicBezTo>
                <a:cubicBezTo>
                  <a:pt x="2142102" y="2251477"/>
                  <a:pt x="2134557" y="2261543"/>
                  <a:pt x="2124496" y="2271609"/>
                </a:cubicBezTo>
                <a:cubicBezTo>
                  <a:pt x="2116950" y="2281675"/>
                  <a:pt x="2109405" y="2291740"/>
                  <a:pt x="2101858" y="2299290"/>
                </a:cubicBezTo>
                <a:cubicBezTo>
                  <a:pt x="2109405" y="2296773"/>
                  <a:pt x="2116950" y="2286708"/>
                  <a:pt x="2124496" y="2289224"/>
                </a:cubicBezTo>
                <a:cubicBezTo>
                  <a:pt x="2132041" y="2284191"/>
                  <a:pt x="2119465" y="2281675"/>
                  <a:pt x="2127010" y="2276642"/>
                </a:cubicBezTo>
                <a:cubicBezTo>
                  <a:pt x="2129526" y="2271609"/>
                  <a:pt x="2132041" y="2276642"/>
                  <a:pt x="2134557" y="2274125"/>
                </a:cubicBezTo>
                <a:cubicBezTo>
                  <a:pt x="2142102" y="2271609"/>
                  <a:pt x="2137072" y="2264059"/>
                  <a:pt x="2137072" y="2264059"/>
                </a:cubicBezTo>
                <a:cubicBezTo>
                  <a:pt x="2137072" y="2264059"/>
                  <a:pt x="2139587" y="2264059"/>
                  <a:pt x="2142102" y="2261543"/>
                </a:cubicBezTo>
                <a:cubicBezTo>
                  <a:pt x="2144617" y="2259026"/>
                  <a:pt x="2142102" y="2256510"/>
                  <a:pt x="2142102" y="2256510"/>
                </a:cubicBezTo>
                <a:cubicBezTo>
                  <a:pt x="2149648" y="2248960"/>
                  <a:pt x="2159709" y="2246444"/>
                  <a:pt x="2164740" y="2233861"/>
                </a:cubicBezTo>
                <a:cubicBezTo>
                  <a:pt x="2167254" y="2228829"/>
                  <a:pt x="2169770" y="2231345"/>
                  <a:pt x="2172285" y="2233861"/>
                </a:cubicBezTo>
                <a:cubicBezTo>
                  <a:pt x="2174800" y="2226312"/>
                  <a:pt x="2164740" y="2231345"/>
                  <a:pt x="2164740" y="2226312"/>
                </a:cubicBezTo>
                <a:cubicBezTo>
                  <a:pt x="2167254" y="2221279"/>
                  <a:pt x="2172285" y="2226312"/>
                  <a:pt x="2177316" y="2223796"/>
                </a:cubicBezTo>
                <a:cubicBezTo>
                  <a:pt x="2179831" y="2221279"/>
                  <a:pt x="2169770" y="2216246"/>
                  <a:pt x="2169770" y="2213730"/>
                </a:cubicBezTo>
                <a:cubicBezTo>
                  <a:pt x="2172285" y="2208697"/>
                  <a:pt x="2174800" y="2206180"/>
                  <a:pt x="2177316" y="2201147"/>
                </a:cubicBezTo>
                <a:cubicBezTo>
                  <a:pt x="2182346" y="2198631"/>
                  <a:pt x="2184861" y="2193598"/>
                  <a:pt x="2187376" y="2191081"/>
                </a:cubicBezTo>
                <a:cubicBezTo>
                  <a:pt x="2192407" y="2183531"/>
                  <a:pt x="2199952" y="2178498"/>
                  <a:pt x="2204983" y="2170949"/>
                </a:cubicBezTo>
                <a:cubicBezTo>
                  <a:pt x="2207498" y="2168433"/>
                  <a:pt x="2210014" y="2173465"/>
                  <a:pt x="2212528" y="2170949"/>
                </a:cubicBezTo>
                <a:cubicBezTo>
                  <a:pt x="2215044" y="2170949"/>
                  <a:pt x="2220074" y="2163399"/>
                  <a:pt x="2222590" y="2160884"/>
                </a:cubicBezTo>
                <a:cubicBezTo>
                  <a:pt x="2225105" y="2155850"/>
                  <a:pt x="2232651" y="2153333"/>
                  <a:pt x="2232651" y="2148301"/>
                </a:cubicBezTo>
                <a:cubicBezTo>
                  <a:pt x="2235166" y="2148301"/>
                  <a:pt x="2237681" y="2145784"/>
                  <a:pt x="2240196" y="2148301"/>
                </a:cubicBezTo>
                <a:cubicBezTo>
                  <a:pt x="2242712" y="2140751"/>
                  <a:pt x="2250257" y="2133202"/>
                  <a:pt x="2260318" y="2128169"/>
                </a:cubicBezTo>
                <a:cubicBezTo>
                  <a:pt x="2270379" y="2120619"/>
                  <a:pt x="2277925" y="2113070"/>
                  <a:pt x="2285471" y="2105521"/>
                </a:cubicBezTo>
                <a:cubicBezTo>
                  <a:pt x="2290501" y="2110553"/>
                  <a:pt x="2282955" y="2113070"/>
                  <a:pt x="2285471" y="2118103"/>
                </a:cubicBezTo>
                <a:cubicBezTo>
                  <a:pt x="2275410" y="2123136"/>
                  <a:pt x="2270379" y="2125652"/>
                  <a:pt x="2265348" y="2133202"/>
                </a:cubicBezTo>
                <a:cubicBezTo>
                  <a:pt x="2262834" y="2138235"/>
                  <a:pt x="2270379" y="2143268"/>
                  <a:pt x="2262834" y="2145784"/>
                </a:cubicBezTo>
                <a:cubicBezTo>
                  <a:pt x="2272894" y="2148301"/>
                  <a:pt x="2270379" y="2133202"/>
                  <a:pt x="2275410" y="2128169"/>
                </a:cubicBezTo>
                <a:cubicBezTo>
                  <a:pt x="2280440" y="2130685"/>
                  <a:pt x="2290501" y="2118103"/>
                  <a:pt x="2293016" y="2125652"/>
                </a:cubicBezTo>
                <a:cubicBezTo>
                  <a:pt x="2295531" y="2120619"/>
                  <a:pt x="2285471" y="2120619"/>
                  <a:pt x="2290501" y="2113070"/>
                </a:cubicBezTo>
                <a:cubicBezTo>
                  <a:pt x="2293016" y="2105521"/>
                  <a:pt x="2295531" y="2110553"/>
                  <a:pt x="2300562" y="2108037"/>
                </a:cubicBezTo>
                <a:cubicBezTo>
                  <a:pt x="2298047" y="2100487"/>
                  <a:pt x="2293016" y="2108037"/>
                  <a:pt x="2290501" y="2108037"/>
                </a:cubicBezTo>
                <a:cubicBezTo>
                  <a:pt x="2290501" y="2103004"/>
                  <a:pt x="2300562" y="2092938"/>
                  <a:pt x="2305592" y="2087905"/>
                </a:cubicBezTo>
                <a:cubicBezTo>
                  <a:pt x="2310623" y="2082872"/>
                  <a:pt x="2318168" y="2080356"/>
                  <a:pt x="2323199" y="2077839"/>
                </a:cubicBezTo>
                <a:cubicBezTo>
                  <a:pt x="2325714" y="2075323"/>
                  <a:pt x="2333260" y="2077839"/>
                  <a:pt x="2333260" y="2077839"/>
                </a:cubicBezTo>
                <a:cubicBezTo>
                  <a:pt x="2333260" y="2075323"/>
                  <a:pt x="2333260" y="2072806"/>
                  <a:pt x="2333260" y="2070290"/>
                </a:cubicBezTo>
                <a:cubicBezTo>
                  <a:pt x="2338290" y="2067773"/>
                  <a:pt x="2345836" y="2070290"/>
                  <a:pt x="2345836" y="2060224"/>
                </a:cubicBezTo>
                <a:cubicBezTo>
                  <a:pt x="2348351" y="2057707"/>
                  <a:pt x="2350866" y="2060224"/>
                  <a:pt x="2350866" y="2062740"/>
                </a:cubicBezTo>
                <a:cubicBezTo>
                  <a:pt x="2358412" y="2060224"/>
                  <a:pt x="2355898" y="2052674"/>
                  <a:pt x="2363443" y="2050157"/>
                </a:cubicBezTo>
                <a:cubicBezTo>
                  <a:pt x="2363443" y="2055190"/>
                  <a:pt x="2360927" y="2057707"/>
                  <a:pt x="2355898" y="2060224"/>
                </a:cubicBezTo>
                <a:cubicBezTo>
                  <a:pt x="2360927" y="2062740"/>
                  <a:pt x="2365958" y="2060224"/>
                  <a:pt x="2370989" y="2062740"/>
                </a:cubicBezTo>
                <a:cubicBezTo>
                  <a:pt x="2373503" y="2060224"/>
                  <a:pt x="2378534" y="2055190"/>
                  <a:pt x="2373503" y="2050157"/>
                </a:cubicBezTo>
                <a:cubicBezTo>
                  <a:pt x="2376019" y="2050157"/>
                  <a:pt x="2388595" y="2047641"/>
                  <a:pt x="2383565" y="2042609"/>
                </a:cubicBezTo>
                <a:cubicBezTo>
                  <a:pt x="2378534" y="2037575"/>
                  <a:pt x="2376019" y="2050157"/>
                  <a:pt x="2368474" y="2050157"/>
                </a:cubicBezTo>
                <a:cubicBezTo>
                  <a:pt x="2368474" y="2045124"/>
                  <a:pt x="2373503" y="2042609"/>
                  <a:pt x="2376019" y="2040092"/>
                </a:cubicBezTo>
                <a:cubicBezTo>
                  <a:pt x="2370989" y="2035058"/>
                  <a:pt x="2363443" y="2042609"/>
                  <a:pt x="2358412" y="2037575"/>
                </a:cubicBezTo>
                <a:cubicBezTo>
                  <a:pt x="2348351" y="2045124"/>
                  <a:pt x="2345836" y="2042609"/>
                  <a:pt x="2338290" y="2042609"/>
                </a:cubicBezTo>
                <a:cubicBezTo>
                  <a:pt x="2335775" y="2037575"/>
                  <a:pt x="2350866" y="2045124"/>
                  <a:pt x="2348351" y="2035058"/>
                </a:cubicBezTo>
                <a:cubicBezTo>
                  <a:pt x="2345836" y="2032542"/>
                  <a:pt x="2340806" y="2035058"/>
                  <a:pt x="2343321" y="2037575"/>
                </a:cubicBezTo>
                <a:cubicBezTo>
                  <a:pt x="2333260" y="2035058"/>
                  <a:pt x="2345836" y="2017443"/>
                  <a:pt x="2328230" y="2027509"/>
                </a:cubicBezTo>
                <a:cubicBezTo>
                  <a:pt x="2323199" y="2017443"/>
                  <a:pt x="2350866" y="2022476"/>
                  <a:pt x="2345836" y="2009894"/>
                </a:cubicBezTo>
                <a:cubicBezTo>
                  <a:pt x="2335775" y="2012410"/>
                  <a:pt x="2328230" y="2009894"/>
                  <a:pt x="2315654" y="2017443"/>
                </a:cubicBezTo>
                <a:cubicBezTo>
                  <a:pt x="2310623" y="2024993"/>
                  <a:pt x="2323199" y="2022476"/>
                  <a:pt x="2323199" y="2030026"/>
                </a:cubicBezTo>
                <a:cubicBezTo>
                  <a:pt x="2315654" y="2030026"/>
                  <a:pt x="2313138" y="2024993"/>
                  <a:pt x="2305592" y="2022476"/>
                </a:cubicBezTo>
                <a:cubicBezTo>
                  <a:pt x="2300562" y="2024993"/>
                  <a:pt x="2300562" y="2032542"/>
                  <a:pt x="2293016" y="2030026"/>
                </a:cubicBezTo>
                <a:cubicBezTo>
                  <a:pt x="2295531" y="2014927"/>
                  <a:pt x="2315654" y="2012410"/>
                  <a:pt x="2328230" y="1999828"/>
                </a:cubicBezTo>
                <a:cubicBezTo>
                  <a:pt x="2328230" y="2004861"/>
                  <a:pt x="2320683" y="2007377"/>
                  <a:pt x="2328230" y="2012410"/>
                </a:cubicBezTo>
                <a:cubicBezTo>
                  <a:pt x="2338290" y="2007377"/>
                  <a:pt x="2325714" y="1999828"/>
                  <a:pt x="2338290" y="1997311"/>
                </a:cubicBezTo>
                <a:cubicBezTo>
                  <a:pt x="2338290" y="1994795"/>
                  <a:pt x="2335775" y="1994795"/>
                  <a:pt x="2333260" y="1994795"/>
                </a:cubicBezTo>
                <a:cubicBezTo>
                  <a:pt x="2338290" y="1987246"/>
                  <a:pt x="2348351" y="1977180"/>
                  <a:pt x="2343321" y="1967114"/>
                </a:cubicBezTo>
                <a:cubicBezTo>
                  <a:pt x="2350866" y="1962081"/>
                  <a:pt x="2353382" y="1967114"/>
                  <a:pt x="2358412" y="1964597"/>
                </a:cubicBezTo>
                <a:cubicBezTo>
                  <a:pt x="2368474" y="1962081"/>
                  <a:pt x="2370989" y="1954530"/>
                  <a:pt x="2381050" y="1949498"/>
                </a:cubicBezTo>
                <a:cubicBezTo>
                  <a:pt x="2383565" y="1954530"/>
                  <a:pt x="2383565" y="1959564"/>
                  <a:pt x="2376019" y="1959564"/>
                </a:cubicBezTo>
                <a:cubicBezTo>
                  <a:pt x="2388595" y="1967114"/>
                  <a:pt x="2403686" y="1946982"/>
                  <a:pt x="2411232" y="1962081"/>
                </a:cubicBezTo>
                <a:cubicBezTo>
                  <a:pt x="2418778" y="1954530"/>
                  <a:pt x="2403686" y="1949498"/>
                  <a:pt x="2398656" y="1946982"/>
                </a:cubicBezTo>
                <a:cubicBezTo>
                  <a:pt x="2396141" y="1941949"/>
                  <a:pt x="2406202" y="1941949"/>
                  <a:pt x="2408717" y="1939432"/>
                </a:cubicBezTo>
                <a:cubicBezTo>
                  <a:pt x="2406202" y="1949498"/>
                  <a:pt x="2418778" y="1946982"/>
                  <a:pt x="2421293" y="1954530"/>
                </a:cubicBezTo>
                <a:cubicBezTo>
                  <a:pt x="2431354" y="1944465"/>
                  <a:pt x="2431354" y="1931882"/>
                  <a:pt x="2451476" y="1924334"/>
                </a:cubicBezTo>
                <a:cubicBezTo>
                  <a:pt x="2456506" y="1921816"/>
                  <a:pt x="2456506" y="1926849"/>
                  <a:pt x="2461537" y="1929366"/>
                </a:cubicBezTo>
                <a:cubicBezTo>
                  <a:pt x="2461537" y="1926849"/>
                  <a:pt x="2461537" y="1926849"/>
                  <a:pt x="2464052" y="1924334"/>
                </a:cubicBezTo>
                <a:cubicBezTo>
                  <a:pt x="2469083" y="1919300"/>
                  <a:pt x="2456506" y="1921816"/>
                  <a:pt x="2464052" y="1914268"/>
                </a:cubicBezTo>
                <a:cubicBezTo>
                  <a:pt x="2469083" y="1911750"/>
                  <a:pt x="2469083" y="1916784"/>
                  <a:pt x="2471598" y="1919300"/>
                </a:cubicBezTo>
                <a:cubicBezTo>
                  <a:pt x="2479144" y="1914268"/>
                  <a:pt x="2484174" y="1906718"/>
                  <a:pt x="2494235" y="1904201"/>
                </a:cubicBezTo>
                <a:cubicBezTo>
                  <a:pt x="2501781" y="1901684"/>
                  <a:pt x="2504296" y="1909234"/>
                  <a:pt x="2514356" y="1901684"/>
                </a:cubicBezTo>
                <a:cubicBezTo>
                  <a:pt x="2514356" y="1899168"/>
                  <a:pt x="2509327" y="1901684"/>
                  <a:pt x="2506811" y="1901684"/>
                </a:cubicBezTo>
                <a:cubicBezTo>
                  <a:pt x="2509327" y="1899168"/>
                  <a:pt x="2516872" y="1894135"/>
                  <a:pt x="2529448" y="1891618"/>
                </a:cubicBezTo>
                <a:cubicBezTo>
                  <a:pt x="2539509" y="1889102"/>
                  <a:pt x="2549570" y="1886586"/>
                  <a:pt x="2557116" y="1881553"/>
                </a:cubicBezTo>
                <a:cubicBezTo>
                  <a:pt x="2562147" y="1884069"/>
                  <a:pt x="2562147" y="1894135"/>
                  <a:pt x="2569692" y="1891618"/>
                </a:cubicBezTo>
                <a:cubicBezTo>
                  <a:pt x="2574723" y="1889102"/>
                  <a:pt x="2569692" y="1889102"/>
                  <a:pt x="2569692" y="1884069"/>
                </a:cubicBezTo>
                <a:cubicBezTo>
                  <a:pt x="2584783" y="1881553"/>
                  <a:pt x="2599875" y="1879036"/>
                  <a:pt x="2609935" y="1871487"/>
                </a:cubicBezTo>
                <a:cubicBezTo>
                  <a:pt x="2612451" y="1879036"/>
                  <a:pt x="2617481" y="1881553"/>
                  <a:pt x="2625027" y="1879036"/>
                </a:cubicBezTo>
                <a:cubicBezTo>
                  <a:pt x="2625027" y="1876520"/>
                  <a:pt x="2619996" y="1879036"/>
                  <a:pt x="2619996" y="1874003"/>
                </a:cubicBezTo>
                <a:cubicBezTo>
                  <a:pt x="2625027" y="1868970"/>
                  <a:pt x="2625027" y="1876520"/>
                  <a:pt x="2625027" y="1876520"/>
                </a:cubicBezTo>
                <a:cubicBezTo>
                  <a:pt x="2632573" y="1876520"/>
                  <a:pt x="2637603" y="1868970"/>
                  <a:pt x="2645149" y="1874003"/>
                </a:cubicBezTo>
                <a:cubicBezTo>
                  <a:pt x="2637603" y="1884069"/>
                  <a:pt x="2627542" y="1879036"/>
                  <a:pt x="2612451" y="1884069"/>
                </a:cubicBezTo>
                <a:cubicBezTo>
                  <a:pt x="2607420" y="1886586"/>
                  <a:pt x="2609935" y="1894135"/>
                  <a:pt x="2602390" y="1894135"/>
                </a:cubicBezTo>
                <a:cubicBezTo>
                  <a:pt x="2607420" y="1884069"/>
                  <a:pt x="2582268" y="1896652"/>
                  <a:pt x="2577238" y="1891618"/>
                </a:cubicBezTo>
                <a:cubicBezTo>
                  <a:pt x="2574723" y="1894135"/>
                  <a:pt x="2572207" y="1899168"/>
                  <a:pt x="2569692" y="1901684"/>
                </a:cubicBezTo>
                <a:cubicBezTo>
                  <a:pt x="2562147" y="1901684"/>
                  <a:pt x="2562147" y="1894135"/>
                  <a:pt x="2557116" y="1891618"/>
                </a:cubicBezTo>
                <a:cubicBezTo>
                  <a:pt x="2549570" y="1899168"/>
                  <a:pt x="2544540" y="1886586"/>
                  <a:pt x="2534479" y="1894135"/>
                </a:cubicBezTo>
                <a:cubicBezTo>
                  <a:pt x="2534479" y="1909234"/>
                  <a:pt x="2554600" y="1899168"/>
                  <a:pt x="2549570" y="1911750"/>
                </a:cubicBezTo>
                <a:cubicBezTo>
                  <a:pt x="2539509" y="1909234"/>
                  <a:pt x="2531964" y="1906718"/>
                  <a:pt x="2529448" y="1896652"/>
                </a:cubicBezTo>
                <a:cubicBezTo>
                  <a:pt x="2519387" y="1899168"/>
                  <a:pt x="2519387" y="1906718"/>
                  <a:pt x="2526932" y="1909234"/>
                </a:cubicBezTo>
                <a:cubicBezTo>
                  <a:pt x="2526932" y="1911750"/>
                  <a:pt x="2521903" y="1911750"/>
                  <a:pt x="2521903" y="1906718"/>
                </a:cubicBezTo>
                <a:cubicBezTo>
                  <a:pt x="2514356" y="1911750"/>
                  <a:pt x="2509327" y="1909234"/>
                  <a:pt x="2501781" y="1909234"/>
                </a:cubicBezTo>
                <a:cubicBezTo>
                  <a:pt x="2496750" y="1909234"/>
                  <a:pt x="2501781" y="1921816"/>
                  <a:pt x="2506811" y="1914268"/>
                </a:cubicBezTo>
                <a:cubicBezTo>
                  <a:pt x="2506811" y="1924334"/>
                  <a:pt x="2494235" y="1914268"/>
                  <a:pt x="2491720" y="1921816"/>
                </a:cubicBezTo>
                <a:cubicBezTo>
                  <a:pt x="2494235" y="1926849"/>
                  <a:pt x="2496750" y="1924334"/>
                  <a:pt x="2496750" y="1929366"/>
                </a:cubicBezTo>
                <a:cubicBezTo>
                  <a:pt x="2501781" y="1924334"/>
                  <a:pt x="2514356" y="1924334"/>
                  <a:pt x="2511841" y="1916784"/>
                </a:cubicBezTo>
                <a:cubicBezTo>
                  <a:pt x="2519387" y="1911750"/>
                  <a:pt x="2519387" y="1921816"/>
                  <a:pt x="2529448" y="1914268"/>
                </a:cubicBezTo>
                <a:cubicBezTo>
                  <a:pt x="2531964" y="1919300"/>
                  <a:pt x="2526932" y="1919300"/>
                  <a:pt x="2526932" y="1924334"/>
                </a:cubicBezTo>
                <a:cubicBezTo>
                  <a:pt x="2529448" y="1929366"/>
                  <a:pt x="2529448" y="1919300"/>
                  <a:pt x="2531964" y="1919300"/>
                </a:cubicBezTo>
                <a:cubicBezTo>
                  <a:pt x="2534479" y="1919300"/>
                  <a:pt x="2536994" y="1924334"/>
                  <a:pt x="2539509" y="1921816"/>
                </a:cubicBezTo>
                <a:cubicBezTo>
                  <a:pt x="2544540" y="1921816"/>
                  <a:pt x="2544540" y="1914268"/>
                  <a:pt x="2552085" y="1914268"/>
                </a:cubicBezTo>
                <a:cubicBezTo>
                  <a:pt x="2554600" y="1911750"/>
                  <a:pt x="2552085" y="1906718"/>
                  <a:pt x="2552085" y="1904201"/>
                </a:cubicBezTo>
                <a:cubicBezTo>
                  <a:pt x="2562147" y="1899168"/>
                  <a:pt x="2564661" y="1906718"/>
                  <a:pt x="2572207" y="1909234"/>
                </a:cubicBezTo>
                <a:cubicBezTo>
                  <a:pt x="2579752" y="1906718"/>
                  <a:pt x="2577238" y="1901684"/>
                  <a:pt x="2579752" y="1896652"/>
                </a:cubicBezTo>
                <a:cubicBezTo>
                  <a:pt x="2587299" y="1899168"/>
                  <a:pt x="2589814" y="1904201"/>
                  <a:pt x="2597359" y="1906718"/>
                </a:cubicBezTo>
                <a:cubicBezTo>
                  <a:pt x="2599875" y="1896652"/>
                  <a:pt x="2614966" y="1894135"/>
                  <a:pt x="2627542" y="1889102"/>
                </a:cubicBezTo>
                <a:cubicBezTo>
                  <a:pt x="2627542" y="1896652"/>
                  <a:pt x="2637603" y="1889102"/>
                  <a:pt x="2645149" y="1891618"/>
                </a:cubicBezTo>
                <a:cubicBezTo>
                  <a:pt x="2652694" y="1889102"/>
                  <a:pt x="2647664" y="1876520"/>
                  <a:pt x="2660240" y="1879036"/>
                </a:cubicBezTo>
                <a:cubicBezTo>
                  <a:pt x="2660240" y="1881553"/>
                  <a:pt x="2657725" y="1881553"/>
                  <a:pt x="2655210" y="1884069"/>
                </a:cubicBezTo>
                <a:cubicBezTo>
                  <a:pt x="2655210" y="1889102"/>
                  <a:pt x="2665270" y="1884069"/>
                  <a:pt x="2667786" y="1881553"/>
                </a:cubicBezTo>
                <a:cubicBezTo>
                  <a:pt x="2665270" y="1879036"/>
                  <a:pt x="2662756" y="1876520"/>
                  <a:pt x="2660240" y="1876520"/>
                </a:cubicBezTo>
                <a:cubicBezTo>
                  <a:pt x="2652694" y="1868970"/>
                  <a:pt x="2647664" y="1876520"/>
                  <a:pt x="2650179" y="1866454"/>
                </a:cubicBezTo>
                <a:cubicBezTo>
                  <a:pt x="2627542" y="1871487"/>
                  <a:pt x="2627542" y="1871487"/>
                  <a:pt x="2627542" y="1871487"/>
                </a:cubicBezTo>
                <a:cubicBezTo>
                  <a:pt x="2630058" y="1861421"/>
                  <a:pt x="2645149" y="1868970"/>
                  <a:pt x="2655210" y="1863937"/>
                </a:cubicBezTo>
                <a:cubicBezTo>
                  <a:pt x="2665270" y="1861421"/>
                  <a:pt x="2682877" y="1858904"/>
                  <a:pt x="2700484" y="1858904"/>
                </a:cubicBezTo>
                <a:cubicBezTo>
                  <a:pt x="2697969" y="1866454"/>
                  <a:pt x="2702999" y="1866454"/>
                  <a:pt x="2702999" y="1871487"/>
                </a:cubicBezTo>
                <a:cubicBezTo>
                  <a:pt x="2718090" y="1874003"/>
                  <a:pt x="2723121" y="1868970"/>
                  <a:pt x="2735697" y="1871487"/>
                </a:cubicBezTo>
                <a:cubicBezTo>
                  <a:pt x="2735697" y="1876520"/>
                  <a:pt x="2730667" y="1881553"/>
                  <a:pt x="2725636" y="1881553"/>
                </a:cubicBezTo>
                <a:cubicBezTo>
                  <a:pt x="2733181" y="1889102"/>
                  <a:pt x="2738213" y="1874003"/>
                  <a:pt x="2743243" y="1871487"/>
                </a:cubicBezTo>
                <a:cubicBezTo>
                  <a:pt x="2753304" y="1868970"/>
                  <a:pt x="2750789" y="1879036"/>
                  <a:pt x="2760849" y="1876520"/>
                </a:cubicBezTo>
                <a:cubicBezTo>
                  <a:pt x="2765880" y="1876520"/>
                  <a:pt x="2758334" y="1866454"/>
                  <a:pt x="2750789" y="1871487"/>
                </a:cubicBezTo>
                <a:cubicBezTo>
                  <a:pt x="2755819" y="1858904"/>
                  <a:pt x="2760849" y="1874003"/>
                  <a:pt x="2768396" y="1874003"/>
                </a:cubicBezTo>
                <a:cubicBezTo>
                  <a:pt x="2778456" y="1871487"/>
                  <a:pt x="2770910" y="1866454"/>
                  <a:pt x="2775941" y="1861421"/>
                </a:cubicBezTo>
                <a:cubicBezTo>
                  <a:pt x="2786002" y="1861421"/>
                  <a:pt x="2773425" y="1871487"/>
                  <a:pt x="2783487" y="1871487"/>
                </a:cubicBezTo>
                <a:cubicBezTo>
                  <a:pt x="2786002" y="1866454"/>
                  <a:pt x="2798578" y="1868970"/>
                  <a:pt x="2793548" y="1858904"/>
                </a:cubicBezTo>
                <a:cubicBezTo>
                  <a:pt x="2803608" y="1863937"/>
                  <a:pt x="2818700" y="1856388"/>
                  <a:pt x="2811154" y="1863937"/>
                </a:cubicBezTo>
                <a:cubicBezTo>
                  <a:pt x="2818700" y="1863937"/>
                  <a:pt x="2831276" y="1868970"/>
                  <a:pt x="2833791" y="1861421"/>
                </a:cubicBezTo>
                <a:cubicBezTo>
                  <a:pt x="2838822" y="1863937"/>
                  <a:pt x="2833791" y="1866454"/>
                  <a:pt x="2833791" y="1868970"/>
                </a:cubicBezTo>
                <a:cubicBezTo>
                  <a:pt x="2843852" y="1871487"/>
                  <a:pt x="2838822" y="1861421"/>
                  <a:pt x="2843852" y="1861421"/>
                </a:cubicBezTo>
                <a:cubicBezTo>
                  <a:pt x="2846367" y="1868970"/>
                  <a:pt x="2851398" y="1856388"/>
                  <a:pt x="2863974" y="1861421"/>
                </a:cubicBezTo>
                <a:cubicBezTo>
                  <a:pt x="2861459" y="1866454"/>
                  <a:pt x="2858943" y="1868970"/>
                  <a:pt x="2856428" y="1874003"/>
                </a:cubicBezTo>
                <a:cubicBezTo>
                  <a:pt x="2806124" y="1868970"/>
                  <a:pt x="2786002" y="1879036"/>
                  <a:pt x="2743243" y="1884069"/>
                </a:cubicBezTo>
                <a:cubicBezTo>
                  <a:pt x="2738213" y="1884069"/>
                  <a:pt x="2743243" y="1889102"/>
                  <a:pt x="2745758" y="1889102"/>
                </a:cubicBezTo>
                <a:cubicBezTo>
                  <a:pt x="2735697" y="1891618"/>
                  <a:pt x="2725636" y="1894135"/>
                  <a:pt x="2718090" y="1894135"/>
                </a:cubicBezTo>
                <a:cubicBezTo>
                  <a:pt x="2718090" y="1894135"/>
                  <a:pt x="2713060" y="1891618"/>
                  <a:pt x="2710545" y="1891618"/>
                </a:cubicBezTo>
                <a:cubicBezTo>
                  <a:pt x="2708030" y="1891618"/>
                  <a:pt x="2705514" y="1894135"/>
                  <a:pt x="2705514" y="1894135"/>
                </a:cubicBezTo>
                <a:cubicBezTo>
                  <a:pt x="2702999" y="1894135"/>
                  <a:pt x="2708030" y="1886586"/>
                  <a:pt x="2695453" y="1891618"/>
                </a:cubicBezTo>
                <a:cubicBezTo>
                  <a:pt x="2697969" y="1874003"/>
                  <a:pt x="2713060" y="1884069"/>
                  <a:pt x="2720606" y="1881553"/>
                </a:cubicBezTo>
                <a:cubicBezTo>
                  <a:pt x="2708030" y="1871487"/>
                  <a:pt x="2690423" y="1871487"/>
                  <a:pt x="2670301" y="1871487"/>
                </a:cubicBezTo>
                <a:cubicBezTo>
                  <a:pt x="2672816" y="1868970"/>
                  <a:pt x="2672816" y="1866454"/>
                  <a:pt x="2672816" y="1863937"/>
                </a:cubicBezTo>
                <a:cubicBezTo>
                  <a:pt x="2662756" y="1868970"/>
                  <a:pt x="2667786" y="1876520"/>
                  <a:pt x="2672816" y="1884069"/>
                </a:cubicBezTo>
                <a:cubicBezTo>
                  <a:pt x="2685393" y="1884069"/>
                  <a:pt x="2680362" y="1874003"/>
                  <a:pt x="2690423" y="1874003"/>
                </a:cubicBezTo>
                <a:cubicBezTo>
                  <a:pt x="2690423" y="1884069"/>
                  <a:pt x="2682877" y="1896652"/>
                  <a:pt x="2697969" y="1896652"/>
                </a:cubicBezTo>
                <a:cubicBezTo>
                  <a:pt x="2687908" y="1899168"/>
                  <a:pt x="2675332" y="1904201"/>
                  <a:pt x="2662756" y="1906718"/>
                </a:cubicBezTo>
                <a:cubicBezTo>
                  <a:pt x="2650179" y="1911750"/>
                  <a:pt x="2637603" y="1914268"/>
                  <a:pt x="2625027" y="1911750"/>
                </a:cubicBezTo>
                <a:cubicBezTo>
                  <a:pt x="2617481" y="1919300"/>
                  <a:pt x="2599875" y="1921816"/>
                  <a:pt x="2584783" y="1924334"/>
                </a:cubicBezTo>
                <a:cubicBezTo>
                  <a:pt x="2579752" y="1926849"/>
                  <a:pt x="2584783" y="1934399"/>
                  <a:pt x="2577238" y="1934399"/>
                </a:cubicBezTo>
                <a:cubicBezTo>
                  <a:pt x="2569692" y="1931882"/>
                  <a:pt x="2567176" y="1926849"/>
                  <a:pt x="2564661" y="1921816"/>
                </a:cubicBezTo>
                <a:cubicBezTo>
                  <a:pt x="2552085" y="1926849"/>
                  <a:pt x="2554600" y="1924334"/>
                  <a:pt x="2539509" y="1929366"/>
                </a:cubicBezTo>
                <a:cubicBezTo>
                  <a:pt x="2539509" y="1934399"/>
                  <a:pt x="2544540" y="1936916"/>
                  <a:pt x="2544540" y="1939432"/>
                </a:cubicBezTo>
                <a:cubicBezTo>
                  <a:pt x="2547055" y="1931882"/>
                  <a:pt x="2557116" y="1931882"/>
                  <a:pt x="2559631" y="1924334"/>
                </a:cubicBezTo>
                <a:cubicBezTo>
                  <a:pt x="2579752" y="1934399"/>
                  <a:pt x="2554600" y="1946982"/>
                  <a:pt x="2542024" y="1946982"/>
                </a:cubicBezTo>
                <a:cubicBezTo>
                  <a:pt x="2542024" y="1946982"/>
                  <a:pt x="2544540" y="1941949"/>
                  <a:pt x="2542024" y="1941949"/>
                </a:cubicBezTo>
                <a:cubicBezTo>
                  <a:pt x="2542024" y="1941949"/>
                  <a:pt x="2529448" y="1946982"/>
                  <a:pt x="2531964" y="1949498"/>
                </a:cubicBezTo>
                <a:cubicBezTo>
                  <a:pt x="2524418" y="1952015"/>
                  <a:pt x="2514356" y="1957048"/>
                  <a:pt x="2501781" y="1959564"/>
                </a:cubicBezTo>
                <a:cubicBezTo>
                  <a:pt x="2491720" y="1967114"/>
                  <a:pt x="2479144" y="1972146"/>
                  <a:pt x="2469083" y="1977180"/>
                </a:cubicBezTo>
                <a:cubicBezTo>
                  <a:pt x="2453991" y="1984729"/>
                  <a:pt x="2438900" y="1989762"/>
                  <a:pt x="2426323" y="1997311"/>
                </a:cubicBezTo>
                <a:cubicBezTo>
                  <a:pt x="2421293" y="1999828"/>
                  <a:pt x="2416263" y="2007377"/>
                  <a:pt x="2408717" y="2012410"/>
                </a:cubicBezTo>
                <a:cubicBezTo>
                  <a:pt x="2398656" y="2017443"/>
                  <a:pt x="2391110" y="2022476"/>
                  <a:pt x="2388595" y="2030026"/>
                </a:cubicBezTo>
                <a:cubicBezTo>
                  <a:pt x="2393626" y="2037575"/>
                  <a:pt x="2403686" y="2027509"/>
                  <a:pt x="2408717" y="2037575"/>
                </a:cubicBezTo>
                <a:cubicBezTo>
                  <a:pt x="2416263" y="2027509"/>
                  <a:pt x="2433869" y="2019960"/>
                  <a:pt x="2441415" y="2030026"/>
                </a:cubicBezTo>
                <a:cubicBezTo>
                  <a:pt x="2438900" y="2019960"/>
                  <a:pt x="2446445" y="2012410"/>
                  <a:pt x="2453991" y="2007377"/>
                </a:cubicBezTo>
                <a:cubicBezTo>
                  <a:pt x="2451476" y="1999828"/>
                  <a:pt x="2448961" y="2002344"/>
                  <a:pt x="2446445" y="1997311"/>
                </a:cubicBezTo>
                <a:cubicBezTo>
                  <a:pt x="2459021" y="1989762"/>
                  <a:pt x="2459021" y="2007377"/>
                  <a:pt x="2459021" y="2012410"/>
                </a:cubicBezTo>
                <a:cubicBezTo>
                  <a:pt x="2461537" y="2014927"/>
                  <a:pt x="2469083" y="2007377"/>
                  <a:pt x="2476628" y="2007377"/>
                </a:cubicBezTo>
                <a:cubicBezTo>
                  <a:pt x="2481659" y="2004861"/>
                  <a:pt x="2471598" y="1999828"/>
                  <a:pt x="2476628" y="1994795"/>
                </a:cubicBezTo>
                <a:cubicBezTo>
                  <a:pt x="2474113" y="1992278"/>
                  <a:pt x="2466567" y="2007377"/>
                  <a:pt x="2459021" y="2002344"/>
                </a:cubicBezTo>
                <a:cubicBezTo>
                  <a:pt x="2461537" y="1999828"/>
                  <a:pt x="2464052" y="1994795"/>
                  <a:pt x="2461537" y="1989762"/>
                </a:cubicBezTo>
                <a:cubicBezTo>
                  <a:pt x="2471598" y="1989762"/>
                  <a:pt x="2481659" y="1984729"/>
                  <a:pt x="2491720" y="1979696"/>
                </a:cubicBezTo>
                <a:cubicBezTo>
                  <a:pt x="2501781" y="1974663"/>
                  <a:pt x="2514356" y="1969630"/>
                  <a:pt x="2526932" y="1967114"/>
                </a:cubicBezTo>
                <a:cubicBezTo>
                  <a:pt x="2536994" y="1969630"/>
                  <a:pt x="2511841" y="1972146"/>
                  <a:pt x="2516872" y="1977180"/>
                </a:cubicBezTo>
                <a:cubicBezTo>
                  <a:pt x="2519387" y="1984729"/>
                  <a:pt x="2526932" y="1979696"/>
                  <a:pt x="2531964" y="1977180"/>
                </a:cubicBezTo>
                <a:cubicBezTo>
                  <a:pt x="2539509" y="1977180"/>
                  <a:pt x="2531964" y="1967114"/>
                  <a:pt x="2539509" y="1967114"/>
                </a:cubicBezTo>
                <a:cubicBezTo>
                  <a:pt x="2536994" y="1977180"/>
                  <a:pt x="2547055" y="1974663"/>
                  <a:pt x="2549570" y="1972146"/>
                </a:cubicBezTo>
                <a:cubicBezTo>
                  <a:pt x="2554600" y="1967114"/>
                  <a:pt x="2547055" y="1962081"/>
                  <a:pt x="2554600" y="1969630"/>
                </a:cubicBezTo>
                <a:cubicBezTo>
                  <a:pt x="2559631" y="1974663"/>
                  <a:pt x="2567176" y="1974663"/>
                  <a:pt x="2572207" y="1969630"/>
                </a:cubicBezTo>
                <a:cubicBezTo>
                  <a:pt x="2567176" y="1964597"/>
                  <a:pt x="2559631" y="1967114"/>
                  <a:pt x="2559631" y="1959564"/>
                </a:cubicBezTo>
                <a:cubicBezTo>
                  <a:pt x="2567176" y="1957048"/>
                  <a:pt x="2567176" y="1964597"/>
                  <a:pt x="2572207" y="1964597"/>
                </a:cubicBezTo>
                <a:cubicBezTo>
                  <a:pt x="2574723" y="1962081"/>
                  <a:pt x="2574723" y="1959564"/>
                  <a:pt x="2577238" y="1959564"/>
                </a:cubicBezTo>
                <a:cubicBezTo>
                  <a:pt x="2577238" y="1952015"/>
                  <a:pt x="2572207" y="1957048"/>
                  <a:pt x="2567176" y="1954530"/>
                </a:cubicBezTo>
                <a:cubicBezTo>
                  <a:pt x="2564661" y="1949498"/>
                  <a:pt x="2574723" y="1949498"/>
                  <a:pt x="2574723" y="1949498"/>
                </a:cubicBezTo>
                <a:cubicBezTo>
                  <a:pt x="2579752" y="1946982"/>
                  <a:pt x="2579752" y="1944465"/>
                  <a:pt x="2582268" y="1941949"/>
                </a:cubicBezTo>
                <a:cubicBezTo>
                  <a:pt x="2594844" y="1939432"/>
                  <a:pt x="2609935" y="1939432"/>
                  <a:pt x="2622512" y="1934399"/>
                </a:cubicBezTo>
                <a:cubicBezTo>
                  <a:pt x="2617481" y="1941949"/>
                  <a:pt x="2614966" y="1936916"/>
                  <a:pt x="2604905" y="1941949"/>
                </a:cubicBezTo>
                <a:cubicBezTo>
                  <a:pt x="2604905" y="1946982"/>
                  <a:pt x="2612451" y="1944465"/>
                  <a:pt x="2619996" y="1941949"/>
                </a:cubicBezTo>
                <a:cubicBezTo>
                  <a:pt x="2622512" y="1949498"/>
                  <a:pt x="2627542" y="1949498"/>
                  <a:pt x="2632573" y="1952015"/>
                </a:cubicBezTo>
                <a:cubicBezTo>
                  <a:pt x="2640118" y="1946982"/>
                  <a:pt x="2625027" y="1946982"/>
                  <a:pt x="2627542" y="1939432"/>
                </a:cubicBezTo>
                <a:cubicBezTo>
                  <a:pt x="2640118" y="1934399"/>
                  <a:pt x="2640118" y="1949498"/>
                  <a:pt x="2647664" y="1954530"/>
                </a:cubicBezTo>
                <a:cubicBezTo>
                  <a:pt x="2657725" y="1952015"/>
                  <a:pt x="2662756" y="1954530"/>
                  <a:pt x="2670301" y="1954530"/>
                </a:cubicBezTo>
                <a:cubicBezTo>
                  <a:pt x="2675332" y="1954530"/>
                  <a:pt x="2670301" y="1946982"/>
                  <a:pt x="2672816" y="1944465"/>
                </a:cubicBezTo>
                <a:cubicBezTo>
                  <a:pt x="2685393" y="1941949"/>
                  <a:pt x="2685393" y="1954530"/>
                  <a:pt x="2700484" y="1949498"/>
                </a:cubicBezTo>
                <a:cubicBezTo>
                  <a:pt x="2700484" y="1959564"/>
                  <a:pt x="2710545" y="1957048"/>
                  <a:pt x="2708030" y="1969630"/>
                </a:cubicBezTo>
                <a:cubicBezTo>
                  <a:pt x="2700484" y="1964597"/>
                  <a:pt x="2692938" y="1974663"/>
                  <a:pt x="2687908" y="1979696"/>
                </a:cubicBezTo>
                <a:cubicBezTo>
                  <a:pt x="2690423" y="1982212"/>
                  <a:pt x="2695453" y="1979696"/>
                  <a:pt x="2697969" y="1979696"/>
                </a:cubicBezTo>
                <a:cubicBezTo>
                  <a:pt x="2697969" y="1982212"/>
                  <a:pt x="2695453" y="1987246"/>
                  <a:pt x="2697969" y="1989762"/>
                </a:cubicBezTo>
                <a:cubicBezTo>
                  <a:pt x="2692938" y="1992278"/>
                  <a:pt x="2690423" y="1989762"/>
                  <a:pt x="2690423" y="1984729"/>
                </a:cubicBezTo>
                <a:cubicBezTo>
                  <a:pt x="2685393" y="1982212"/>
                  <a:pt x="2685393" y="1994795"/>
                  <a:pt x="2682877" y="1987246"/>
                </a:cubicBezTo>
                <a:cubicBezTo>
                  <a:pt x="2677847" y="1984729"/>
                  <a:pt x="2680362" y="1982212"/>
                  <a:pt x="2685393" y="1982212"/>
                </a:cubicBezTo>
                <a:cubicBezTo>
                  <a:pt x="2680362" y="1977180"/>
                  <a:pt x="2682877" y="1969630"/>
                  <a:pt x="2687908" y="1967114"/>
                </a:cubicBezTo>
                <a:cubicBezTo>
                  <a:pt x="2682877" y="1959564"/>
                  <a:pt x="2680362" y="1972146"/>
                  <a:pt x="2672816" y="1972146"/>
                </a:cubicBezTo>
                <a:cubicBezTo>
                  <a:pt x="2670301" y="1967114"/>
                  <a:pt x="2667786" y="1962081"/>
                  <a:pt x="2667786" y="1954530"/>
                </a:cubicBezTo>
                <a:cubicBezTo>
                  <a:pt x="2660240" y="1957048"/>
                  <a:pt x="2667786" y="1967114"/>
                  <a:pt x="2660240" y="1969630"/>
                </a:cubicBezTo>
                <a:cubicBezTo>
                  <a:pt x="2660240" y="1974663"/>
                  <a:pt x="2670301" y="1969630"/>
                  <a:pt x="2667786" y="1977180"/>
                </a:cubicBezTo>
                <a:cubicBezTo>
                  <a:pt x="2665270" y="1977180"/>
                  <a:pt x="2657725" y="1982212"/>
                  <a:pt x="2657725" y="1977180"/>
                </a:cubicBezTo>
                <a:cubicBezTo>
                  <a:pt x="2652694" y="1979696"/>
                  <a:pt x="2652694" y="1987246"/>
                  <a:pt x="2642634" y="1987246"/>
                </a:cubicBezTo>
                <a:cubicBezTo>
                  <a:pt x="2645149" y="1977180"/>
                  <a:pt x="2642634" y="1972146"/>
                  <a:pt x="2632573" y="1977180"/>
                </a:cubicBezTo>
                <a:cubicBezTo>
                  <a:pt x="2625027" y="1972146"/>
                  <a:pt x="2637603" y="1969630"/>
                  <a:pt x="2630058" y="1964597"/>
                </a:cubicBezTo>
                <a:cubicBezTo>
                  <a:pt x="2627542" y="1967114"/>
                  <a:pt x="2627542" y="1972146"/>
                  <a:pt x="2617481" y="1972146"/>
                </a:cubicBezTo>
                <a:cubicBezTo>
                  <a:pt x="2617481" y="1967114"/>
                  <a:pt x="2614966" y="1967114"/>
                  <a:pt x="2612451" y="1969630"/>
                </a:cubicBezTo>
                <a:cubicBezTo>
                  <a:pt x="2612451" y="1962081"/>
                  <a:pt x="2614966" y="1952015"/>
                  <a:pt x="2607420" y="1949498"/>
                </a:cubicBezTo>
                <a:cubicBezTo>
                  <a:pt x="2604905" y="1952015"/>
                  <a:pt x="2607420" y="1959564"/>
                  <a:pt x="2597359" y="1959564"/>
                </a:cubicBezTo>
                <a:cubicBezTo>
                  <a:pt x="2592329" y="1952015"/>
                  <a:pt x="2604905" y="1952015"/>
                  <a:pt x="2599875" y="1944465"/>
                </a:cubicBezTo>
                <a:cubicBezTo>
                  <a:pt x="2589814" y="1944465"/>
                  <a:pt x="2594844" y="1952015"/>
                  <a:pt x="2592329" y="1957048"/>
                </a:cubicBezTo>
                <a:cubicBezTo>
                  <a:pt x="2587299" y="1957048"/>
                  <a:pt x="2589814" y="1944465"/>
                  <a:pt x="2579752" y="1952015"/>
                </a:cubicBezTo>
                <a:cubicBezTo>
                  <a:pt x="2579752" y="1954530"/>
                  <a:pt x="2582268" y="1959564"/>
                  <a:pt x="2577238" y="1964597"/>
                </a:cubicBezTo>
                <a:cubicBezTo>
                  <a:pt x="2579752" y="1969630"/>
                  <a:pt x="2579752" y="1957048"/>
                  <a:pt x="2589814" y="1959564"/>
                </a:cubicBezTo>
                <a:cubicBezTo>
                  <a:pt x="2587299" y="1967114"/>
                  <a:pt x="2597359" y="1962081"/>
                  <a:pt x="2599875" y="1964597"/>
                </a:cubicBezTo>
                <a:cubicBezTo>
                  <a:pt x="2599875" y="1964597"/>
                  <a:pt x="2599875" y="1969630"/>
                  <a:pt x="2599875" y="1972146"/>
                </a:cubicBezTo>
                <a:cubicBezTo>
                  <a:pt x="2602390" y="1974663"/>
                  <a:pt x="2607420" y="1972146"/>
                  <a:pt x="2607420" y="1977180"/>
                </a:cubicBezTo>
                <a:cubicBezTo>
                  <a:pt x="2604905" y="1979696"/>
                  <a:pt x="2602390" y="1982212"/>
                  <a:pt x="2594844" y="1982212"/>
                </a:cubicBezTo>
                <a:cubicBezTo>
                  <a:pt x="2594844" y="1979696"/>
                  <a:pt x="2599875" y="1977180"/>
                  <a:pt x="2599875" y="1974663"/>
                </a:cubicBezTo>
                <a:cubicBezTo>
                  <a:pt x="2592329" y="1974663"/>
                  <a:pt x="2589814" y="1977180"/>
                  <a:pt x="2587299" y="1982212"/>
                </a:cubicBezTo>
                <a:cubicBezTo>
                  <a:pt x="2592329" y="1992278"/>
                  <a:pt x="2602390" y="1987246"/>
                  <a:pt x="2612451" y="1984729"/>
                </a:cubicBezTo>
                <a:cubicBezTo>
                  <a:pt x="2614966" y="1989762"/>
                  <a:pt x="2607420" y="1989762"/>
                  <a:pt x="2602390" y="1989762"/>
                </a:cubicBezTo>
                <a:cubicBezTo>
                  <a:pt x="2609935" y="1994795"/>
                  <a:pt x="2612451" y="1999828"/>
                  <a:pt x="2607420" y="2007377"/>
                </a:cubicBezTo>
                <a:cubicBezTo>
                  <a:pt x="2607420" y="2009894"/>
                  <a:pt x="2612451" y="2007377"/>
                  <a:pt x="2612451" y="2009894"/>
                </a:cubicBezTo>
                <a:cubicBezTo>
                  <a:pt x="2617481" y="2009894"/>
                  <a:pt x="2617481" y="1999828"/>
                  <a:pt x="2625027" y="2004861"/>
                </a:cubicBezTo>
                <a:cubicBezTo>
                  <a:pt x="2627542" y="2017443"/>
                  <a:pt x="2607420" y="2014927"/>
                  <a:pt x="2592329" y="2019960"/>
                </a:cubicBezTo>
                <a:cubicBezTo>
                  <a:pt x="2584783" y="2022476"/>
                  <a:pt x="2582268" y="2027509"/>
                  <a:pt x="2574723" y="2027509"/>
                </a:cubicBezTo>
                <a:cubicBezTo>
                  <a:pt x="2572207" y="2027509"/>
                  <a:pt x="2579752" y="2022476"/>
                  <a:pt x="2582268" y="2022476"/>
                </a:cubicBezTo>
                <a:cubicBezTo>
                  <a:pt x="2574723" y="2019960"/>
                  <a:pt x="2574723" y="2027509"/>
                  <a:pt x="2569692" y="2030026"/>
                </a:cubicBezTo>
                <a:cubicBezTo>
                  <a:pt x="2567176" y="2030026"/>
                  <a:pt x="2562147" y="2027509"/>
                  <a:pt x="2562147" y="2027509"/>
                </a:cubicBezTo>
                <a:cubicBezTo>
                  <a:pt x="2557116" y="2030026"/>
                  <a:pt x="2557116" y="2035058"/>
                  <a:pt x="2552085" y="2037575"/>
                </a:cubicBezTo>
                <a:cubicBezTo>
                  <a:pt x="2549570" y="2040092"/>
                  <a:pt x="2547055" y="2037575"/>
                  <a:pt x="2542024" y="2037575"/>
                </a:cubicBezTo>
                <a:cubicBezTo>
                  <a:pt x="2539509" y="2040092"/>
                  <a:pt x="2534479" y="2042609"/>
                  <a:pt x="2531964" y="2045124"/>
                </a:cubicBezTo>
                <a:cubicBezTo>
                  <a:pt x="2526932" y="2047641"/>
                  <a:pt x="2524418" y="2047641"/>
                  <a:pt x="2521903" y="2045124"/>
                </a:cubicBezTo>
                <a:cubicBezTo>
                  <a:pt x="2516872" y="2035058"/>
                  <a:pt x="2524418" y="2024993"/>
                  <a:pt x="2539509" y="2027509"/>
                </a:cubicBezTo>
                <a:cubicBezTo>
                  <a:pt x="2534479" y="2019960"/>
                  <a:pt x="2526932" y="2022476"/>
                  <a:pt x="2519387" y="2024993"/>
                </a:cubicBezTo>
                <a:cubicBezTo>
                  <a:pt x="2511841" y="2030026"/>
                  <a:pt x="2516872" y="2030026"/>
                  <a:pt x="2519387" y="2035058"/>
                </a:cubicBezTo>
                <a:cubicBezTo>
                  <a:pt x="2514356" y="2037575"/>
                  <a:pt x="2511841" y="2040092"/>
                  <a:pt x="2514356" y="2042609"/>
                </a:cubicBezTo>
                <a:cubicBezTo>
                  <a:pt x="2511841" y="2045124"/>
                  <a:pt x="2501781" y="2045124"/>
                  <a:pt x="2506811" y="2050157"/>
                </a:cubicBezTo>
                <a:cubicBezTo>
                  <a:pt x="2509327" y="2055190"/>
                  <a:pt x="2514356" y="2045124"/>
                  <a:pt x="2519387" y="2050157"/>
                </a:cubicBezTo>
                <a:cubicBezTo>
                  <a:pt x="2511841" y="2060224"/>
                  <a:pt x="2496750" y="2057707"/>
                  <a:pt x="2486689" y="2065257"/>
                </a:cubicBezTo>
                <a:cubicBezTo>
                  <a:pt x="2484174" y="2067773"/>
                  <a:pt x="2481659" y="2070290"/>
                  <a:pt x="2479144" y="2072806"/>
                </a:cubicBezTo>
                <a:cubicBezTo>
                  <a:pt x="2469083" y="2077839"/>
                  <a:pt x="2456506" y="2085389"/>
                  <a:pt x="2448961" y="2090421"/>
                </a:cubicBezTo>
                <a:cubicBezTo>
                  <a:pt x="2441415" y="2092938"/>
                  <a:pt x="2433869" y="2097971"/>
                  <a:pt x="2426323" y="2103004"/>
                </a:cubicBezTo>
                <a:cubicBezTo>
                  <a:pt x="2418778" y="2108037"/>
                  <a:pt x="2411232" y="2110553"/>
                  <a:pt x="2406202" y="2113070"/>
                </a:cubicBezTo>
                <a:cubicBezTo>
                  <a:pt x="2406202" y="2113070"/>
                  <a:pt x="2403686" y="2108037"/>
                  <a:pt x="2403686" y="2108037"/>
                </a:cubicBezTo>
                <a:cubicBezTo>
                  <a:pt x="2401171" y="2108037"/>
                  <a:pt x="2401171" y="2115586"/>
                  <a:pt x="2396141" y="2115586"/>
                </a:cubicBezTo>
                <a:cubicBezTo>
                  <a:pt x="2393626" y="2097971"/>
                  <a:pt x="2393626" y="2120619"/>
                  <a:pt x="2383565" y="2123136"/>
                </a:cubicBezTo>
                <a:cubicBezTo>
                  <a:pt x="2381050" y="2125652"/>
                  <a:pt x="2383565" y="2128169"/>
                  <a:pt x="2383565" y="2130685"/>
                </a:cubicBezTo>
                <a:cubicBezTo>
                  <a:pt x="2376019" y="2135718"/>
                  <a:pt x="2365958" y="2143268"/>
                  <a:pt x="2360927" y="2140751"/>
                </a:cubicBezTo>
                <a:cubicBezTo>
                  <a:pt x="2353382" y="2143268"/>
                  <a:pt x="2360927" y="2148301"/>
                  <a:pt x="2350866" y="2150817"/>
                </a:cubicBezTo>
                <a:cubicBezTo>
                  <a:pt x="2345836" y="2145784"/>
                  <a:pt x="2345836" y="2140751"/>
                  <a:pt x="2353382" y="2138235"/>
                </a:cubicBezTo>
                <a:cubicBezTo>
                  <a:pt x="2350866" y="2130685"/>
                  <a:pt x="2343321" y="2135718"/>
                  <a:pt x="2338290" y="2140751"/>
                </a:cubicBezTo>
                <a:cubicBezTo>
                  <a:pt x="2340806" y="2145784"/>
                  <a:pt x="2345836" y="2145784"/>
                  <a:pt x="2348351" y="2150817"/>
                </a:cubicBezTo>
                <a:cubicBezTo>
                  <a:pt x="2305592" y="2186048"/>
                  <a:pt x="2265348" y="2221279"/>
                  <a:pt x="2227620" y="2261543"/>
                </a:cubicBezTo>
                <a:cubicBezTo>
                  <a:pt x="2187376" y="2299290"/>
                  <a:pt x="2152163" y="2342071"/>
                  <a:pt x="2124496" y="2387367"/>
                </a:cubicBezTo>
                <a:cubicBezTo>
                  <a:pt x="2114434" y="2402466"/>
                  <a:pt x="2106889" y="2415048"/>
                  <a:pt x="2096828" y="2430148"/>
                </a:cubicBezTo>
                <a:cubicBezTo>
                  <a:pt x="2094313" y="2432664"/>
                  <a:pt x="2096828" y="2435181"/>
                  <a:pt x="2096828" y="2437697"/>
                </a:cubicBezTo>
                <a:cubicBezTo>
                  <a:pt x="2091798" y="2442730"/>
                  <a:pt x="2081737" y="2455313"/>
                  <a:pt x="2076706" y="2467895"/>
                </a:cubicBezTo>
                <a:cubicBezTo>
                  <a:pt x="2074190" y="2475445"/>
                  <a:pt x="2074190" y="2482994"/>
                  <a:pt x="2069161" y="2490543"/>
                </a:cubicBezTo>
                <a:cubicBezTo>
                  <a:pt x="2064130" y="2500609"/>
                  <a:pt x="2049038" y="2528291"/>
                  <a:pt x="2044008" y="2548423"/>
                </a:cubicBezTo>
                <a:cubicBezTo>
                  <a:pt x="2044008" y="2553455"/>
                  <a:pt x="2044008" y="2558489"/>
                  <a:pt x="2041493" y="2566039"/>
                </a:cubicBezTo>
                <a:cubicBezTo>
                  <a:pt x="2041493" y="2573588"/>
                  <a:pt x="2038978" y="2578621"/>
                  <a:pt x="2031432" y="2583654"/>
                </a:cubicBezTo>
                <a:cubicBezTo>
                  <a:pt x="2031432" y="2596236"/>
                  <a:pt x="2031432" y="2606302"/>
                  <a:pt x="2023886" y="2613851"/>
                </a:cubicBezTo>
                <a:cubicBezTo>
                  <a:pt x="2026402" y="2613851"/>
                  <a:pt x="2026402" y="2608819"/>
                  <a:pt x="2031432" y="2611335"/>
                </a:cubicBezTo>
                <a:cubicBezTo>
                  <a:pt x="2023886" y="2626434"/>
                  <a:pt x="2023886" y="2639016"/>
                  <a:pt x="2018856" y="2659148"/>
                </a:cubicBezTo>
                <a:cubicBezTo>
                  <a:pt x="2016341" y="2659148"/>
                  <a:pt x="2016341" y="2654115"/>
                  <a:pt x="2013825" y="2654115"/>
                </a:cubicBezTo>
                <a:cubicBezTo>
                  <a:pt x="2008795" y="2661665"/>
                  <a:pt x="2018856" y="2661665"/>
                  <a:pt x="2021371" y="2666698"/>
                </a:cubicBezTo>
                <a:cubicBezTo>
                  <a:pt x="2018856" y="2671731"/>
                  <a:pt x="2008795" y="2666698"/>
                  <a:pt x="2008795" y="2664182"/>
                </a:cubicBezTo>
                <a:cubicBezTo>
                  <a:pt x="2008795" y="2671731"/>
                  <a:pt x="2011310" y="2676763"/>
                  <a:pt x="2011310" y="2681797"/>
                </a:cubicBezTo>
                <a:cubicBezTo>
                  <a:pt x="2006279" y="2689346"/>
                  <a:pt x="2008795" y="2694379"/>
                  <a:pt x="2008795" y="2701929"/>
                </a:cubicBezTo>
                <a:cubicBezTo>
                  <a:pt x="2008795" y="2706962"/>
                  <a:pt x="2003764" y="2709478"/>
                  <a:pt x="2003764" y="2714511"/>
                </a:cubicBezTo>
                <a:cubicBezTo>
                  <a:pt x="2003764" y="2719544"/>
                  <a:pt x="2008795" y="2729610"/>
                  <a:pt x="2006279" y="2742192"/>
                </a:cubicBezTo>
                <a:cubicBezTo>
                  <a:pt x="2003764" y="2744709"/>
                  <a:pt x="2001249" y="2747226"/>
                  <a:pt x="1998734" y="2747226"/>
                </a:cubicBezTo>
                <a:cubicBezTo>
                  <a:pt x="1998734" y="2752258"/>
                  <a:pt x="2006279" y="2754775"/>
                  <a:pt x="1998734" y="2759808"/>
                </a:cubicBezTo>
                <a:cubicBezTo>
                  <a:pt x="1998734" y="2767357"/>
                  <a:pt x="2006279" y="2787490"/>
                  <a:pt x="2006279" y="2797556"/>
                </a:cubicBezTo>
                <a:cubicBezTo>
                  <a:pt x="2006279" y="2800072"/>
                  <a:pt x="2003764" y="2805104"/>
                  <a:pt x="2003764" y="2805104"/>
                </a:cubicBezTo>
                <a:cubicBezTo>
                  <a:pt x="2001249" y="2810138"/>
                  <a:pt x="2006279" y="2810138"/>
                  <a:pt x="2003764" y="2815171"/>
                </a:cubicBezTo>
                <a:cubicBezTo>
                  <a:pt x="2003764" y="2820204"/>
                  <a:pt x="2001249" y="2820204"/>
                  <a:pt x="1998734" y="2822720"/>
                </a:cubicBezTo>
                <a:cubicBezTo>
                  <a:pt x="1998734" y="2822720"/>
                  <a:pt x="2001249" y="2825237"/>
                  <a:pt x="2001249" y="2827753"/>
                </a:cubicBezTo>
                <a:cubicBezTo>
                  <a:pt x="2001249" y="2837819"/>
                  <a:pt x="1998734" y="2855435"/>
                  <a:pt x="2001249" y="2862984"/>
                </a:cubicBezTo>
                <a:cubicBezTo>
                  <a:pt x="2001249" y="2868017"/>
                  <a:pt x="2003764" y="2870533"/>
                  <a:pt x="2006279" y="2875566"/>
                </a:cubicBezTo>
                <a:cubicBezTo>
                  <a:pt x="2003764" y="2875566"/>
                  <a:pt x="2001249" y="2878083"/>
                  <a:pt x="2001249" y="2883116"/>
                </a:cubicBezTo>
                <a:cubicBezTo>
                  <a:pt x="2006279" y="2885632"/>
                  <a:pt x="2003764" y="2895698"/>
                  <a:pt x="2003764" y="2903248"/>
                </a:cubicBezTo>
                <a:cubicBezTo>
                  <a:pt x="2003764" y="2908281"/>
                  <a:pt x="2008795" y="2913313"/>
                  <a:pt x="2011310" y="2918347"/>
                </a:cubicBezTo>
                <a:cubicBezTo>
                  <a:pt x="2011310" y="2923379"/>
                  <a:pt x="2008795" y="2923379"/>
                  <a:pt x="2008795" y="2928413"/>
                </a:cubicBezTo>
                <a:cubicBezTo>
                  <a:pt x="2011310" y="2943512"/>
                  <a:pt x="2016341" y="2963644"/>
                  <a:pt x="2021371" y="2978743"/>
                </a:cubicBezTo>
                <a:cubicBezTo>
                  <a:pt x="2021371" y="2983775"/>
                  <a:pt x="2018856" y="2983775"/>
                  <a:pt x="2021371" y="2986292"/>
                </a:cubicBezTo>
                <a:cubicBezTo>
                  <a:pt x="2023886" y="3001391"/>
                  <a:pt x="2031432" y="3013973"/>
                  <a:pt x="2033947" y="3024039"/>
                </a:cubicBezTo>
                <a:cubicBezTo>
                  <a:pt x="2033947" y="3029072"/>
                  <a:pt x="2031432" y="3026556"/>
                  <a:pt x="2028917" y="3031589"/>
                </a:cubicBezTo>
                <a:cubicBezTo>
                  <a:pt x="2033947" y="3041655"/>
                  <a:pt x="2041493" y="3051721"/>
                  <a:pt x="2044008" y="3064303"/>
                </a:cubicBezTo>
                <a:cubicBezTo>
                  <a:pt x="2041493" y="3066820"/>
                  <a:pt x="2044008" y="3071853"/>
                  <a:pt x="2038978" y="3071853"/>
                </a:cubicBezTo>
                <a:cubicBezTo>
                  <a:pt x="2038978" y="3074369"/>
                  <a:pt x="2044008" y="3071853"/>
                  <a:pt x="2046523" y="3071853"/>
                </a:cubicBezTo>
                <a:cubicBezTo>
                  <a:pt x="2049038" y="3086952"/>
                  <a:pt x="2064130" y="3091985"/>
                  <a:pt x="2056585" y="3107084"/>
                </a:cubicBezTo>
                <a:cubicBezTo>
                  <a:pt x="2061614" y="3114633"/>
                  <a:pt x="2059099" y="3114633"/>
                  <a:pt x="2066645" y="3122182"/>
                </a:cubicBezTo>
                <a:cubicBezTo>
                  <a:pt x="2064130" y="3127215"/>
                  <a:pt x="2064130" y="3129732"/>
                  <a:pt x="2056585" y="3132248"/>
                </a:cubicBezTo>
                <a:cubicBezTo>
                  <a:pt x="2059099" y="3142314"/>
                  <a:pt x="2061614" y="3132248"/>
                  <a:pt x="2066645" y="3134766"/>
                </a:cubicBezTo>
                <a:cubicBezTo>
                  <a:pt x="2074190" y="3142314"/>
                  <a:pt x="2066645" y="3147347"/>
                  <a:pt x="2071676" y="3154897"/>
                </a:cubicBezTo>
                <a:cubicBezTo>
                  <a:pt x="2071676" y="3159930"/>
                  <a:pt x="2079222" y="3154897"/>
                  <a:pt x="2081737" y="3154897"/>
                </a:cubicBezTo>
                <a:cubicBezTo>
                  <a:pt x="2081737" y="3167480"/>
                  <a:pt x="2094313" y="3180062"/>
                  <a:pt x="2099343" y="3195161"/>
                </a:cubicBezTo>
                <a:cubicBezTo>
                  <a:pt x="2101858" y="3200194"/>
                  <a:pt x="2099343" y="3207743"/>
                  <a:pt x="2101858" y="3212776"/>
                </a:cubicBezTo>
                <a:cubicBezTo>
                  <a:pt x="2106889" y="3225359"/>
                  <a:pt x="2129526" y="3242974"/>
                  <a:pt x="2121981" y="3255556"/>
                </a:cubicBezTo>
                <a:cubicBezTo>
                  <a:pt x="2124496" y="3255556"/>
                  <a:pt x="2129526" y="3255556"/>
                  <a:pt x="2132041" y="3255556"/>
                </a:cubicBezTo>
                <a:cubicBezTo>
                  <a:pt x="2134557" y="3270655"/>
                  <a:pt x="2149648" y="3273172"/>
                  <a:pt x="2154678" y="3290787"/>
                </a:cubicBezTo>
                <a:cubicBezTo>
                  <a:pt x="2164740" y="3288271"/>
                  <a:pt x="2162224" y="3295821"/>
                  <a:pt x="2169770" y="3300853"/>
                </a:cubicBezTo>
                <a:cubicBezTo>
                  <a:pt x="2172285" y="3300853"/>
                  <a:pt x="2174800" y="3293304"/>
                  <a:pt x="2172285" y="3293304"/>
                </a:cubicBezTo>
                <a:cubicBezTo>
                  <a:pt x="2172285" y="3290787"/>
                  <a:pt x="2167254" y="3293304"/>
                  <a:pt x="2164740" y="3290787"/>
                </a:cubicBezTo>
                <a:cubicBezTo>
                  <a:pt x="2162224" y="3288271"/>
                  <a:pt x="2164740" y="3285755"/>
                  <a:pt x="2164740" y="3283238"/>
                </a:cubicBezTo>
                <a:cubicBezTo>
                  <a:pt x="2162224" y="3280721"/>
                  <a:pt x="2157193" y="3280721"/>
                  <a:pt x="2154678" y="3278205"/>
                </a:cubicBezTo>
                <a:cubicBezTo>
                  <a:pt x="2152163" y="3275688"/>
                  <a:pt x="2152163" y="3270655"/>
                  <a:pt x="2149648" y="3265622"/>
                </a:cubicBezTo>
                <a:cubicBezTo>
                  <a:pt x="2147133" y="3260589"/>
                  <a:pt x="2139587" y="3255556"/>
                  <a:pt x="2137072" y="3245490"/>
                </a:cubicBezTo>
                <a:cubicBezTo>
                  <a:pt x="2137072" y="3242974"/>
                  <a:pt x="2139587" y="3237941"/>
                  <a:pt x="2139587" y="3237941"/>
                </a:cubicBezTo>
                <a:cubicBezTo>
                  <a:pt x="2137072" y="3235425"/>
                  <a:pt x="2132041" y="3230392"/>
                  <a:pt x="2129526" y="3225359"/>
                </a:cubicBezTo>
                <a:cubicBezTo>
                  <a:pt x="2124496" y="3217809"/>
                  <a:pt x="2124496" y="3217809"/>
                  <a:pt x="2119465" y="3210260"/>
                </a:cubicBezTo>
                <a:cubicBezTo>
                  <a:pt x="2116950" y="3202710"/>
                  <a:pt x="2111919" y="3192644"/>
                  <a:pt x="2106889" y="3182578"/>
                </a:cubicBezTo>
                <a:cubicBezTo>
                  <a:pt x="2109405" y="3180062"/>
                  <a:pt x="2111919" y="3182578"/>
                  <a:pt x="2114434" y="3180062"/>
                </a:cubicBezTo>
                <a:cubicBezTo>
                  <a:pt x="2109405" y="3175028"/>
                  <a:pt x="2106889" y="3167480"/>
                  <a:pt x="2114434" y="3164962"/>
                </a:cubicBezTo>
                <a:cubicBezTo>
                  <a:pt x="2111919" y="3162447"/>
                  <a:pt x="2109405" y="3164962"/>
                  <a:pt x="2106889" y="3167480"/>
                </a:cubicBezTo>
                <a:cubicBezTo>
                  <a:pt x="2101858" y="3167480"/>
                  <a:pt x="2109405" y="3175028"/>
                  <a:pt x="2109405" y="3177546"/>
                </a:cubicBezTo>
                <a:cubicBezTo>
                  <a:pt x="2099343" y="3175028"/>
                  <a:pt x="2094313" y="3159930"/>
                  <a:pt x="2094313" y="3147347"/>
                </a:cubicBezTo>
                <a:cubicBezTo>
                  <a:pt x="2094313" y="3142314"/>
                  <a:pt x="2081737" y="3144831"/>
                  <a:pt x="2086767" y="3139798"/>
                </a:cubicBezTo>
                <a:cubicBezTo>
                  <a:pt x="2091798" y="3134766"/>
                  <a:pt x="2091798" y="3139798"/>
                  <a:pt x="2096828" y="3142314"/>
                </a:cubicBezTo>
                <a:cubicBezTo>
                  <a:pt x="2099343" y="3144831"/>
                  <a:pt x="2101858" y="3139798"/>
                  <a:pt x="2101858" y="3144831"/>
                </a:cubicBezTo>
                <a:cubicBezTo>
                  <a:pt x="2101858" y="3147347"/>
                  <a:pt x="2101858" y="3147347"/>
                  <a:pt x="2101858" y="3149864"/>
                </a:cubicBezTo>
                <a:cubicBezTo>
                  <a:pt x="2099343" y="3149864"/>
                  <a:pt x="2099343" y="3147347"/>
                  <a:pt x="2096828" y="3144831"/>
                </a:cubicBezTo>
                <a:cubicBezTo>
                  <a:pt x="2094313" y="3152380"/>
                  <a:pt x="2104374" y="3157413"/>
                  <a:pt x="2104374" y="3164962"/>
                </a:cubicBezTo>
                <a:cubicBezTo>
                  <a:pt x="2116950" y="3162447"/>
                  <a:pt x="2096828" y="3149864"/>
                  <a:pt x="2111919" y="3147347"/>
                </a:cubicBezTo>
                <a:cubicBezTo>
                  <a:pt x="2104374" y="3137281"/>
                  <a:pt x="2091798" y="3139798"/>
                  <a:pt x="2091798" y="3122182"/>
                </a:cubicBezTo>
                <a:cubicBezTo>
                  <a:pt x="2081737" y="3124699"/>
                  <a:pt x="2091798" y="3134766"/>
                  <a:pt x="2084252" y="3134766"/>
                </a:cubicBezTo>
                <a:cubicBezTo>
                  <a:pt x="2079222" y="3127215"/>
                  <a:pt x="2076706" y="3117150"/>
                  <a:pt x="2079222" y="3109600"/>
                </a:cubicBezTo>
                <a:cubicBezTo>
                  <a:pt x="2084252" y="3112116"/>
                  <a:pt x="2089282" y="3124699"/>
                  <a:pt x="2094313" y="3114633"/>
                </a:cubicBezTo>
                <a:cubicBezTo>
                  <a:pt x="2091798" y="3112116"/>
                  <a:pt x="2084252" y="3117150"/>
                  <a:pt x="2084252" y="3109600"/>
                </a:cubicBezTo>
                <a:cubicBezTo>
                  <a:pt x="2096828" y="3107084"/>
                  <a:pt x="2086767" y="3091985"/>
                  <a:pt x="2079222" y="3091985"/>
                </a:cubicBezTo>
                <a:cubicBezTo>
                  <a:pt x="2076706" y="3094501"/>
                  <a:pt x="2076706" y="3099534"/>
                  <a:pt x="2079222" y="3107084"/>
                </a:cubicBezTo>
                <a:cubicBezTo>
                  <a:pt x="2069161" y="3107084"/>
                  <a:pt x="2074190" y="3097018"/>
                  <a:pt x="2071676" y="3089468"/>
                </a:cubicBezTo>
                <a:cubicBezTo>
                  <a:pt x="2081737" y="3091985"/>
                  <a:pt x="2079222" y="3081919"/>
                  <a:pt x="2081737" y="3076886"/>
                </a:cubicBezTo>
                <a:cubicBezTo>
                  <a:pt x="2074190" y="3076886"/>
                  <a:pt x="2076706" y="3086952"/>
                  <a:pt x="2069161" y="3084435"/>
                </a:cubicBezTo>
                <a:cubicBezTo>
                  <a:pt x="2069161" y="3076886"/>
                  <a:pt x="2076706" y="3074369"/>
                  <a:pt x="2074190" y="3066820"/>
                </a:cubicBezTo>
                <a:cubicBezTo>
                  <a:pt x="2071676" y="3061787"/>
                  <a:pt x="2071676" y="3071853"/>
                  <a:pt x="2071676" y="3074369"/>
                </a:cubicBezTo>
                <a:cubicBezTo>
                  <a:pt x="2059099" y="3054238"/>
                  <a:pt x="2051554" y="3024039"/>
                  <a:pt x="2046523" y="2993841"/>
                </a:cubicBezTo>
                <a:cubicBezTo>
                  <a:pt x="2046523" y="2991325"/>
                  <a:pt x="2051554" y="2981259"/>
                  <a:pt x="2041493" y="2981259"/>
                </a:cubicBezTo>
                <a:cubicBezTo>
                  <a:pt x="2041493" y="2973710"/>
                  <a:pt x="2041493" y="2963644"/>
                  <a:pt x="2038978" y="2956094"/>
                </a:cubicBezTo>
                <a:cubicBezTo>
                  <a:pt x="2038978" y="2946029"/>
                  <a:pt x="2038978" y="2938479"/>
                  <a:pt x="2036462" y="2933446"/>
                </a:cubicBezTo>
                <a:cubicBezTo>
                  <a:pt x="2046523" y="2935963"/>
                  <a:pt x="2044008" y="2948545"/>
                  <a:pt x="2044008" y="2956094"/>
                </a:cubicBezTo>
                <a:cubicBezTo>
                  <a:pt x="2046523" y="2971193"/>
                  <a:pt x="2049038" y="2983775"/>
                  <a:pt x="2054069" y="2991325"/>
                </a:cubicBezTo>
                <a:cubicBezTo>
                  <a:pt x="2061614" y="2988809"/>
                  <a:pt x="2059099" y="2983775"/>
                  <a:pt x="2066645" y="2986292"/>
                </a:cubicBezTo>
                <a:cubicBezTo>
                  <a:pt x="2064130" y="2978743"/>
                  <a:pt x="2069161" y="2973710"/>
                  <a:pt x="2064130" y="2971193"/>
                </a:cubicBezTo>
                <a:cubicBezTo>
                  <a:pt x="2064130" y="2973710"/>
                  <a:pt x="2061614" y="2976226"/>
                  <a:pt x="2061614" y="2983775"/>
                </a:cubicBezTo>
                <a:cubicBezTo>
                  <a:pt x="2049038" y="2981259"/>
                  <a:pt x="2061614" y="2968677"/>
                  <a:pt x="2056585" y="2961127"/>
                </a:cubicBezTo>
                <a:cubicBezTo>
                  <a:pt x="2051554" y="2961127"/>
                  <a:pt x="2061614" y="2971193"/>
                  <a:pt x="2051554" y="2968677"/>
                </a:cubicBezTo>
                <a:cubicBezTo>
                  <a:pt x="2049038" y="2956094"/>
                  <a:pt x="2049038" y="2943512"/>
                  <a:pt x="2046523" y="2928413"/>
                </a:cubicBezTo>
                <a:cubicBezTo>
                  <a:pt x="2044008" y="2913313"/>
                  <a:pt x="2044008" y="2898215"/>
                  <a:pt x="2044008" y="2883116"/>
                </a:cubicBezTo>
                <a:cubicBezTo>
                  <a:pt x="2041493" y="2868017"/>
                  <a:pt x="2041493" y="2852918"/>
                  <a:pt x="2041493" y="2837819"/>
                </a:cubicBezTo>
                <a:cubicBezTo>
                  <a:pt x="2041493" y="2822720"/>
                  <a:pt x="2041493" y="2807622"/>
                  <a:pt x="2041493" y="2795038"/>
                </a:cubicBezTo>
                <a:cubicBezTo>
                  <a:pt x="2041493" y="2790006"/>
                  <a:pt x="2044008" y="2787490"/>
                  <a:pt x="2044008" y="2782457"/>
                </a:cubicBezTo>
                <a:cubicBezTo>
                  <a:pt x="2044008" y="2777423"/>
                  <a:pt x="2044008" y="2774907"/>
                  <a:pt x="2044008" y="2769874"/>
                </a:cubicBezTo>
                <a:cubicBezTo>
                  <a:pt x="2044008" y="2762324"/>
                  <a:pt x="2056585" y="2754775"/>
                  <a:pt x="2049038" y="2749742"/>
                </a:cubicBezTo>
                <a:cubicBezTo>
                  <a:pt x="2054069" y="2749742"/>
                  <a:pt x="2051554" y="2739676"/>
                  <a:pt x="2056585" y="2739676"/>
                </a:cubicBezTo>
                <a:cubicBezTo>
                  <a:pt x="2056585" y="2737160"/>
                  <a:pt x="2051554" y="2737160"/>
                  <a:pt x="2051554" y="2737160"/>
                </a:cubicBezTo>
                <a:cubicBezTo>
                  <a:pt x="2049038" y="2727094"/>
                  <a:pt x="2051554" y="2719544"/>
                  <a:pt x="2051554" y="2709478"/>
                </a:cubicBezTo>
                <a:cubicBezTo>
                  <a:pt x="2051554" y="2699412"/>
                  <a:pt x="2054069" y="2689346"/>
                  <a:pt x="2056585" y="2679280"/>
                </a:cubicBezTo>
                <a:cubicBezTo>
                  <a:pt x="2059099" y="2671731"/>
                  <a:pt x="2061614" y="2661665"/>
                  <a:pt x="2064130" y="2654115"/>
                </a:cubicBezTo>
                <a:cubicBezTo>
                  <a:pt x="2066645" y="2644049"/>
                  <a:pt x="2066645" y="2636500"/>
                  <a:pt x="2066645" y="2628951"/>
                </a:cubicBezTo>
                <a:cubicBezTo>
                  <a:pt x="2069161" y="2626434"/>
                  <a:pt x="2069161" y="2628951"/>
                  <a:pt x="2071676" y="2628951"/>
                </a:cubicBezTo>
                <a:cubicBezTo>
                  <a:pt x="2071676" y="2626434"/>
                  <a:pt x="2071676" y="2621401"/>
                  <a:pt x="2071676" y="2616368"/>
                </a:cubicBezTo>
                <a:cubicBezTo>
                  <a:pt x="2071676" y="2611335"/>
                  <a:pt x="2071676" y="2608819"/>
                  <a:pt x="2074190" y="2603786"/>
                </a:cubicBezTo>
                <a:cubicBezTo>
                  <a:pt x="2079222" y="2603786"/>
                  <a:pt x="2074190" y="2611335"/>
                  <a:pt x="2081737" y="2613851"/>
                </a:cubicBezTo>
                <a:cubicBezTo>
                  <a:pt x="2084252" y="2608819"/>
                  <a:pt x="2076706" y="2596236"/>
                  <a:pt x="2084252" y="2593720"/>
                </a:cubicBezTo>
                <a:cubicBezTo>
                  <a:pt x="2094313" y="2596236"/>
                  <a:pt x="2079222" y="2601269"/>
                  <a:pt x="2089282" y="2606302"/>
                </a:cubicBezTo>
                <a:cubicBezTo>
                  <a:pt x="2089282" y="2611335"/>
                  <a:pt x="2081737" y="2611335"/>
                  <a:pt x="2081737" y="2618885"/>
                </a:cubicBezTo>
                <a:cubicBezTo>
                  <a:pt x="2081737" y="2621401"/>
                  <a:pt x="2084252" y="2621401"/>
                  <a:pt x="2084252" y="2623917"/>
                </a:cubicBezTo>
                <a:cubicBezTo>
                  <a:pt x="2089282" y="2626434"/>
                  <a:pt x="2091798" y="2626434"/>
                  <a:pt x="2094313" y="2621401"/>
                </a:cubicBezTo>
                <a:cubicBezTo>
                  <a:pt x="2094313" y="2628951"/>
                  <a:pt x="2104374" y="2633983"/>
                  <a:pt x="2106889" y="2633983"/>
                </a:cubicBezTo>
                <a:cubicBezTo>
                  <a:pt x="2116950" y="2633983"/>
                  <a:pt x="2111919" y="2623917"/>
                  <a:pt x="2116950" y="2621401"/>
                </a:cubicBezTo>
                <a:cubicBezTo>
                  <a:pt x="2124496" y="2621401"/>
                  <a:pt x="2116950" y="2626434"/>
                  <a:pt x="2116950" y="2628951"/>
                </a:cubicBezTo>
                <a:cubicBezTo>
                  <a:pt x="2116950" y="2631467"/>
                  <a:pt x="2121981" y="2631467"/>
                  <a:pt x="2121981" y="2631467"/>
                </a:cubicBezTo>
                <a:cubicBezTo>
                  <a:pt x="2121981" y="2639016"/>
                  <a:pt x="2116950" y="2646566"/>
                  <a:pt x="2116950" y="2654115"/>
                </a:cubicBezTo>
                <a:cubicBezTo>
                  <a:pt x="2111919" y="2656632"/>
                  <a:pt x="2099343" y="2654115"/>
                  <a:pt x="2099343" y="2646566"/>
                </a:cubicBezTo>
                <a:cubicBezTo>
                  <a:pt x="2094313" y="2644049"/>
                  <a:pt x="2086767" y="2651599"/>
                  <a:pt x="2091798" y="2654115"/>
                </a:cubicBezTo>
                <a:cubicBezTo>
                  <a:pt x="2086767" y="2659148"/>
                  <a:pt x="2086767" y="2649082"/>
                  <a:pt x="2081737" y="2646566"/>
                </a:cubicBezTo>
                <a:cubicBezTo>
                  <a:pt x="2079222" y="2651599"/>
                  <a:pt x="2081737" y="2654115"/>
                  <a:pt x="2086767" y="2656632"/>
                </a:cubicBezTo>
                <a:cubicBezTo>
                  <a:pt x="2086767" y="2661665"/>
                  <a:pt x="2079222" y="2659148"/>
                  <a:pt x="2079222" y="2666698"/>
                </a:cubicBezTo>
                <a:cubicBezTo>
                  <a:pt x="2071676" y="2661665"/>
                  <a:pt x="2084252" y="2654115"/>
                  <a:pt x="2076706" y="2649082"/>
                </a:cubicBezTo>
                <a:cubicBezTo>
                  <a:pt x="2079222" y="2641533"/>
                  <a:pt x="2091798" y="2636500"/>
                  <a:pt x="2084252" y="2626434"/>
                </a:cubicBezTo>
                <a:cubicBezTo>
                  <a:pt x="2076706" y="2621401"/>
                  <a:pt x="2079222" y="2641533"/>
                  <a:pt x="2074190" y="2631467"/>
                </a:cubicBezTo>
                <a:cubicBezTo>
                  <a:pt x="2076706" y="2641533"/>
                  <a:pt x="2069161" y="2646566"/>
                  <a:pt x="2074190" y="2654115"/>
                </a:cubicBezTo>
                <a:cubicBezTo>
                  <a:pt x="2071676" y="2659148"/>
                  <a:pt x="2071676" y="2664182"/>
                  <a:pt x="2066645" y="2661665"/>
                </a:cubicBezTo>
                <a:cubicBezTo>
                  <a:pt x="2071676" y="2671731"/>
                  <a:pt x="2061614" y="2689346"/>
                  <a:pt x="2056585" y="2704445"/>
                </a:cubicBezTo>
                <a:cubicBezTo>
                  <a:pt x="2061614" y="2711995"/>
                  <a:pt x="2061614" y="2724577"/>
                  <a:pt x="2056585" y="2729610"/>
                </a:cubicBezTo>
                <a:cubicBezTo>
                  <a:pt x="2059099" y="2737160"/>
                  <a:pt x="2064130" y="2742192"/>
                  <a:pt x="2061614" y="2749742"/>
                </a:cubicBezTo>
                <a:cubicBezTo>
                  <a:pt x="2059099" y="2749742"/>
                  <a:pt x="2059099" y="2747226"/>
                  <a:pt x="2054069" y="2747226"/>
                </a:cubicBezTo>
                <a:cubicBezTo>
                  <a:pt x="2051554" y="2752258"/>
                  <a:pt x="2059099" y="2752258"/>
                  <a:pt x="2059099" y="2757291"/>
                </a:cubicBezTo>
                <a:cubicBezTo>
                  <a:pt x="2059099" y="2764841"/>
                  <a:pt x="2056585" y="2774907"/>
                  <a:pt x="2059099" y="2777423"/>
                </a:cubicBezTo>
                <a:cubicBezTo>
                  <a:pt x="2064130" y="2777423"/>
                  <a:pt x="2064130" y="2774907"/>
                  <a:pt x="2066645" y="2769874"/>
                </a:cubicBezTo>
                <a:cubicBezTo>
                  <a:pt x="2069161" y="2774907"/>
                  <a:pt x="2066645" y="2782457"/>
                  <a:pt x="2071676" y="2787490"/>
                </a:cubicBezTo>
                <a:cubicBezTo>
                  <a:pt x="2071676" y="2797556"/>
                  <a:pt x="2061614" y="2800072"/>
                  <a:pt x="2061614" y="2807622"/>
                </a:cubicBezTo>
                <a:cubicBezTo>
                  <a:pt x="2061614" y="2810138"/>
                  <a:pt x="2064130" y="2807622"/>
                  <a:pt x="2066645" y="2807622"/>
                </a:cubicBezTo>
                <a:cubicBezTo>
                  <a:pt x="2069161" y="2817687"/>
                  <a:pt x="2061614" y="2820204"/>
                  <a:pt x="2061614" y="2830270"/>
                </a:cubicBezTo>
                <a:cubicBezTo>
                  <a:pt x="2064130" y="2832786"/>
                  <a:pt x="2069161" y="2832786"/>
                  <a:pt x="2066645" y="2835303"/>
                </a:cubicBezTo>
                <a:cubicBezTo>
                  <a:pt x="2071676" y="2837819"/>
                  <a:pt x="2071676" y="2835303"/>
                  <a:pt x="2071676" y="2832786"/>
                </a:cubicBezTo>
                <a:cubicBezTo>
                  <a:pt x="2076706" y="2837819"/>
                  <a:pt x="2074190" y="2842852"/>
                  <a:pt x="2069161" y="2847885"/>
                </a:cubicBezTo>
                <a:cubicBezTo>
                  <a:pt x="2071676" y="2852918"/>
                  <a:pt x="2074190" y="2845369"/>
                  <a:pt x="2076706" y="2850402"/>
                </a:cubicBezTo>
                <a:cubicBezTo>
                  <a:pt x="2076706" y="2857951"/>
                  <a:pt x="2061614" y="2852918"/>
                  <a:pt x="2064130" y="2865501"/>
                </a:cubicBezTo>
                <a:cubicBezTo>
                  <a:pt x="2066645" y="2862984"/>
                  <a:pt x="2066645" y="2860468"/>
                  <a:pt x="2071676" y="2860468"/>
                </a:cubicBezTo>
                <a:cubicBezTo>
                  <a:pt x="2069789" y="2866130"/>
                  <a:pt x="2074977" y="2867545"/>
                  <a:pt x="2075566" y="2870022"/>
                </a:cubicBezTo>
                <a:lnTo>
                  <a:pt x="2074366" y="2872664"/>
                </a:lnTo>
                <a:lnTo>
                  <a:pt x="2072619" y="2872106"/>
                </a:lnTo>
                <a:cubicBezTo>
                  <a:pt x="2071047" y="2871791"/>
                  <a:pt x="2069161" y="2871791"/>
                  <a:pt x="2069161" y="2873050"/>
                </a:cubicBezTo>
                <a:cubicBezTo>
                  <a:pt x="2066645" y="2875566"/>
                  <a:pt x="2074190" y="2880599"/>
                  <a:pt x="2071676" y="2875566"/>
                </a:cubicBezTo>
                <a:cubicBezTo>
                  <a:pt x="2079222" y="2875566"/>
                  <a:pt x="2071676" y="2888149"/>
                  <a:pt x="2079222" y="2885632"/>
                </a:cubicBezTo>
                <a:cubicBezTo>
                  <a:pt x="2081737" y="2885632"/>
                  <a:pt x="2081737" y="2880599"/>
                  <a:pt x="2079222" y="2875566"/>
                </a:cubicBezTo>
                <a:cubicBezTo>
                  <a:pt x="2079222" y="2870533"/>
                  <a:pt x="2081737" y="2868017"/>
                  <a:pt x="2086767" y="2868017"/>
                </a:cubicBezTo>
                <a:cubicBezTo>
                  <a:pt x="2086767" y="2865501"/>
                  <a:pt x="2081737" y="2868017"/>
                  <a:pt x="2076706" y="2868017"/>
                </a:cubicBezTo>
                <a:lnTo>
                  <a:pt x="2076706" y="2857951"/>
                </a:lnTo>
                <a:cubicBezTo>
                  <a:pt x="2099343" y="2857951"/>
                  <a:pt x="2099343" y="2873050"/>
                  <a:pt x="2091798" y="2888149"/>
                </a:cubicBezTo>
                <a:cubicBezTo>
                  <a:pt x="2091798" y="2890665"/>
                  <a:pt x="2094313" y="2888149"/>
                  <a:pt x="2094313" y="2885632"/>
                </a:cubicBezTo>
                <a:cubicBezTo>
                  <a:pt x="2104374" y="2890665"/>
                  <a:pt x="2091798" y="2898215"/>
                  <a:pt x="2091798" y="2903248"/>
                </a:cubicBezTo>
                <a:cubicBezTo>
                  <a:pt x="2091798" y="2905764"/>
                  <a:pt x="2094313" y="2903248"/>
                  <a:pt x="2094313" y="2903248"/>
                </a:cubicBezTo>
                <a:cubicBezTo>
                  <a:pt x="2096828" y="2908281"/>
                  <a:pt x="2099343" y="2920863"/>
                  <a:pt x="2094313" y="2925897"/>
                </a:cubicBezTo>
                <a:cubicBezTo>
                  <a:pt x="2099343" y="2928413"/>
                  <a:pt x="2096828" y="2938479"/>
                  <a:pt x="2104374" y="2935963"/>
                </a:cubicBezTo>
                <a:cubicBezTo>
                  <a:pt x="2099343" y="2943512"/>
                  <a:pt x="2104374" y="2953578"/>
                  <a:pt x="2106889" y="2963644"/>
                </a:cubicBezTo>
                <a:cubicBezTo>
                  <a:pt x="2104374" y="2968677"/>
                  <a:pt x="2096828" y="2971193"/>
                  <a:pt x="2096828" y="2978743"/>
                </a:cubicBezTo>
                <a:cubicBezTo>
                  <a:pt x="2101858" y="2981259"/>
                  <a:pt x="2099343" y="2966160"/>
                  <a:pt x="2111919" y="2971193"/>
                </a:cubicBezTo>
                <a:cubicBezTo>
                  <a:pt x="2111919" y="2976226"/>
                  <a:pt x="2111919" y="2978743"/>
                  <a:pt x="2106889" y="2978743"/>
                </a:cubicBezTo>
                <a:cubicBezTo>
                  <a:pt x="2111919" y="2991325"/>
                  <a:pt x="2111919" y="3011457"/>
                  <a:pt x="2119465" y="3019006"/>
                </a:cubicBezTo>
                <a:cubicBezTo>
                  <a:pt x="2119465" y="3024039"/>
                  <a:pt x="2119465" y="3026556"/>
                  <a:pt x="2114434" y="3026556"/>
                </a:cubicBezTo>
                <a:cubicBezTo>
                  <a:pt x="2121981" y="3029072"/>
                  <a:pt x="2127010" y="3039138"/>
                  <a:pt x="2124496" y="3049204"/>
                </a:cubicBezTo>
                <a:cubicBezTo>
                  <a:pt x="2132041" y="3049204"/>
                  <a:pt x="2132041" y="3059270"/>
                  <a:pt x="2137072" y="3064303"/>
                </a:cubicBezTo>
                <a:cubicBezTo>
                  <a:pt x="2132041" y="3066820"/>
                  <a:pt x="2132041" y="3061787"/>
                  <a:pt x="2129526" y="3059270"/>
                </a:cubicBezTo>
                <a:cubicBezTo>
                  <a:pt x="2124496" y="3066820"/>
                  <a:pt x="2137072" y="3069336"/>
                  <a:pt x="2134557" y="3076886"/>
                </a:cubicBezTo>
                <a:cubicBezTo>
                  <a:pt x="2134557" y="3079402"/>
                  <a:pt x="2137072" y="3076886"/>
                  <a:pt x="2137072" y="3076886"/>
                </a:cubicBezTo>
                <a:cubicBezTo>
                  <a:pt x="2144617" y="3076886"/>
                  <a:pt x="2134557" y="3079402"/>
                  <a:pt x="2134557" y="3084435"/>
                </a:cubicBezTo>
                <a:cubicBezTo>
                  <a:pt x="2134557" y="3084435"/>
                  <a:pt x="2139587" y="3091985"/>
                  <a:pt x="2139587" y="3091985"/>
                </a:cubicBezTo>
                <a:cubicBezTo>
                  <a:pt x="2139587" y="3097018"/>
                  <a:pt x="2142102" y="3099534"/>
                  <a:pt x="2142102" y="3102050"/>
                </a:cubicBezTo>
                <a:cubicBezTo>
                  <a:pt x="2144617" y="3104567"/>
                  <a:pt x="2139587" y="3109600"/>
                  <a:pt x="2139587" y="3109600"/>
                </a:cubicBezTo>
                <a:cubicBezTo>
                  <a:pt x="2142102" y="3112116"/>
                  <a:pt x="2147133" y="3112116"/>
                  <a:pt x="2149648" y="3114633"/>
                </a:cubicBezTo>
                <a:cubicBezTo>
                  <a:pt x="2152163" y="3117150"/>
                  <a:pt x="2149648" y="3119666"/>
                  <a:pt x="2149648" y="3122182"/>
                </a:cubicBezTo>
                <a:cubicBezTo>
                  <a:pt x="2152163" y="3122182"/>
                  <a:pt x="2154678" y="3122182"/>
                  <a:pt x="2154678" y="3124699"/>
                </a:cubicBezTo>
                <a:cubicBezTo>
                  <a:pt x="2157193" y="3132248"/>
                  <a:pt x="2154678" y="3139798"/>
                  <a:pt x="2159709" y="3142314"/>
                </a:cubicBezTo>
                <a:cubicBezTo>
                  <a:pt x="2159709" y="3142314"/>
                  <a:pt x="2159709" y="3137281"/>
                  <a:pt x="2159709" y="3137281"/>
                </a:cubicBezTo>
                <a:cubicBezTo>
                  <a:pt x="2167254" y="3144831"/>
                  <a:pt x="2167254" y="3154897"/>
                  <a:pt x="2169770" y="3162447"/>
                </a:cubicBezTo>
                <a:cubicBezTo>
                  <a:pt x="2169770" y="3164962"/>
                  <a:pt x="2174800" y="3167480"/>
                  <a:pt x="2174800" y="3169996"/>
                </a:cubicBezTo>
                <a:cubicBezTo>
                  <a:pt x="2177316" y="3172513"/>
                  <a:pt x="2174800" y="3177546"/>
                  <a:pt x="2177316" y="3180062"/>
                </a:cubicBezTo>
                <a:cubicBezTo>
                  <a:pt x="2179831" y="3182578"/>
                  <a:pt x="2179831" y="3177546"/>
                  <a:pt x="2182346" y="3180062"/>
                </a:cubicBezTo>
                <a:cubicBezTo>
                  <a:pt x="2187376" y="3180062"/>
                  <a:pt x="2184861" y="3190128"/>
                  <a:pt x="2189892" y="3192644"/>
                </a:cubicBezTo>
                <a:cubicBezTo>
                  <a:pt x="2184861" y="3192644"/>
                  <a:pt x="2182346" y="3190128"/>
                  <a:pt x="2182346" y="3187612"/>
                </a:cubicBezTo>
                <a:cubicBezTo>
                  <a:pt x="2182346" y="3195161"/>
                  <a:pt x="2172285" y="3187612"/>
                  <a:pt x="2169770" y="3195161"/>
                </a:cubicBezTo>
                <a:cubicBezTo>
                  <a:pt x="2172285" y="3197677"/>
                  <a:pt x="2172285" y="3195161"/>
                  <a:pt x="2174800" y="3197677"/>
                </a:cubicBezTo>
                <a:cubicBezTo>
                  <a:pt x="2177316" y="3202710"/>
                  <a:pt x="2177316" y="3192644"/>
                  <a:pt x="2182346" y="3192644"/>
                </a:cubicBezTo>
                <a:cubicBezTo>
                  <a:pt x="2187376" y="3192644"/>
                  <a:pt x="2184861" y="3197677"/>
                  <a:pt x="2187376" y="3200194"/>
                </a:cubicBezTo>
                <a:cubicBezTo>
                  <a:pt x="2187376" y="3200194"/>
                  <a:pt x="2192407" y="3202710"/>
                  <a:pt x="2194922" y="3202710"/>
                </a:cubicBezTo>
                <a:cubicBezTo>
                  <a:pt x="2194922" y="3205227"/>
                  <a:pt x="2192407" y="3215293"/>
                  <a:pt x="2199952" y="3210260"/>
                </a:cubicBezTo>
                <a:cubicBezTo>
                  <a:pt x="2202468" y="3212776"/>
                  <a:pt x="2197437" y="3215293"/>
                  <a:pt x="2199952" y="3217809"/>
                </a:cubicBezTo>
                <a:cubicBezTo>
                  <a:pt x="2199952" y="3220326"/>
                  <a:pt x="2202468" y="3220326"/>
                  <a:pt x="2204983" y="3217809"/>
                </a:cubicBezTo>
                <a:cubicBezTo>
                  <a:pt x="2204983" y="3227875"/>
                  <a:pt x="2207498" y="3235425"/>
                  <a:pt x="2217560" y="3237941"/>
                </a:cubicBezTo>
                <a:cubicBezTo>
                  <a:pt x="2220074" y="3245490"/>
                  <a:pt x="2217560" y="3250524"/>
                  <a:pt x="2222590" y="3255556"/>
                </a:cubicBezTo>
                <a:cubicBezTo>
                  <a:pt x="2225105" y="3255556"/>
                  <a:pt x="2225105" y="3253040"/>
                  <a:pt x="2222590" y="3250524"/>
                </a:cubicBezTo>
                <a:cubicBezTo>
                  <a:pt x="2227620" y="3250524"/>
                  <a:pt x="2227620" y="3258073"/>
                  <a:pt x="2232651" y="3260589"/>
                </a:cubicBezTo>
                <a:cubicBezTo>
                  <a:pt x="2235166" y="3263106"/>
                  <a:pt x="2240196" y="3258073"/>
                  <a:pt x="2242712" y="3258073"/>
                </a:cubicBezTo>
                <a:cubicBezTo>
                  <a:pt x="2245227" y="3265622"/>
                  <a:pt x="2252772" y="3263106"/>
                  <a:pt x="2257803" y="3263106"/>
                </a:cubicBezTo>
                <a:cubicBezTo>
                  <a:pt x="2257803" y="3265622"/>
                  <a:pt x="2260318" y="3270655"/>
                  <a:pt x="2262834" y="3273172"/>
                </a:cubicBezTo>
                <a:cubicBezTo>
                  <a:pt x="2275410" y="3280721"/>
                  <a:pt x="2290501" y="3303370"/>
                  <a:pt x="2303077" y="3320985"/>
                </a:cubicBezTo>
                <a:cubicBezTo>
                  <a:pt x="2308107" y="3323502"/>
                  <a:pt x="2315654" y="3326018"/>
                  <a:pt x="2313138" y="3333568"/>
                </a:cubicBezTo>
                <a:cubicBezTo>
                  <a:pt x="2313138" y="3338601"/>
                  <a:pt x="2318168" y="3331051"/>
                  <a:pt x="2320683" y="3333568"/>
                </a:cubicBezTo>
                <a:cubicBezTo>
                  <a:pt x="2325714" y="3343634"/>
                  <a:pt x="2335775" y="3348667"/>
                  <a:pt x="2340806" y="3356216"/>
                </a:cubicBezTo>
                <a:cubicBezTo>
                  <a:pt x="2345836" y="3358733"/>
                  <a:pt x="2348351" y="3361249"/>
                  <a:pt x="2350866" y="3366282"/>
                </a:cubicBezTo>
                <a:cubicBezTo>
                  <a:pt x="2353382" y="3368799"/>
                  <a:pt x="2355898" y="3373831"/>
                  <a:pt x="2358412" y="3376348"/>
                </a:cubicBezTo>
                <a:cubicBezTo>
                  <a:pt x="2353382" y="3376348"/>
                  <a:pt x="2350866" y="3373831"/>
                  <a:pt x="2348351" y="3371315"/>
                </a:cubicBezTo>
                <a:cubicBezTo>
                  <a:pt x="2345836" y="3366282"/>
                  <a:pt x="2343321" y="3363765"/>
                  <a:pt x="2338290" y="3361249"/>
                </a:cubicBezTo>
                <a:cubicBezTo>
                  <a:pt x="2330745" y="3366282"/>
                  <a:pt x="2340806" y="3371315"/>
                  <a:pt x="2343321" y="3373831"/>
                </a:cubicBezTo>
                <a:cubicBezTo>
                  <a:pt x="2345836" y="3376348"/>
                  <a:pt x="2345836" y="3381381"/>
                  <a:pt x="2345836" y="3378865"/>
                </a:cubicBezTo>
                <a:cubicBezTo>
                  <a:pt x="2350866" y="3383897"/>
                  <a:pt x="2355898" y="3381381"/>
                  <a:pt x="2358412" y="3383897"/>
                </a:cubicBezTo>
                <a:cubicBezTo>
                  <a:pt x="2360927" y="3393963"/>
                  <a:pt x="2370989" y="3404029"/>
                  <a:pt x="2383565" y="3401513"/>
                </a:cubicBezTo>
                <a:cubicBezTo>
                  <a:pt x="2388595" y="3406546"/>
                  <a:pt x="2396141" y="3411579"/>
                  <a:pt x="2401171" y="3416612"/>
                </a:cubicBezTo>
                <a:cubicBezTo>
                  <a:pt x="2408717" y="3421645"/>
                  <a:pt x="2413747" y="3424162"/>
                  <a:pt x="2416263" y="3431711"/>
                </a:cubicBezTo>
                <a:cubicBezTo>
                  <a:pt x="2423809" y="3431711"/>
                  <a:pt x="2428839" y="3436743"/>
                  <a:pt x="2436385" y="3441777"/>
                </a:cubicBezTo>
                <a:cubicBezTo>
                  <a:pt x="2443930" y="3446810"/>
                  <a:pt x="2451476" y="3454359"/>
                  <a:pt x="2456506" y="3459392"/>
                </a:cubicBezTo>
                <a:cubicBezTo>
                  <a:pt x="2466567" y="3451843"/>
                  <a:pt x="2474113" y="3466942"/>
                  <a:pt x="2489204" y="3474491"/>
                </a:cubicBezTo>
                <a:cubicBezTo>
                  <a:pt x="2496750" y="3479524"/>
                  <a:pt x="2509327" y="3479524"/>
                  <a:pt x="2516872" y="3484557"/>
                </a:cubicBezTo>
                <a:cubicBezTo>
                  <a:pt x="2529448" y="3489590"/>
                  <a:pt x="2539509" y="3494623"/>
                  <a:pt x="2549570" y="3499656"/>
                </a:cubicBezTo>
                <a:cubicBezTo>
                  <a:pt x="2559631" y="3502172"/>
                  <a:pt x="2569692" y="3512238"/>
                  <a:pt x="2579752" y="3507205"/>
                </a:cubicBezTo>
                <a:cubicBezTo>
                  <a:pt x="2582268" y="3517271"/>
                  <a:pt x="2589814" y="3512238"/>
                  <a:pt x="2594844" y="3514755"/>
                </a:cubicBezTo>
                <a:cubicBezTo>
                  <a:pt x="2597359" y="3514755"/>
                  <a:pt x="2597359" y="3517271"/>
                  <a:pt x="2599875" y="3517271"/>
                </a:cubicBezTo>
                <a:cubicBezTo>
                  <a:pt x="2609935" y="3522304"/>
                  <a:pt x="2625027" y="3522304"/>
                  <a:pt x="2637603" y="3524821"/>
                </a:cubicBezTo>
                <a:cubicBezTo>
                  <a:pt x="2645149" y="3527337"/>
                  <a:pt x="2650179" y="3532370"/>
                  <a:pt x="2657725" y="3532370"/>
                </a:cubicBezTo>
                <a:cubicBezTo>
                  <a:pt x="2660240" y="3532370"/>
                  <a:pt x="2665270" y="3529854"/>
                  <a:pt x="2670301" y="3529854"/>
                </a:cubicBezTo>
                <a:cubicBezTo>
                  <a:pt x="2675332" y="3532370"/>
                  <a:pt x="2677847" y="3534887"/>
                  <a:pt x="2682877" y="3537403"/>
                </a:cubicBezTo>
                <a:cubicBezTo>
                  <a:pt x="2690423" y="3537403"/>
                  <a:pt x="2697969" y="3532370"/>
                  <a:pt x="2702999" y="3537403"/>
                </a:cubicBezTo>
                <a:cubicBezTo>
                  <a:pt x="2705514" y="3537403"/>
                  <a:pt x="2705514" y="3534887"/>
                  <a:pt x="2708030" y="3534887"/>
                </a:cubicBezTo>
                <a:cubicBezTo>
                  <a:pt x="2710545" y="3534887"/>
                  <a:pt x="2715576" y="3537403"/>
                  <a:pt x="2723121" y="3539920"/>
                </a:cubicBezTo>
                <a:cubicBezTo>
                  <a:pt x="2728152" y="3544952"/>
                  <a:pt x="2730667" y="3555018"/>
                  <a:pt x="2743243" y="3555018"/>
                </a:cubicBezTo>
                <a:cubicBezTo>
                  <a:pt x="2745758" y="3562568"/>
                  <a:pt x="2733181" y="3565084"/>
                  <a:pt x="2733181" y="3577668"/>
                </a:cubicBezTo>
                <a:cubicBezTo>
                  <a:pt x="2735697" y="3585217"/>
                  <a:pt x="2745758" y="3577668"/>
                  <a:pt x="2748273" y="3580184"/>
                </a:cubicBezTo>
                <a:cubicBezTo>
                  <a:pt x="2750789" y="3577668"/>
                  <a:pt x="2748273" y="3575151"/>
                  <a:pt x="2750789" y="3570118"/>
                </a:cubicBezTo>
                <a:cubicBezTo>
                  <a:pt x="2758334" y="3567602"/>
                  <a:pt x="2755819" y="3580184"/>
                  <a:pt x="2760849" y="3580184"/>
                </a:cubicBezTo>
                <a:cubicBezTo>
                  <a:pt x="2768396" y="3585217"/>
                  <a:pt x="2768396" y="3575151"/>
                  <a:pt x="2773425" y="3577668"/>
                </a:cubicBezTo>
                <a:cubicBezTo>
                  <a:pt x="2773425" y="3580184"/>
                  <a:pt x="2775941" y="3582700"/>
                  <a:pt x="2775941" y="3587733"/>
                </a:cubicBezTo>
                <a:cubicBezTo>
                  <a:pt x="2783487" y="3590250"/>
                  <a:pt x="2783487" y="3582700"/>
                  <a:pt x="2791032" y="3585217"/>
                </a:cubicBezTo>
                <a:cubicBezTo>
                  <a:pt x="2791032" y="3590250"/>
                  <a:pt x="2788517" y="3590250"/>
                  <a:pt x="2788517" y="3592766"/>
                </a:cubicBezTo>
                <a:cubicBezTo>
                  <a:pt x="2796063" y="3590250"/>
                  <a:pt x="2803608" y="3590250"/>
                  <a:pt x="2806124" y="3595283"/>
                </a:cubicBezTo>
                <a:cubicBezTo>
                  <a:pt x="2808639" y="3595283"/>
                  <a:pt x="2808639" y="3592766"/>
                  <a:pt x="2806124" y="3592766"/>
                </a:cubicBezTo>
                <a:cubicBezTo>
                  <a:pt x="2813669" y="3590250"/>
                  <a:pt x="2828761" y="3592766"/>
                  <a:pt x="2833791" y="3595283"/>
                </a:cubicBezTo>
                <a:cubicBezTo>
                  <a:pt x="2836307" y="3595283"/>
                  <a:pt x="2833791" y="3590250"/>
                  <a:pt x="2838822" y="3595283"/>
                </a:cubicBezTo>
                <a:cubicBezTo>
                  <a:pt x="2846367" y="3592766"/>
                  <a:pt x="2848883" y="3590250"/>
                  <a:pt x="2851398" y="3585217"/>
                </a:cubicBezTo>
                <a:cubicBezTo>
                  <a:pt x="2856428" y="3585217"/>
                  <a:pt x="2856428" y="3592766"/>
                  <a:pt x="2858943" y="3592766"/>
                </a:cubicBezTo>
                <a:cubicBezTo>
                  <a:pt x="2861459" y="3592766"/>
                  <a:pt x="2861459" y="3590250"/>
                  <a:pt x="2866489" y="3590250"/>
                </a:cubicBezTo>
                <a:cubicBezTo>
                  <a:pt x="2866489" y="3587733"/>
                  <a:pt x="2865232" y="3586475"/>
                  <a:pt x="2864289" y="3584902"/>
                </a:cubicBezTo>
                <a:lnTo>
                  <a:pt x="2864083" y="3580180"/>
                </a:lnTo>
                <a:lnTo>
                  <a:pt x="2871205" y="3579869"/>
                </a:lnTo>
                <a:cubicBezTo>
                  <a:pt x="2872777" y="3578926"/>
                  <a:pt x="2874035" y="3577668"/>
                  <a:pt x="2876551" y="3577668"/>
                </a:cubicBezTo>
                <a:cubicBezTo>
                  <a:pt x="2881581" y="3580184"/>
                  <a:pt x="2886611" y="3597799"/>
                  <a:pt x="2891642" y="3582700"/>
                </a:cubicBezTo>
                <a:cubicBezTo>
                  <a:pt x="2889127" y="3580184"/>
                  <a:pt x="2884096" y="3580184"/>
                  <a:pt x="2884096" y="3582700"/>
                </a:cubicBezTo>
                <a:cubicBezTo>
                  <a:pt x="2881581" y="3580184"/>
                  <a:pt x="2881581" y="3572634"/>
                  <a:pt x="2879065" y="3567602"/>
                </a:cubicBezTo>
                <a:cubicBezTo>
                  <a:pt x="2884096" y="3567602"/>
                  <a:pt x="2889127" y="3565084"/>
                  <a:pt x="2896672" y="3565084"/>
                </a:cubicBezTo>
                <a:cubicBezTo>
                  <a:pt x="2894157" y="3570118"/>
                  <a:pt x="2884096" y="3565084"/>
                  <a:pt x="2886611" y="3572634"/>
                </a:cubicBezTo>
                <a:cubicBezTo>
                  <a:pt x="2894157" y="3577668"/>
                  <a:pt x="2909248" y="3572634"/>
                  <a:pt x="2911763" y="3565084"/>
                </a:cubicBezTo>
                <a:cubicBezTo>
                  <a:pt x="2919309" y="3565084"/>
                  <a:pt x="2931885" y="3560052"/>
                  <a:pt x="2931885" y="3570118"/>
                </a:cubicBezTo>
                <a:cubicBezTo>
                  <a:pt x="2935658" y="3571376"/>
                  <a:pt x="2936915" y="3570118"/>
                  <a:pt x="2938173" y="3568545"/>
                </a:cubicBezTo>
                <a:lnTo>
                  <a:pt x="2939593" y="3567764"/>
                </a:lnTo>
                <a:lnTo>
                  <a:pt x="2947291" y="3575465"/>
                </a:lnTo>
                <a:cubicBezTo>
                  <a:pt x="2950121" y="3577667"/>
                  <a:pt x="2952007" y="3580184"/>
                  <a:pt x="2949492" y="3585217"/>
                </a:cubicBezTo>
                <a:cubicBezTo>
                  <a:pt x="2952007" y="3590250"/>
                  <a:pt x="2962068" y="3587733"/>
                  <a:pt x="2964583" y="3582700"/>
                </a:cubicBezTo>
                <a:cubicBezTo>
                  <a:pt x="2962068" y="3580184"/>
                  <a:pt x="2957038" y="3580184"/>
                  <a:pt x="2952007" y="3580184"/>
                </a:cubicBezTo>
                <a:cubicBezTo>
                  <a:pt x="2957038" y="3577668"/>
                  <a:pt x="2946977" y="3567602"/>
                  <a:pt x="2957038" y="3565084"/>
                </a:cubicBezTo>
                <a:cubicBezTo>
                  <a:pt x="2967099" y="3565084"/>
                  <a:pt x="2954522" y="3570118"/>
                  <a:pt x="2959553" y="3575151"/>
                </a:cubicBezTo>
                <a:cubicBezTo>
                  <a:pt x="2964583" y="3572634"/>
                  <a:pt x="2967099" y="3565084"/>
                  <a:pt x="2972129" y="3572634"/>
                </a:cubicBezTo>
                <a:cubicBezTo>
                  <a:pt x="2977160" y="3570118"/>
                  <a:pt x="2969614" y="3567602"/>
                  <a:pt x="2969614" y="3562568"/>
                </a:cubicBezTo>
                <a:cubicBezTo>
                  <a:pt x="2974645" y="3567602"/>
                  <a:pt x="2984705" y="3562568"/>
                  <a:pt x="2989736" y="3562568"/>
                </a:cubicBezTo>
                <a:cubicBezTo>
                  <a:pt x="2994766" y="3565084"/>
                  <a:pt x="2989736" y="3572634"/>
                  <a:pt x="2997281" y="3572634"/>
                </a:cubicBezTo>
                <a:cubicBezTo>
                  <a:pt x="3002312" y="3572634"/>
                  <a:pt x="3002312" y="3570118"/>
                  <a:pt x="3002312" y="3567602"/>
                </a:cubicBezTo>
                <a:cubicBezTo>
                  <a:pt x="3002312" y="3562568"/>
                  <a:pt x="2997281" y="3567602"/>
                  <a:pt x="2994766" y="3562568"/>
                </a:cubicBezTo>
                <a:cubicBezTo>
                  <a:pt x="2992251" y="3555018"/>
                  <a:pt x="3002312" y="3557536"/>
                  <a:pt x="3004827" y="3555018"/>
                </a:cubicBezTo>
                <a:cubicBezTo>
                  <a:pt x="2999797" y="3547470"/>
                  <a:pt x="2997281" y="3555018"/>
                  <a:pt x="2989736" y="3557536"/>
                </a:cubicBezTo>
                <a:cubicBezTo>
                  <a:pt x="2989736" y="3544952"/>
                  <a:pt x="3002312" y="3549986"/>
                  <a:pt x="3012373" y="3547470"/>
                </a:cubicBezTo>
                <a:cubicBezTo>
                  <a:pt x="3012373" y="3549986"/>
                  <a:pt x="3009857" y="3552502"/>
                  <a:pt x="3009857" y="3555018"/>
                </a:cubicBezTo>
                <a:cubicBezTo>
                  <a:pt x="3022434" y="3547470"/>
                  <a:pt x="3024949" y="3557536"/>
                  <a:pt x="3032494" y="3562568"/>
                </a:cubicBezTo>
                <a:cubicBezTo>
                  <a:pt x="3035010" y="3560052"/>
                  <a:pt x="3035010" y="3560052"/>
                  <a:pt x="3035010" y="3557536"/>
                </a:cubicBezTo>
                <a:cubicBezTo>
                  <a:pt x="3029980" y="3552502"/>
                  <a:pt x="3024949" y="3549986"/>
                  <a:pt x="3019918" y="3539920"/>
                </a:cubicBezTo>
                <a:cubicBezTo>
                  <a:pt x="3024949" y="3539920"/>
                  <a:pt x="3029980" y="3542436"/>
                  <a:pt x="3032494" y="3549986"/>
                </a:cubicBezTo>
                <a:cubicBezTo>
                  <a:pt x="3037525" y="3549986"/>
                  <a:pt x="3040041" y="3544952"/>
                  <a:pt x="3040041" y="3539920"/>
                </a:cubicBezTo>
                <a:cubicBezTo>
                  <a:pt x="3042556" y="3539920"/>
                  <a:pt x="3045071" y="3544952"/>
                  <a:pt x="3047586" y="3547470"/>
                </a:cubicBezTo>
                <a:cubicBezTo>
                  <a:pt x="3052617" y="3544952"/>
                  <a:pt x="3047586" y="3542436"/>
                  <a:pt x="3057647" y="3542436"/>
                </a:cubicBezTo>
                <a:cubicBezTo>
                  <a:pt x="3062677" y="3542436"/>
                  <a:pt x="3067708" y="3539920"/>
                  <a:pt x="3067708" y="3544952"/>
                </a:cubicBezTo>
                <a:cubicBezTo>
                  <a:pt x="3075254" y="3539920"/>
                  <a:pt x="3065193" y="3537403"/>
                  <a:pt x="3067708" y="3532370"/>
                </a:cubicBezTo>
                <a:cubicBezTo>
                  <a:pt x="3062677" y="3532370"/>
                  <a:pt x="3062677" y="3532370"/>
                  <a:pt x="3062677" y="3532370"/>
                </a:cubicBezTo>
                <a:cubicBezTo>
                  <a:pt x="3062677" y="3527337"/>
                  <a:pt x="3075254" y="3527337"/>
                  <a:pt x="3075254" y="3537403"/>
                </a:cubicBezTo>
                <a:cubicBezTo>
                  <a:pt x="3085314" y="3532370"/>
                  <a:pt x="3090345" y="3534887"/>
                  <a:pt x="3097891" y="3532370"/>
                </a:cubicBezTo>
                <a:cubicBezTo>
                  <a:pt x="3090345" y="3529854"/>
                  <a:pt x="3075254" y="3534887"/>
                  <a:pt x="3075254" y="3522304"/>
                </a:cubicBezTo>
                <a:cubicBezTo>
                  <a:pt x="3082800" y="3522304"/>
                  <a:pt x="3082800" y="3529854"/>
                  <a:pt x="3087830" y="3527337"/>
                </a:cubicBezTo>
                <a:cubicBezTo>
                  <a:pt x="3090345" y="3524821"/>
                  <a:pt x="3090345" y="3524821"/>
                  <a:pt x="3092860" y="3522304"/>
                </a:cubicBezTo>
                <a:cubicBezTo>
                  <a:pt x="3090345" y="3519788"/>
                  <a:pt x="3087830" y="3519788"/>
                  <a:pt x="3085314" y="3514755"/>
                </a:cubicBezTo>
                <a:cubicBezTo>
                  <a:pt x="3082800" y="3514755"/>
                  <a:pt x="3082800" y="3517271"/>
                  <a:pt x="3080284" y="3519788"/>
                </a:cubicBezTo>
                <a:cubicBezTo>
                  <a:pt x="3072738" y="3514755"/>
                  <a:pt x="3090345" y="3512238"/>
                  <a:pt x="3095376" y="3514755"/>
                </a:cubicBezTo>
                <a:cubicBezTo>
                  <a:pt x="3097891" y="3517271"/>
                  <a:pt x="3095376" y="3519788"/>
                  <a:pt x="3095376" y="3524821"/>
                </a:cubicBezTo>
                <a:cubicBezTo>
                  <a:pt x="3102921" y="3517271"/>
                  <a:pt x="3115497" y="3512238"/>
                  <a:pt x="3123043" y="3519788"/>
                </a:cubicBezTo>
                <a:cubicBezTo>
                  <a:pt x="3123043" y="3514755"/>
                  <a:pt x="3118012" y="3512238"/>
                  <a:pt x="3112982" y="3509722"/>
                </a:cubicBezTo>
                <a:cubicBezTo>
                  <a:pt x="3120528" y="3499656"/>
                  <a:pt x="3138135" y="3514755"/>
                  <a:pt x="3148195" y="3499656"/>
                </a:cubicBezTo>
                <a:cubicBezTo>
                  <a:pt x="3153226" y="3497140"/>
                  <a:pt x="3153226" y="3507205"/>
                  <a:pt x="3160771" y="3499656"/>
                </a:cubicBezTo>
                <a:cubicBezTo>
                  <a:pt x="3165802" y="3499656"/>
                  <a:pt x="3160771" y="3492106"/>
                  <a:pt x="3163287" y="3489590"/>
                </a:cubicBezTo>
                <a:cubicBezTo>
                  <a:pt x="3175863" y="3489590"/>
                  <a:pt x="3178378" y="3484557"/>
                  <a:pt x="3188439" y="3487074"/>
                </a:cubicBezTo>
                <a:cubicBezTo>
                  <a:pt x="3188439" y="3484557"/>
                  <a:pt x="3188439" y="3479524"/>
                  <a:pt x="3190955" y="3479524"/>
                </a:cubicBezTo>
                <a:cubicBezTo>
                  <a:pt x="3192212" y="3477008"/>
                  <a:pt x="3192212" y="3474491"/>
                  <a:pt x="3192212" y="3472289"/>
                </a:cubicBezTo>
                <a:lnTo>
                  <a:pt x="3193270" y="3467790"/>
                </a:lnTo>
                <a:lnTo>
                  <a:pt x="3195042" y="3472289"/>
                </a:lnTo>
                <a:cubicBezTo>
                  <a:pt x="3195985" y="3475120"/>
                  <a:pt x="3197243" y="3477008"/>
                  <a:pt x="3201015" y="3477008"/>
                </a:cubicBezTo>
                <a:cubicBezTo>
                  <a:pt x="3206046" y="3471975"/>
                  <a:pt x="3195985" y="3474491"/>
                  <a:pt x="3195985" y="3466942"/>
                </a:cubicBezTo>
                <a:cubicBezTo>
                  <a:pt x="3206046" y="3464425"/>
                  <a:pt x="3206046" y="3456876"/>
                  <a:pt x="3211076" y="3454359"/>
                </a:cubicBezTo>
                <a:cubicBezTo>
                  <a:pt x="3218622" y="3449326"/>
                  <a:pt x="3226167" y="3454359"/>
                  <a:pt x="3233714" y="3449326"/>
                </a:cubicBezTo>
                <a:cubicBezTo>
                  <a:pt x="3238743" y="3446810"/>
                  <a:pt x="3226167" y="3439260"/>
                  <a:pt x="3236229" y="3439260"/>
                </a:cubicBezTo>
                <a:cubicBezTo>
                  <a:pt x="3241259" y="3434227"/>
                  <a:pt x="3238743" y="3441777"/>
                  <a:pt x="3241259" y="3441777"/>
                </a:cubicBezTo>
                <a:cubicBezTo>
                  <a:pt x="3241259" y="3444293"/>
                  <a:pt x="3246290" y="3439260"/>
                  <a:pt x="3248805" y="3444293"/>
                </a:cubicBezTo>
                <a:cubicBezTo>
                  <a:pt x="3253835" y="3436743"/>
                  <a:pt x="3246290" y="3436743"/>
                  <a:pt x="3246290" y="3429194"/>
                </a:cubicBezTo>
                <a:cubicBezTo>
                  <a:pt x="3253835" y="3429194"/>
                  <a:pt x="3261381" y="3421645"/>
                  <a:pt x="3263896" y="3416612"/>
                </a:cubicBezTo>
                <a:cubicBezTo>
                  <a:pt x="3271442" y="3416612"/>
                  <a:pt x="3268926" y="3421645"/>
                  <a:pt x="3271442" y="3426677"/>
                </a:cubicBezTo>
                <a:cubicBezTo>
                  <a:pt x="3276472" y="3429194"/>
                  <a:pt x="3281503" y="3419128"/>
                  <a:pt x="3286533" y="3411579"/>
                </a:cubicBezTo>
                <a:cubicBezTo>
                  <a:pt x="3289049" y="3421645"/>
                  <a:pt x="3294079" y="3421645"/>
                  <a:pt x="3289049" y="3429194"/>
                </a:cubicBezTo>
                <a:cubicBezTo>
                  <a:pt x="3291564" y="3429194"/>
                  <a:pt x="3294079" y="3426677"/>
                  <a:pt x="3299109" y="3424162"/>
                </a:cubicBezTo>
                <a:cubicBezTo>
                  <a:pt x="3301625" y="3421645"/>
                  <a:pt x="3291564" y="3416612"/>
                  <a:pt x="3291564" y="3411579"/>
                </a:cubicBezTo>
                <a:cubicBezTo>
                  <a:pt x="3296594" y="3409062"/>
                  <a:pt x="3289049" y="3401513"/>
                  <a:pt x="3296594" y="3398996"/>
                </a:cubicBezTo>
                <a:cubicBezTo>
                  <a:pt x="3299109" y="3396480"/>
                  <a:pt x="3294079" y="3393963"/>
                  <a:pt x="3294079" y="3391447"/>
                </a:cubicBezTo>
                <a:cubicBezTo>
                  <a:pt x="3306655" y="3386414"/>
                  <a:pt x="3314201" y="3376348"/>
                  <a:pt x="3324261" y="3368799"/>
                </a:cubicBezTo>
                <a:cubicBezTo>
                  <a:pt x="3324261" y="3368799"/>
                  <a:pt x="3321747" y="3366282"/>
                  <a:pt x="3321747" y="3363765"/>
                </a:cubicBezTo>
                <a:cubicBezTo>
                  <a:pt x="3329292" y="3361249"/>
                  <a:pt x="3331807" y="3353700"/>
                  <a:pt x="3336838" y="3351183"/>
                </a:cubicBezTo>
                <a:cubicBezTo>
                  <a:pt x="3336838" y="3351183"/>
                  <a:pt x="3339353" y="3353700"/>
                  <a:pt x="3339353" y="3353700"/>
                </a:cubicBezTo>
                <a:cubicBezTo>
                  <a:pt x="3341868" y="3353700"/>
                  <a:pt x="3344384" y="3348667"/>
                  <a:pt x="3346899" y="3346150"/>
                </a:cubicBezTo>
                <a:cubicBezTo>
                  <a:pt x="3349414" y="3346150"/>
                  <a:pt x="3344384" y="3343634"/>
                  <a:pt x="3346899" y="3341117"/>
                </a:cubicBezTo>
                <a:cubicBezTo>
                  <a:pt x="3344384" y="3333568"/>
                  <a:pt x="3341868" y="3343634"/>
                  <a:pt x="3336838" y="3336084"/>
                </a:cubicBezTo>
                <a:cubicBezTo>
                  <a:pt x="3339353" y="3326018"/>
                  <a:pt x="3351929" y="3343634"/>
                  <a:pt x="3351929" y="3328535"/>
                </a:cubicBezTo>
                <a:cubicBezTo>
                  <a:pt x="3356960" y="3331051"/>
                  <a:pt x="3354444" y="3333568"/>
                  <a:pt x="3356960" y="3336084"/>
                </a:cubicBezTo>
                <a:cubicBezTo>
                  <a:pt x="3364505" y="3333568"/>
                  <a:pt x="3359475" y="3320985"/>
                  <a:pt x="3367020" y="3326018"/>
                </a:cubicBezTo>
                <a:cubicBezTo>
                  <a:pt x="3367020" y="3323502"/>
                  <a:pt x="3364505" y="3320985"/>
                  <a:pt x="3361990" y="3318469"/>
                </a:cubicBezTo>
                <a:cubicBezTo>
                  <a:pt x="3374567" y="3313436"/>
                  <a:pt x="3377081" y="3303370"/>
                  <a:pt x="3382112" y="3293304"/>
                </a:cubicBezTo>
                <a:cubicBezTo>
                  <a:pt x="3384627" y="3295821"/>
                  <a:pt x="3379596" y="3298337"/>
                  <a:pt x="3382112" y="3300853"/>
                </a:cubicBezTo>
                <a:cubicBezTo>
                  <a:pt x="3389658" y="3305887"/>
                  <a:pt x="3389658" y="3278205"/>
                  <a:pt x="3382112" y="3290787"/>
                </a:cubicBezTo>
                <a:cubicBezTo>
                  <a:pt x="3377081" y="3285755"/>
                  <a:pt x="3387143" y="3283238"/>
                  <a:pt x="3389658" y="3278205"/>
                </a:cubicBezTo>
                <a:cubicBezTo>
                  <a:pt x="3392172" y="3283238"/>
                  <a:pt x="3394688" y="3280721"/>
                  <a:pt x="3397203" y="3283238"/>
                </a:cubicBezTo>
                <a:cubicBezTo>
                  <a:pt x="3399719" y="3280721"/>
                  <a:pt x="3397203" y="3280721"/>
                  <a:pt x="3394688" y="3280721"/>
                </a:cubicBezTo>
                <a:cubicBezTo>
                  <a:pt x="3392172" y="3273172"/>
                  <a:pt x="3414810" y="3270655"/>
                  <a:pt x="3407264" y="3260589"/>
                </a:cubicBezTo>
                <a:cubicBezTo>
                  <a:pt x="3409779" y="3255556"/>
                  <a:pt x="3414810" y="3263106"/>
                  <a:pt x="3417325" y="3253040"/>
                </a:cubicBezTo>
                <a:cubicBezTo>
                  <a:pt x="3414810" y="3250524"/>
                  <a:pt x="3412295" y="3253040"/>
                  <a:pt x="3409779" y="3255556"/>
                </a:cubicBezTo>
                <a:cubicBezTo>
                  <a:pt x="3407264" y="3250524"/>
                  <a:pt x="3417325" y="3248007"/>
                  <a:pt x="3419840" y="3245490"/>
                </a:cubicBezTo>
                <a:cubicBezTo>
                  <a:pt x="3422355" y="3242974"/>
                  <a:pt x="3412295" y="3242974"/>
                  <a:pt x="3417325" y="3237941"/>
                </a:cubicBezTo>
                <a:cubicBezTo>
                  <a:pt x="3419840" y="3232908"/>
                  <a:pt x="3422355" y="3235425"/>
                  <a:pt x="3427387" y="3237941"/>
                </a:cubicBezTo>
                <a:cubicBezTo>
                  <a:pt x="3432416" y="3232908"/>
                  <a:pt x="3429901" y="3222842"/>
                  <a:pt x="3432416" y="3217809"/>
                </a:cubicBezTo>
                <a:cubicBezTo>
                  <a:pt x="3432416" y="3215293"/>
                  <a:pt x="3434932" y="3215293"/>
                  <a:pt x="3437447" y="3215293"/>
                </a:cubicBezTo>
                <a:cubicBezTo>
                  <a:pt x="3437447" y="3212776"/>
                  <a:pt x="3437447" y="3210260"/>
                  <a:pt x="3437447" y="3210260"/>
                </a:cubicBezTo>
                <a:cubicBezTo>
                  <a:pt x="3439963" y="3205227"/>
                  <a:pt x="3444992" y="3200194"/>
                  <a:pt x="3450023" y="3192644"/>
                </a:cubicBezTo>
                <a:cubicBezTo>
                  <a:pt x="3450023" y="3187612"/>
                  <a:pt x="3455054" y="3182578"/>
                  <a:pt x="3457569" y="3180062"/>
                </a:cubicBezTo>
                <a:cubicBezTo>
                  <a:pt x="3460084" y="3175028"/>
                  <a:pt x="3455054" y="3167480"/>
                  <a:pt x="3462599" y="3167480"/>
                </a:cubicBezTo>
                <a:cubicBezTo>
                  <a:pt x="3465115" y="3167480"/>
                  <a:pt x="3470145" y="3164962"/>
                  <a:pt x="3470145" y="3159930"/>
                </a:cubicBezTo>
                <a:cubicBezTo>
                  <a:pt x="3470145" y="3159930"/>
                  <a:pt x="3465115" y="3157413"/>
                  <a:pt x="3465115" y="3157413"/>
                </a:cubicBezTo>
                <a:cubicBezTo>
                  <a:pt x="3467630" y="3157413"/>
                  <a:pt x="3482722" y="3149864"/>
                  <a:pt x="3472660" y="3142314"/>
                </a:cubicBezTo>
                <a:cubicBezTo>
                  <a:pt x="3475176" y="3134766"/>
                  <a:pt x="3475176" y="3129732"/>
                  <a:pt x="3480206" y="3119666"/>
                </a:cubicBezTo>
                <a:cubicBezTo>
                  <a:pt x="3480206" y="3117150"/>
                  <a:pt x="3482722" y="3109600"/>
                  <a:pt x="3482722" y="3109600"/>
                </a:cubicBezTo>
                <a:cubicBezTo>
                  <a:pt x="3482722" y="3109600"/>
                  <a:pt x="3487752" y="3109600"/>
                  <a:pt x="3487752" y="3107084"/>
                </a:cubicBezTo>
                <a:cubicBezTo>
                  <a:pt x="3490267" y="3102050"/>
                  <a:pt x="3482722" y="3099534"/>
                  <a:pt x="3492782" y="3097018"/>
                </a:cubicBezTo>
                <a:cubicBezTo>
                  <a:pt x="3490267" y="3094501"/>
                  <a:pt x="3490267" y="3091985"/>
                  <a:pt x="3487752" y="3089468"/>
                </a:cubicBezTo>
                <a:cubicBezTo>
                  <a:pt x="3492782" y="3079402"/>
                  <a:pt x="3492782" y="3079402"/>
                  <a:pt x="3492782" y="3079402"/>
                </a:cubicBezTo>
                <a:cubicBezTo>
                  <a:pt x="3492782" y="3074369"/>
                  <a:pt x="3495298" y="3071853"/>
                  <a:pt x="3495298" y="3069336"/>
                </a:cubicBezTo>
                <a:cubicBezTo>
                  <a:pt x="3497813" y="3061787"/>
                  <a:pt x="3500328" y="3054238"/>
                  <a:pt x="3500328" y="3046687"/>
                </a:cubicBezTo>
                <a:cubicBezTo>
                  <a:pt x="3505358" y="3034106"/>
                  <a:pt x="3505358" y="3021523"/>
                  <a:pt x="3507874" y="3006424"/>
                </a:cubicBezTo>
                <a:cubicBezTo>
                  <a:pt x="3510389" y="3006424"/>
                  <a:pt x="3512904" y="3006424"/>
                  <a:pt x="3515419" y="3006424"/>
                </a:cubicBezTo>
                <a:cubicBezTo>
                  <a:pt x="3512904" y="2993841"/>
                  <a:pt x="3512904" y="2983775"/>
                  <a:pt x="3512904" y="2976226"/>
                </a:cubicBezTo>
                <a:cubicBezTo>
                  <a:pt x="3512904" y="2966160"/>
                  <a:pt x="3515419" y="2956094"/>
                  <a:pt x="3515419" y="2946029"/>
                </a:cubicBezTo>
                <a:cubicBezTo>
                  <a:pt x="3517934" y="2940995"/>
                  <a:pt x="3505358" y="2943512"/>
                  <a:pt x="3510389" y="2938479"/>
                </a:cubicBezTo>
                <a:cubicBezTo>
                  <a:pt x="3515419" y="2938479"/>
                  <a:pt x="3520450" y="2935963"/>
                  <a:pt x="3522965" y="2933446"/>
                </a:cubicBezTo>
                <a:cubicBezTo>
                  <a:pt x="3515419" y="2930929"/>
                  <a:pt x="3517934" y="2938479"/>
                  <a:pt x="3510389" y="2935963"/>
                </a:cubicBezTo>
                <a:cubicBezTo>
                  <a:pt x="3510389" y="2930929"/>
                  <a:pt x="3510389" y="2925897"/>
                  <a:pt x="3515419" y="2925897"/>
                </a:cubicBezTo>
                <a:cubicBezTo>
                  <a:pt x="3515419" y="2923379"/>
                  <a:pt x="3510389" y="2923379"/>
                  <a:pt x="3507874" y="2920863"/>
                </a:cubicBezTo>
                <a:cubicBezTo>
                  <a:pt x="3507874" y="2908281"/>
                  <a:pt x="3510389" y="2903248"/>
                  <a:pt x="3512904" y="2888149"/>
                </a:cubicBezTo>
                <a:cubicBezTo>
                  <a:pt x="3522965" y="2895698"/>
                  <a:pt x="3522965" y="2895698"/>
                  <a:pt x="3538056" y="2898215"/>
                </a:cubicBezTo>
                <a:cubicBezTo>
                  <a:pt x="3538056" y="2893182"/>
                  <a:pt x="3535541" y="2893182"/>
                  <a:pt x="3530510" y="2893182"/>
                </a:cubicBezTo>
                <a:cubicBezTo>
                  <a:pt x="3533026" y="2888149"/>
                  <a:pt x="3540572" y="2888149"/>
                  <a:pt x="3545602" y="2885632"/>
                </a:cubicBezTo>
                <a:cubicBezTo>
                  <a:pt x="3543087" y="2875566"/>
                  <a:pt x="3553148" y="2868017"/>
                  <a:pt x="3543087" y="2860468"/>
                </a:cubicBezTo>
                <a:cubicBezTo>
                  <a:pt x="3543087" y="2857951"/>
                  <a:pt x="3548117" y="2857951"/>
                  <a:pt x="3548117" y="2855435"/>
                </a:cubicBezTo>
                <a:cubicBezTo>
                  <a:pt x="3548117" y="2852918"/>
                  <a:pt x="3543087" y="2852918"/>
                  <a:pt x="3543087" y="2850402"/>
                </a:cubicBezTo>
                <a:cubicBezTo>
                  <a:pt x="3543087" y="2845369"/>
                  <a:pt x="3548117" y="2842852"/>
                  <a:pt x="3548117" y="2837819"/>
                </a:cubicBezTo>
                <a:cubicBezTo>
                  <a:pt x="3553148" y="2835303"/>
                  <a:pt x="3555663" y="2835303"/>
                  <a:pt x="3555663" y="2827753"/>
                </a:cubicBezTo>
                <a:cubicBezTo>
                  <a:pt x="3545602" y="2822720"/>
                  <a:pt x="3550633" y="2842852"/>
                  <a:pt x="3548117" y="2830270"/>
                </a:cubicBezTo>
                <a:cubicBezTo>
                  <a:pt x="3545602" y="2827753"/>
                  <a:pt x="3548117" y="2822720"/>
                  <a:pt x="3548117" y="2822720"/>
                </a:cubicBezTo>
                <a:cubicBezTo>
                  <a:pt x="3545602" y="2817687"/>
                  <a:pt x="3543087" y="2817687"/>
                  <a:pt x="3543087" y="2815171"/>
                </a:cubicBezTo>
                <a:cubicBezTo>
                  <a:pt x="3543087" y="2812654"/>
                  <a:pt x="3545602" y="2810138"/>
                  <a:pt x="3545602" y="2807622"/>
                </a:cubicBezTo>
                <a:cubicBezTo>
                  <a:pt x="3545602" y="2790006"/>
                  <a:pt x="3540572" y="2772390"/>
                  <a:pt x="3540572" y="2762324"/>
                </a:cubicBezTo>
                <a:cubicBezTo>
                  <a:pt x="3540572" y="2759808"/>
                  <a:pt x="3538056" y="2762324"/>
                  <a:pt x="3533026" y="2759808"/>
                </a:cubicBezTo>
                <a:cubicBezTo>
                  <a:pt x="3538056" y="2752258"/>
                  <a:pt x="3533026" y="2734643"/>
                  <a:pt x="3522965" y="2727094"/>
                </a:cubicBezTo>
                <a:cubicBezTo>
                  <a:pt x="3522965" y="2722061"/>
                  <a:pt x="3525480" y="2719544"/>
                  <a:pt x="3525480" y="2717028"/>
                </a:cubicBezTo>
                <a:cubicBezTo>
                  <a:pt x="3525480" y="2711995"/>
                  <a:pt x="3520450" y="2711995"/>
                  <a:pt x="3520450" y="2709478"/>
                </a:cubicBezTo>
                <a:cubicBezTo>
                  <a:pt x="3517934" y="2709478"/>
                  <a:pt x="3522965" y="2706962"/>
                  <a:pt x="3522965" y="2706962"/>
                </a:cubicBezTo>
                <a:cubicBezTo>
                  <a:pt x="3522965" y="2704445"/>
                  <a:pt x="3520450" y="2696896"/>
                  <a:pt x="3520450" y="2696896"/>
                </a:cubicBezTo>
                <a:cubicBezTo>
                  <a:pt x="3517934" y="2691863"/>
                  <a:pt x="3515419" y="2691863"/>
                  <a:pt x="3515419" y="2684314"/>
                </a:cubicBezTo>
                <a:cubicBezTo>
                  <a:pt x="3512904" y="2686830"/>
                  <a:pt x="3515419" y="2689346"/>
                  <a:pt x="3515419" y="2694379"/>
                </a:cubicBezTo>
                <a:cubicBezTo>
                  <a:pt x="3510389" y="2699412"/>
                  <a:pt x="3510389" y="2681797"/>
                  <a:pt x="3507874" y="2676763"/>
                </a:cubicBezTo>
                <a:cubicBezTo>
                  <a:pt x="3515419" y="2679280"/>
                  <a:pt x="3515419" y="2669214"/>
                  <a:pt x="3520450" y="2676763"/>
                </a:cubicBezTo>
                <a:cubicBezTo>
                  <a:pt x="3527996" y="2671731"/>
                  <a:pt x="3515419" y="2674248"/>
                  <a:pt x="3517934" y="2666698"/>
                </a:cubicBezTo>
                <a:cubicBezTo>
                  <a:pt x="3510389" y="2664182"/>
                  <a:pt x="3507874" y="2674248"/>
                  <a:pt x="3507874" y="2669214"/>
                </a:cubicBezTo>
                <a:cubicBezTo>
                  <a:pt x="3505358" y="2661665"/>
                  <a:pt x="3510389" y="2669214"/>
                  <a:pt x="3512904" y="2664182"/>
                </a:cubicBezTo>
                <a:cubicBezTo>
                  <a:pt x="3512904" y="2659148"/>
                  <a:pt x="3507874" y="2661665"/>
                  <a:pt x="3505358" y="2661665"/>
                </a:cubicBezTo>
                <a:cubicBezTo>
                  <a:pt x="3502843" y="2659148"/>
                  <a:pt x="3505358" y="2649082"/>
                  <a:pt x="3500328" y="2654115"/>
                </a:cubicBezTo>
                <a:cubicBezTo>
                  <a:pt x="3495298" y="2644049"/>
                  <a:pt x="3495298" y="2636500"/>
                  <a:pt x="3495298" y="2626434"/>
                </a:cubicBezTo>
                <a:cubicBezTo>
                  <a:pt x="3502843" y="2626434"/>
                  <a:pt x="3502843" y="2621401"/>
                  <a:pt x="3507874" y="2623917"/>
                </a:cubicBezTo>
                <a:cubicBezTo>
                  <a:pt x="3510389" y="2618885"/>
                  <a:pt x="3507874" y="2611335"/>
                  <a:pt x="3507874" y="2606302"/>
                </a:cubicBezTo>
                <a:cubicBezTo>
                  <a:pt x="3505358" y="2598753"/>
                  <a:pt x="3502843" y="2591203"/>
                  <a:pt x="3497813" y="2588687"/>
                </a:cubicBezTo>
                <a:cubicBezTo>
                  <a:pt x="3497813" y="2586170"/>
                  <a:pt x="3495298" y="2588687"/>
                  <a:pt x="3492782" y="2588687"/>
                </a:cubicBezTo>
                <a:cubicBezTo>
                  <a:pt x="3485236" y="2573588"/>
                  <a:pt x="3487752" y="2553455"/>
                  <a:pt x="3477691" y="2548423"/>
                </a:cubicBezTo>
                <a:cubicBezTo>
                  <a:pt x="3475176" y="2538357"/>
                  <a:pt x="3475176" y="2525774"/>
                  <a:pt x="3465115" y="2530807"/>
                </a:cubicBezTo>
                <a:cubicBezTo>
                  <a:pt x="3465115" y="2523258"/>
                  <a:pt x="3457569" y="2520741"/>
                  <a:pt x="3455054" y="2515708"/>
                </a:cubicBezTo>
                <a:cubicBezTo>
                  <a:pt x="3455054" y="2513192"/>
                  <a:pt x="3455054" y="2508159"/>
                  <a:pt x="3452539" y="2505642"/>
                </a:cubicBezTo>
                <a:cubicBezTo>
                  <a:pt x="3452539" y="2503126"/>
                  <a:pt x="3447508" y="2503126"/>
                  <a:pt x="3444992" y="2500609"/>
                </a:cubicBezTo>
                <a:cubicBezTo>
                  <a:pt x="3439963" y="2495576"/>
                  <a:pt x="3437447" y="2485511"/>
                  <a:pt x="3432416" y="2480477"/>
                </a:cubicBezTo>
                <a:cubicBezTo>
                  <a:pt x="3427387" y="2475445"/>
                  <a:pt x="3422355" y="2462862"/>
                  <a:pt x="3414810" y="2455313"/>
                </a:cubicBezTo>
                <a:cubicBezTo>
                  <a:pt x="3409779" y="2450280"/>
                  <a:pt x="3404749" y="2450280"/>
                  <a:pt x="3399719" y="2445247"/>
                </a:cubicBezTo>
                <a:cubicBezTo>
                  <a:pt x="3397203" y="2440214"/>
                  <a:pt x="3394688" y="2432664"/>
                  <a:pt x="3387143" y="2427631"/>
                </a:cubicBezTo>
                <a:cubicBezTo>
                  <a:pt x="3394688" y="2425114"/>
                  <a:pt x="3392172" y="2422599"/>
                  <a:pt x="3397203" y="2417565"/>
                </a:cubicBezTo>
                <a:cubicBezTo>
                  <a:pt x="3399719" y="2425114"/>
                  <a:pt x="3407264" y="2417565"/>
                  <a:pt x="3412295" y="2420082"/>
                </a:cubicBezTo>
                <a:cubicBezTo>
                  <a:pt x="3414810" y="2415048"/>
                  <a:pt x="3404749" y="2417565"/>
                  <a:pt x="3404749" y="2410016"/>
                </a:cubicBezTo>
                <a:cubicBezTo>
                  <a:pt x="3414810" y="2410016"/>
                  <a:pt x="3427387" y="2404983"/>
                  <a:pt x="3424871" y="2394917"/>
                </a:cubicBezTo>
                <a:cubicBezTo>
                  <a:pt x="3424871" y="2392400"/>
                  <a:pt x="3419840" y="2392400"/>
                  <a:pt x="3417325" y="2392400"/>
                </a:cubicBezTo>
                <a:cubicBezTo>
                  <a:pt x="3414810" y="2389884"/>
                  <a:pt x="3412295" y="2379818"/>
                  <a:pt x="3404749" y="2374785"/>
                </a:cubicBezTo>
                <a:cubicBezTo>
                  <a:pt x="3399719" y="2367236"/>
                  <a:pt x="3392172" y="2369752"/>
                  <a:pt x="3392172" y="2359686"/>
                </a:cubicBezTo>
                <a:cubicBezTo>
                  <a:pt x="3387143" y="2362202"/>
                  <a:pt x="3382112" y="2357170"/>
                  <a:pt x="3377081" y="2352136"/>
                </a:cubicBezTo>
                <a:cubicBezTo>
                  <a:pt x="3372051" y="2347104"/>
                  <a:pt x="3364505" y="2339554"/>
                  <a:pt x="3359475" y="2337038"/>
                </a:cubicBezTo>
                <a:cubicBezTo>
                  <a:pt x="3356960" y="2334521"/>
                  <a:pt x="3351929" y="2337038"/>
                  <a:pt x="3346899" y="2334521"/>
                </a:cubicBezTo>
                <a:cubicBezTo>
                  <a:pt x="3336838" y="2329488"/>
                  <a:pt x="3331807" y="2316906"/>
                  <a:pt x="3326777" y="2306839"/>
                </a:cubicBezTo>
                <a:cubicBezTo>
                  <a:pt x="3334323" y="2301806"/>
                  <a:pt x="3329292" y="2296773"/>
                  <a:pt x="3334323" y="2291740"/>
                </a:cubicBezTo>
                <a:cubicBezTo>
                  <a:pt x="3326777" y="2281675"/>
                  <a:pt x="3336838" y="2269092"/>
                  <a:pt x="3334323" y="2256510"/>
                </a:cubicBezTo>
                <a:cubicBezTo>
                  <a:pt x="3341868" y="2253993"/>
                  <a:pt x="3339353" y="2251477"/>
                  <a:pt x="3336838" y="2243927"/>
                </a:cubicBezTo>
                <a:cubicBezTo>
                  <a:pt x="3351929" y="2241411"/>
                  <a:pt x="3344384" y="2228829"/>
                  <a:pt x="3349414" y="2218763"/>
                </a:cubicBezTo>
                <a:cubicBezTo>
                  <a:pt x="3351929" y="2223796"/>
                  <a:pt x="3354444" y="2221279"/>
                  <a:pt x="3356960" y="2223796"/>
                </a:cubicBezTo>
                <a:cubicBezTo>
                  <a:pt x="3359475" y="2218763"/>
                  <a:pt x="3354444" y="2216246"/>
                  <a:pt x="3351929" y="2213730"/>
                </a:cubicBezTo>
                <a:cubicBezTo>
                  <a:pt x="3359475" y="2213730"/>
                  <a:pt x="3356960" y="2208697"/>
                  <a:pt x="3364505" y="2211213"/>
                </a:cubicBezTo>
                <a:cubicBezTo>
                  <a:pt x="3367020" y="2208697"/>
                  <a:pt x="3367020" y="2206180"/>
                  <a:pt x="3364505" y="2203664"/>
                </a:cubicBezTo>
                <a:cubicBezTo>
                  <a:pt x="3367020" y="2203664"/>
                  <a:pt x="3369536" y="2201147"/>
                  <a:pt x="3374567" y="2201147"/>
                </a:cubicBezTo>
                <a:cubicBezTo>
                  <a:pt x="3374567" y="2198631"/>
                  <a:pt x="3377081" y="2203664"/>
                  <a:pt x="3377081" y="2203664"/>
                </a:cubicBezTo>
                <a:cubicBezTo>
                  <a:pt x="3382112" y="2201147"/>
                  <a:pt x="3384627" y="2193598"/>
                  <a:pt x="3387143" y="2196114"/>
                </a:cubicBezTo>
                <a:cubicBezTo>
                  <a:pt x="3389658" y="2196114"/>
                  <a:pt x="3387143" y="2201147"/>
                  <a:pt x="3389658" y="2201147"/>
                </a:cubicBezTo>
                <a:cubicBezTo>
                  <a:pt x="3394688" y="2203664"/>
                  <a:pt x="3397203" y="2201147"/>
                  <a:pt x="3404749" y="2198631"/>
                </a:cubicBezTo>
                <a:cubicBezTo>
                  <a:pt x="3409779" y="2206180"/>
                  <a:pt x="3414810" y="2201147"/>
                  <a:pt x="3419840" y="2208697"/>
                </a:cubicBezTo>
                <a:cubicBezTo>
                  <a:pt x="3419840" y="2211213"/>
                  <a:pt x="3422355" y="2206180"/>
                  <a:pt x="3424871" y="2206180"/>
                </a:cubicBezTo>
                <a:cubicBezTo>
                  <a:pt x="3427387" y="2221279"/>
                  <a:pt x="3444992" y="2236378"/>
                  <a:pt x="3439963" y="2248960"/>
                </a:cubicBezTo>
                <a:cubicBezTo>
                  <a:pt x="3452539" y="2264059"/>
                  <a:pt x="3452539" y="2264059"/>
                  <a:pt x="3452539" y="2264059"/>
                </a:cubicBezTo>
                <a:cubicBezTo>
                  <a:pt x="3461971" y="2258397"/>
                  <a:pt x="3462914" y="2251319"/>
                  <a:pt x="3465980" y="2243888"/>
                </a:cubicBezTo>
                <a:lnTo>
                  <a:pt x="3469924" y="2236777"/>
                </a:lnTo>
                <a:lnTo>
                  <a:pt x="3468231" y="2236378"/>
                </a:lnTo>
                <a:cubicBezTo>
                  <a:pt x="3465584" y="2236378"/>
                  <a:pt x="3462557" y="2236378"/>
                  <a:pt x="3459531" y="2234865"/>
                </a:cubicBezTo>
                <a:cubicBezTo>
                  <a:pt x="3447427" y="2228810"/>
                  <a:pt x="3441375" y="2213672"/>
                  <a:pt x="3435323" y="2201562"/>
                </a:cubicBezTo>
                <a:cubicBezTo>
                  <a:pt x="3444401" y="2195507"/>
                  <a:pt x="3438349" y="2189452"/>
                  <a:pt x="3444401" y="2183397"/>
                </a:cubicBezTo>
                <a:cubicBezTo>
                  <a:pt x="3435323" y="2171286"/>
                  <a:pt x="3447427" y="2156149"/>
                  <a:pt x="3444401" y="2141011"/>
                </a:cubicBezTo>
                <a:cubicBezTo>
                  <a:pt x="3453479" y="2137983"/>
                  <a:pt x="3450453" y="2134955"/>
                  <a:pt x="3447427" y="2125873"/>
                </a:cubicBezTo>
                <a:cubicBezTo>
                  <a:pt x="3465583" y="2122845"/>
                  <a:pt x="3456505" y="2107708"/>
                  <a:pt x="3462557" y="2095597"/>
                </a:cubicBezTo>
                <a:cubicBezTo>
                  <a:pt x="3465583" y="2101652"/>
                  <a:pt x="3468609" y="2098625"/>
                  <a:pt x="3471635" y="2101652"/>
                </a:cubicBezTo>
                <a:cubicBezTo>
                  <a:pt x="3474661" y="2095597"/>
                  <a:pt x="3468609" y="2092570"/>
                  <a:pt x="3465583" y="2089542"/>
                </a:cubicBezTo>
                <a:cubicBezTo>
                  <a:pt x="3474661" y="2089542"/>
                  <a:pt x="3471635" y="2083487"/>
                  <a:pt x="3480714" y="2086514"/>
                </a:cubicBezTo>
                <a:cubicBezTo>
                  <a:pt x="3483740" y="2083487"/>
                  <a:pt x="3483740" y="2080460"/>
                  <a:pt x="3480714" y="2077432"/>
                </a:cubicBezTo>
                <a:cubicBezTo>
                  <a:pt x="3483740" y="2077432"/>
                  <a:pt x="3486765" y="2074404"/>
                  <a:pt x="3492818" y="2074404"/>
                </a:cubicBezTo>
                <a:cubicBezTo>
                  <a:pt x="3492818" y="2071377"/>
                  <a:pt x="3495844" y="2077432"/>
                  <a:pt x="3495844" y="2077432"/>
                </a:cubicBezTo>
                <a:cubicBezTo>
                  <a:pt x="3501895" y="2074404"/>
                  <a:pt x="3504922" y="2065322"/>
                  <a:pt x="3507948" y="2068350"/>
                </a:cubicBezTo>
                <a:cubicBezTo>
                  <a:pt x="3510974" y="2068350"/>
                  <a:pt x="3507948" y="2074404"/>
                  <a:pt x="3510974" y="2074404"/>
                </a:cubicBezTo>
                <a:cubicBezTo>
                  <a:pt x="3514000" y="2075918"/>
                  <a:pt x="3516270" y="2075918"/>
                  <a:pt x="3518917" y="2075161"/>
                </a:cubicBezTo>
                <a:lnTo>
                  <a:pt x="3520429" y="2074601"/>
                </a:lnTo>
                <a:lnTo>
                  <a:pt x="3520523" y="2074143"/>
                </a:lnTo>
                <a:cubicBezTo>
                  <a:pt x="3521157" y="2069970"/>
                  <a:pt x="3521369" y="2065743"/>
                  <a:pt x="3520523" y="2061517"/>
                </a:cubicBezTo>
                <a:cubicBezTo>
                  <a:pt x="3530661" y="2058136"/>
                  <a:pt x="3527282" y="2054755"/>
                  <a:pt x="3523903" y="2044612"/>
                </a:cubicBezTo>
                <a:cubicBezTo>
                  <a:pt x="3544178" y="2041231"/>
                  <a:pt x="3534041" y="2024327"/>
                  <a:pt x="3540799" y="2010803"/>
                </a:cubicBezTo>
                <a:cubicBezTo>
                  <a:pt x="3544178" y="2017565"/>
                  <a:pt x="3547557" y="2014184"/>
                  <a:pt x="3550937" y="2017565"/>
                </a:cubicBezTo>
                <a:cubicBezTo>
                  <a:pt x="3554316" y="2010803"/>
                  <a:pt x="3547557" y="2007421"/>
                  <a:pt x="3544178" y="2004041"/>
                </a:cubicBezTo>
                <a:cubicBezTo>
                  <a:pt x="3554316" y="2004041"/>
                  <a:pt x="3550937" y="1997279"/>
                  <a:pt x="3561075" y="2000660"/>
                </a:cubicBezTo>
                <a:cubicBezTo>
                  <a:pt x="3564454" y="1997279"/>
                  <a:pt x="3564454" y="1993898"/>
                  <a:pt x="3561075" y="1990517"/>
                </a:cubicBezTo>
                <a:cubicBezTo>
                  <a:pt x="3564454" y="1990517"/>
                  <a:pt x="3567833" y="1987136"/>
                  <a:pt x="3574592" y="1987136"/>
                </a:cubicBezTo>
                <a:cubicBezTo>
                  <a:pt x="3574592" y="1983755"/>
                  <a:pt x="3577971" y="1990517"/>
                  <a:pt x="3577971" y="1990517"/>
                </a:cubicBezTo>
                <a:cubicBezTo>
                  <a:pt x="3584730" y="1987136"/>
                  <a:pt x="3588109" y="1976993"/>
                  <a:pt x="3591488" y="1980374"/>
                </a:cubicBezTo>
                <a:cubicBezTo>
                  <a:pt x="3594868" y="1980374"/>
                  <a:pt x="3591488" y="1987136"/>
                  <a:pt x="3594868" y="1987136"/>
                </a:cubicBezTo>
                <a:cubicBezTo>
                  <a:pt x="3601626" y="1990517"/>
                  <a:pt x="3605005" y="1987136"/>
                  <a:pt x="3615143" y="1983755"/>
                </a:cubicBezTo>
                <a:cubicBezTo>
                  <a:pt x="3621902" y="1993898"/>
                  <a:pt x="3628660" y="1987136"/>
                  <a:pt x="3635419" y="1997279"/>
                </a:cubicBezTo>
                <a:cubicBezTo>
                  <a:pt x="3635419" y="2000660"/>
                  <a:pt x="3638798" y="1993898"/>
                  <a:pt x="3642177" y="1993898"/>
                </a:cubicBezTo>
                <a:cubicBezTo>
                  <a:pt x="3645557" y="2014184"/>
                  <a:pt x="3669211" y="2034469"/>
                  <a:pt x="3662453" y="2051374"/>
                </a:cubicBezTo>
                <a:cubicBezTo>
                  <a:pt x="3679350" y="2071660"/>
                  <a:pt x="3679350" y="2071660"/>
                  <a:pt x="3679350" y="2071660"/>
                </a:cubicBezTo>
                <a:cubicBezTo>
                  <a:pt x="3692022" y="2064053"/>
                  <a:pt x="3693289" y="2054544"/>
                  <a:pt x="3697408" y="2044560"/>
                </a:cubicBezTo>
                <a:lnTo>
                  <a:pt x="3702707" y="2035006"/>
                </a:lnTo>
                <a:lnTo>
                  <a:pt x="3700433" y="2034470"/>
                </a:lnTo>
                <a:cubicBezTo>
                  <a:pt x="3696876" y="2034470"/>
                  <a:pt x="3692810" y="2034470"/>
                  <a:pt x="3688744" y="2032437"/>
                </a:cubicBezTo>
                <a:cubicBezTo>
                  <a:pt x="3672482" y="2024301"/>
                  <a:pt x="3664351" y="2003963"/>
                  <a:pt x="3656220" y="1987693"/>
                </a:cubicBezTo>
                <a:cubicBezTo>
                  <a:pt x="3668417" y="1979557"/>
                  <a:pt x="3660285" y="1971423"/>
                  <a:pt x="3668417" y="1963287"/>
                </a:cubicBezTo>
                <a:cubicBezTo>
                  <a:pt x="3656220" y="1947017"/>
                  <a:pt x="3672482" y="1926679"/>
                  <a:pt x="3668417" y="1906341"/>
                </a:cubicBezTo>
                <a:cubicBezTo>
                  <a:pt x="3680613" y="1902273"/>
                  <a:pt x="3676547" y="1898206"/>
                  <a:pt x="3672482" y="1886003"/>
                </a:cubicBezTo>
                <a:cubicBezTo>
                  <a:pt x="3696875" y="1881935"/>
                  <a:pt x="3684679" y="1861598"/>
                  <a:pt x="3692810" y="1845327"/>
                </a:cubicBezTo>
                <a:cubicBezTo>
                  <a:pt x="3696875" y="1853462"/>
                  <a:pt x="3700941" y="1849395"/>
                  <a:pt x="3705006" y="1853462"/>
                </a:cubicBezTo>
                <a:cubicBezTo>
                  <a:pt x="3709072" y="1845327"/>
                  <a:pt x="3700941" y="1841260"/>
                  <a:pt x="3696875" y="1837192"/>
                </a:cubicBezTo>
                <a:cubicBezTo>
                  <a:pt x="3709072" y="1837192"/>
                  <a:pt x="3705006" y="1829057"/>
                  <a:pt x="3717203" y="1833124"/>
                </a:cubicBezTo>
                <a:cubicBezTo>
                  <a:pt x="3721269" y="1829057"/>
                  <a:pt x="3721269" y="1824989"/>
                  <a:pt x="3717203" y="1820922"/>
                </a:cubicBezTo>
                <a:cubicBezTo>
                  <a:pt x="3721269" y="1820922"/>
                  <a:pt x="3725334" y="1816854"/>
                  <a:pt x="3733466" y="1816854"/>
                </a:cubicBezTo>
                <a:cubicBezTo>
                  <a:pt x="3733466" y="1812787"/>
                  <a:pt x="3737531" y="1820922"/>
                  <a:pt x="3737531" y="1820922"/>
                </a:cubicBezTo>
                <a:cubicBezTo>
                  <a:pt x="3745662" y="1816854"/>
                  <a:pt x="3749728" y="1804651"/>
                  <a:pt x="3753793" y="1808719"/>
                </a:cubicBezTo>
                <a:cubicBezTo>
                  <a:pt x="3757859" y="1808719"/>
                  <a:pt x="3753793" y="1816854"/>
                  <a:pt x="3757859" y="1816854"/>
                </a:cubicBezTo>
                <a:cubicBezTo>
                  <a:pt x="3761924" y="1818888"/>
                  <a:pt x="3764974" y="1818888"/>
                  <a:pt x="3768531" y="1817871"/>
                </a:cubicBezTo>
                <a:lnTo>
                  <a:pt x="3772754" y="1816306"/>
                </a:lnTo>
                <a:lnTo>
                  <a:pt x="3773258" y="1813858"/>
                </a:lnTo>
                <a:cubicBezTo>
                  <a:pt x="3774112" y="1808236"/>
                  <a:pt x="3774396" y="1802543"/>
                  <a:pt x="3773258" y="1796850"/>
                </a:cubicBezTo>
                <a:cubicBezTo>
                  <a:pt x="3786914" y="1792296"/>
                  <a:pt x="3782361" y="1787741"/>
                  <a:pt x="3777810" y="1774078"/>
                </a:cubicBezTo>
                <a:cubicBezTo>
                  <a:pt x="3805122" y="1769525"/>
                  <a:pt x="3791466" y="1746753"/>
                  <a:pt x="3800570" y="1728535"/>
                </a:cubicBezTo>
                <a:cubicBezTo>
                  <a:pt x="3805122" y="1737644"/>
                  <a:pt x="3809674" y="1733090"/>
                  <a:pt x="3814226" y="1737644"/>
                </a:cubicBezTo>
                <a:cubicBezTo>
                  <a:pt x="3818778" y="1728535"/>
                  <a:pt x="3809674" y="1723980"/>
                  <a:pt x="3805122" y="1719427"/>
                </a:cubicBezTo>
                <a:cubicBezTo>
                  <a:pt x="3818778" y="1719427"/>
                  <a:pt x="3814226" y="1710318"/>
                  <a:pt x="3827882" y="1714872"/>
                </a:cubicBezTo>
                <a:cubicBezTo>
                  <a:pt x="3832434" y="1710318"/>
                  <a:pt x="3832434" y="1705764"/>
                  <a:pt x="3827882" y="1701209"/>
                </a:cubicBezTo>
                <a:cubicBezTo>
                  <a:pt x="3832434" y="1701209"/>
                  <a:pt x="3836986" y="1696655"/>
                  <a:pt x="3846092" y="1696655"/>
                </a:cubicBezTo>
                <a:cubicBezTo>
                  <a:pt x="3846092" y="1692100"/>
                  <a:pt x="3850642" y="1701209"/>
                  <a:pt x="3850642" y="1701209"/>
                </a:cubicBezTo>
                <a:cubicBezTo>
                  <a:pt x="3859747" y="1696655"/>
                  <a:pt x="3864298" y="1682992"/>
                  <a:pt x="3868851" y="1687546"/>
                </a:cubicBezTo>
                <a:cubicBezTo>
                  <a:pt x="3873403" y="1687546"/>
                  <a:pt x="3868851" y="1696655"/>
                  <a:pt x="3873403" y="1696655"/>
                </a:cubicBezTo>
                <a:cubicBezTo>
                  <a:pt x="3882507" y="1701209"/>
                  <a:pt x="3887059" y="1696655"/>
                  <a:pt x="3900715" y="1692100"/>
                </a:cubicBezTo>
                <a:cubicBezTo>
                  <a:pt x="3909819" y="1705764"/>
                  <a:pt x="3918923" y="1696655"/>
                  <a:pt x="3928027" y="1710318"/>
                </a:cubicBezTo>
                <a:cubicBezTo>
                  <a:pt x="3928027" y="1714872"/>
                  <a:pt x="3932579" y="1705764"/>
                  <a:pt x="3937131" y="1705764"/>
                </a:cubicBezTo>
                <a:cubicBezTo>
                  <a:pt x="3941685" y="1733090"/>
                  <a:pt x="3973547" y="1760415"/>
                  <a:pt x="3964445" y="1783187"/>
                </a:cubicBezTo>
                <a:cubicBezTo>
                  <a:pt x="3987204" y="1810513"/>
                  <a:pt x="3987204" y="1810513"/>
                  <a:pt x="3987204" y="1810513"/>
                </a:cubicBezTo>
                <a:cubicBezTo>
                  <a:pt x="4004275" y="1800265"/>
                  <a:pt x="4005982" y="1787457"/>
                  <a:pt x="4011530" y="1774008"/>
                </a:cubicBezTo>
                <a:lnTo>
                  <a:pt x="4018668" y="1761138"/>
                </a:lnTo>
                <a:lnTo>
                  <a:pt x="4015605" y="1760416"/>
                </a:lnTo>
                <a:cubicBezTo>
                  <a:pt x="4010814" y="1760416"/>
                  <a:pt x="4005336" y="1760416"/>
                  <a:pt x="3999860" y="1757677"/>
                </a:cubicBezTo>
                <a:cubicBezTo>
                  <a:pt x="3977954" y="1746718"/>
                  <a:pt x="3967001" y="1719322"/>
                  <a:pt x="3956048" y="1697405"/>
                </a:cubicBezTo>
                <a:cubicBezTo>
                  <a:pt x="3972478" y="1686447"/>
                  <a:pt x="3961525" y="1675489"/>
                  <a:pt x="3972478" y="1664530"/>
                </a:cubicBezTo>
                <a:cubicBezTo>
                  <a:pt x="3956048" y="1642612"/>
                  <a:pt x="3977954" y="1615217"/>
                  <a:pt x="3972478" y="1587820"/>
                </a:cubicBezTo>
                <a:cubicBezTo>
                  <a:pt x="3988907" y="1582340"/>
                  <a:pt x="3983430" y="1576861"/>
                  <a:pt x="3977954" y="1560424"/>
                </a:cubicBezTo>
                <a:cubicBezTo>
                  <a:pt x="4010813" y="1554944"/>
                  <a:pt x="3994383" y="1527548"/>
                  <a:pt x="4005336" y="1505631"/>
                </a:cubicBezTo>
                <a:cubicBezTo>
                  <a:pt x="4010813" y="1516590"/>
                  <a:pt x="4016289" y="1511111"/>
                  <a:pt x="4021766" y="1516590"/>
                </a:cubicBezTo>
                <a:cubicBezTo>
                  <a:pt x="4027242" y="1505631"/>
                  <a:pt x="4016289" y="1500152"/>
                  <a:pt x="4010813" y="1494673"/>
                </a:cubicBezTo>
                <a:cubicBezTo>
                  <a:pt x="4027242" y="1494673"/>
                  <a:pt x="4021766" y="1483714"/>
                  <a:pt x="4038196" y="1489193"/>
                </a:cubicBezTo>
                <a:cubicBezTo>
                  <a:pt x="4043673" y="1483714"/>
                  <a:pt x="4043673" y="1478235"/>
                  <a:pt x="4038196" y="1472755"/>
                </a:cubicBezTo>
                <a:cubicBezTo>
                  <a:pt x="4043673" y="1472755"/>
                  <a:pt x="4049148" y="1467276"/>
                  <a:pt x="4060102" y="1467276"/>
                </a:cubicBezTo>
                <a:cubicBezTo>
                  <a:pt x="4060102" y="1461798"/>
                  <a:pt x="4065578" y="1472755"/>
                  <a:pt x="4065578" y="1472755"/>
                </a:cubicBezTo>
                <a:cubicBezTo>
                  <a:pt x="4076530" y="1467276"/>
                  <a:pt x="4082008" y="1450839"/>
                  <a:pt x="4087484" y="1456319"/>
                </a:cubicBezTo>
                <a:cubicBezTo>
                  <a:pt x="4092961" y="1456319"/>
                  <a:pt x="4087484" y="1467276"/>
                  <a:pt x="4092961" y="1467276"/>
                </a:cubicBezTo>
                <a:cubicBezTo>
                  <a:pt x="4098437" y="1470016"/>
                  <a:pt x="4102545" y="1470016"/>
                  <a:pt x="4107336" y="1468647"/>
                </a:cubicBezTo>
                <a:lnTo>
                  <a:pt x="4110073" y="1467633"/>
                </a:lnTo>
                <a:lnTo>
                  <a:pt x="4110243" y="1466804"/>
                </a:lnTo>
                <a:cubicBezTo>
                  <a:pt x="4111390" y="1459251"/>
                  <a:pt x="4111773" y="1451601"/>
                  <a:pt x="4110243" y="1443953"/>
                </a:cubicBezTo>
                <a:cubicBezTo>
                  <a:pt x="4128590" y="1437834"/>
                  <a:pt x="4122474" y="1431716"/>
                  <a:pt x="4116359" y="1413359"/>
                </a:cubicBezTo>
                <a:cubicBezTo>
                  <a:pt x="4153054" y="1407240"/>
                  <a:pt x="4134706" y="1376646"/>
                  <a:pt x="4146938" y="1352171"/>
                </a:cubicBezTo>
                <a:cubicBezTo>
                  <a:pt x="4153054" y="1364408"/>
                  <a:pt x="4159169" y="1358289"/>
                  <a:pt x="4165285" y="1364408"/>
                </a:cubicBezTo>
                <a:cubicBezTo>
                  <a:pt x="4171401" y="1352171"/>
                  <a:pt x="4159169" y="1346051"/>
                  <a:pt x="4153054" y="1339933"/>
                </a:cubicBezTo>
                <a:cubicBezTo>
                  <a:pt x="4171401" y="1339933"/>
                  <a:pt x="4165285" y="1327696"/>
                  <a:pt x="4183632" y="1333814"/>
                </a:cubicBezTo>
                <a:cubicBezTo>
                  <a:pt x="4189749" y="1327696"/>
                  <a:pt x="4189749" y="1321576"/>
                  <a:pt x="4183632" y="1315457"/>
                </a:cubicBezTo>
                <a:cubicBezTo>
                  <a:pt x="4189749" y="1315457"/>
                  <a:pt x="4195864" y="1309339"/>
                  <a:pt x="4208096" y="1309339"/>
                </a:cubicBezTo>
                <a:cubicBezTo>
                  <a:pt x="4208096" y="1303220"/>
                  <a:pt x="4214211" y="1315457"/>
                  <a:pt x="4214211" y="1315457"/>
                </a:cubicBezTo>
                <a:cubicBezTo>
                  <a:pt x="4226443" y="1309339"/>
                  <a:pt x="4232558" y="1290982"/>
                  <a:pt x="4238675" y="1297100"/>
                </a:cubicBezTo>
                <a:cubicBezTo>
                  <a:pt x="4244791" y="1297100"/>
                  <a:pt x="4238675" y="1309339"/>
                  <a:pt x="4244791" y="1309339"/>
                </a:cubicBezTo>
                <a:cubicBezTo>
                  <a:pt x="4257022" y="1315457"/>
                  <a:pt x="4263138" y="1309339"/>
                  <a:pt x="4281485" y="1303220"/>
                </a:cubicBezTo>
                <a:cubicBezTo>
                  <a:pt x="4293717" y="1321576"/>
                  <a:pt x="4305948" y="1309339"/>
                  <a:pt x="4318180" y="1327696"/>
                </a:cubicBezTo>
                <a:cubicBezTo>
                  <a:pt x="4318180" y="1333814"/>
                  <a:pt x="4324295" y="1321576"/>
                  <a:pt x="4330411" y="1321576"/>
                </a:cubicBezTo>
                <a:cubicBezTo>
                  <a:pt x="4336528" y="1358289"/>
                  <a:pt x="4379337" y="1395002"/>
                  <a:pt x="4367106" y="1425596"/>
                </a:cubicBezTo>
                <a:cubicBezTo>
                  <a:pt x="4397686" y="1462310"/>
                  <a:pt x="4397686" y="1462310"/>
                  <a:pt x="4397686" y="1462310"/>
                </a:cubicBezTo>
                <a:cubicBezTo>
                  <a:pt x="4420620" y="1448542"/>
                  <a:pt x="4422913" y="1431333"/>
                  <a:pt x="4430367" y="1413264"/>
                </a:cubicBezTo>
                <a:lnTo>
                  <a:pt x="4439957" y="1395973"/>
                </a:lnTo>
                <a:lnTo>
                  <a:pt x="4435842" y="1395003"/>
                </a:lnTo>
                <a:cubicBezTo>
                  <a:pt x="4429404" y="1395003"/>
                  <a:pt x="4422046" y="1395003"/>
                  <a:pt x="4414688" y="1391323"/>
                </a:cubicBezTo>
                <a:cubicBezTo>
                  <a:pt x="4385257" y="1376600"/>
                  <a:pt x="4370542" y="1339792"/>
                  <a:pt x="4355826" y="1310346"/>
                </a:cubicBezTo>
                <a:cubicBezTo>
                  <a:pt x="4377899" y="1295623"/>
                  <a:pt x="4363183" y="1280901"/>
                  <a:pt x="4377899" y="1266177"/>
                </a:cubicBezTo>
                <a:cubicBezTo>
                  <a:pt x="4355826" y="1236732"/>
                  <a:pt x="4385257" y="1199924"/>
                  <a:pt x="4377899" y="1163116"/>
                </a:cubicBezTo>
                <a:cubicBezTo>
                  <a:pt x="4399973" y="1155755"/>
                  <a:pt x="4392614" y="1148394"/>
                  <a:pt x="4385257" y="1126309"/>
                </a:cubicBezTo>
                <a:cubicBezTo>
                  <a:pt x="4429403" y="1118947"/>
                  <a:pt x="4407331" y="1082140"/>
                  <a:pt x="4422046" y="1052693"/>
                </a:cubicBezTo>
                <a:cubicBezTo>
                  <a:pt x="4429403" y="1067417"/>
                  <a:pt x="4436762" y="1060056"/>
                  <a:pt x="4444119" y="1067417"/>
                </a:cubicBezTo>
                <a:cubicBezTo>
                  <a:pt x="4451477" y="1052693"/>
                  <a:pt x="4436762" y="1045332"/>
                  <a:pt x="4429403" y="1037971"/>
                </a:cubicBezTo>
                <a:cubicBezTo>
                  <a:pt x="4451477" y="1037971"/>
                  <a:pt x="4444119" y="1023248"/>
                  <a:pt x="4466193" y="1030609"/>
                </a:cubicBezTo>
                <a:cubicBezTo>
                  <a:pt x="4473551" y="1023248"/>
                  <a:pt x="4473551" y="1015887"/>
                  <a:pt x="4466193" y="1008525"/>
                </a:cubicBezTo>
                <a:cubicBezTo>
                  <a:pt x="4473551" y="1008525"/>
                  <a:pt x="4480908" y="1001163"/>
                  <a:pt x="4495625" y="1001163"/>
                </a:cubicBezTo>
                <a:cubicBezTo>
                  <a:pt x="4495625" y="993802"/>
                  <a:pt x="4502982" y="1008525"/>
                  <a:pt x="4502982" y="1008525"/>
                </a:cubicBezTo>
                <a:cubicBezTo>
                  <a:pt x="4517697" y="1001163"/>
                  <a:pt x="4525056" y="979079"/>
                  <a:pt x="4532413" y="986441"/>
                </a:cubicBezTo>
                <a:cubicBezTo>
                  <a:pt x="4539771" y="986441"/>
                  <a:pt x="4532413" y="1001163"/>
                  <a:pt x="4539771" y="1001163"/>
                </a:cubicBezTo>
                <a:cubicBezTo>
                  <a:pt x="4554487" y="1008525"/>
                  <a:pt x="4561845" y="1001163"/>
                  <a:pt x="4583918" y="993802"/>
                </a:cubicBezTo>
                <a:cubicBezTo>
                  <a:pt x="4598633" y="1015887"/>
                  <a:pt x="4613349" y="1001163"/>
                  <a:pt x="4628065" y="1023248"/>
                </a:cubicBezTo>
                <a:cubicBezTo>
                  <a:pt x="4628065" y="1030609"/>
                  <a:pt x="4635422" y="1015887"/>
                  <a:pt x="4642780" y="1015887"/>
                </a:cubicBezTo>
                <a:cubicBezTo>
                  <a:pt x="4650139" y="1060056"/>
                  <a:pt x="4701642" y="1104225"/>
                  <a:pt x="4686927" y="1141031"/>
                </a:cubicBezTo>
                <a:cubicBezTo>
                  <a:pt x="4723716" y="1185200"/>
                  <a:pt x="4723716" y="1185200"/>
                  <a:pt x="4723716" y="1185200"/>
                </a:cubicBezTo>
                <a:cubicBezTo>
                  <a:pt x="4760505" y="1163116"/>
                  <a:pt x="4753148" y="1133670"/>
                  <a:pt x="4775221" y="1104225"/>
                </a:cubicBezTo>
                <a:cubicBezTo>
                  <a:pt x="4812010" y="1133670"/>
                  <a:pt x="4804653" y="1074778"/>
                  <a:pt x="4834084" y="1074778"/>
                </a:cubicBezTo>
                <a:cubicBezTo>
                  <a:pt x="4856156" y="1096863"/>
                  <a:pt x="4856156" y="1096863"/>
                  <a:pt x="4856156" y="1096863"/>
                </a:cubicBezTo>
                <a:cubicBezTo>
                  <a:pt x="4863515" y="1082140"/>
                  <a:pt x="4863515" y="1074778"/>
                  <a:pt x="4878230" y="1060056"/>
                </a:cubicBezTo>
                <a:cubicBezTo>
                  <a:pt x="4900304" y="1096863"/>
                  <a:pt x="4907662" y="1096863"/>
                  <a:pt x="4929735" y="1126309"/>
                </a:cubicBezTo>
                <a:cubicBezTo>
                  <a:pt x="4915019" y="1141031"/>
                  <a:pt x="4915019" y="1155755"/>
                  <a:pt x="4922378" y="1170478"/>
                </a:cubicBezTo>
                <a:cubicBezTo>
                  <a:pt x="4944450" y="1192563"/>
                  <a:pt x="4937093" y="1155755"/>
                  <a:pt x="4951809" y="1170478"/>
                </a:cubicBezTo>
                <a:cubicBezTo>
                  <a:pt x="4966524" y="1192563"/>
                  <a:pt x="4966524" y="1192563"/>
                  <a:pt x="4966524" y="1192563"/>
                </a:cubicBezTo>
                <a:cubicBezTo>
                  <a:pt x="4944450" y="1207285"/>
                  <a:pt x="4944450" y="1207285"/>
                  <a:pt x="4944450" y="1207285"/>
                </a:cubicBezTo>
                <a:cubicBezTo>
                  <a:pt x="4966524" y="1229369"/>
                  <a:pt x="4959167" y="1266177"/>
                  <a:pt x="4988598" y="1251454"/>
                </a:cubicBezTo>
                <a:cubicBezTo>
                  <a:pt x="4995955" y="1244093"/>
                  <a:pt x="4951809" y="1222008"/>
                  <a:pt x="4981239" y="1207285"/>
                </a:cubicBezTo>
                <a:cubicBezTo>
                  <a:pt x="5047461" y="1302985"/>
                  <a:pt x="5047461" y="1302985"/>
                  <a:pt x="5047461" y="1302985"/>
                </a:cubicBezTo>
                <a:cubicBezTo>
                  <a:pt x="5069533" y="1332431"/>
                  <a:pt x="5091607" y="1369239"/>
                  <a:pt x="5106323" y="1398684"/>
                </a:cubicBezTo>
                <a:cubicBezTo>
                  <a:pt x="5113681" y="1406046"/>
                  <a:pt x="5128396" y="1406046"/>
                  <a:pt x="5135754" y="1413408"/>
                </a:cubicBezTo>
                <a:cubicBezTo>
                  <a:pt x="5150469" y="1406046"/>
                  <a:pt x="5143112" y="1391323"/>
                  <a:pt x="5165186" y="1383961"/>
                </a:cubicBezTo>
                <a:cubicBezTo>
                  <a:pt x="5194617" y="1413408"/>
                  <a:pt x="5201975" y="1398684"/>
                  <a:pt x="5216690" y="1442853"/>
                </a:cubicBezTo>
                <a:cubicBezTo>
                  <a:pt x="5238763" y="1435492"/>
                  <a:pt x="5216690" y="1420769"/>
                  <a:pt x="5209332" y="1406046"/>
                </a:cubicBezTo>
                <a:cubicBezTo>
                  <a:pt x="5209332" y="1383961"/>
                  <a:pt x="5224048" y="1413408"/>
                  <a:pt x="5231406" y="1428130"/>
                </a:cubicBezTo>
                <a:cubicBezTo>
                  <a:pt x="5238763" y="1450215"/>
                  <a:pt x="5260837" y="1479661"/>
                  <a:pt x="5275552" y="1509107"/>
                </a:cubicBezTo>
                <a:cubicBezTo>
                  <a:pt x="5290268" y="1531191"/>
                  <a:pt x="5297626" y="1560637"/>
                  <a:pt x="5290268" y="1575360"/>
                </a:cubicBezTo>
                <a:cubicBezTo>
                  <a:pt x="5304983" y="1582722"/>
                  <a:pt x="5327057" y="1582722"/>
                  <a:pt x="5334415" y="1619529"/>
                </a:cubicBezTo>
                <a:cubicBezTo>
                  <a:pt x="5319700" y="1626891"/>
                  <a:pt x="5319700" y="1604806"/>
                  <a:pt x="5312341" y="1604806"/>
                </a:cubicBezTo>
                <a:cubicBezTo>
                  <a:pt x="5304983" y="1612167"/>
                  <a:pt x="5304983" y="1619529"/>
                  <a:pt x="5297626" y="1619529"/>
                </a:cubicBezTo>
                <a:cubicBezTo>
                  <a:pt x="5312341" y="1634252"/>
                  <a:pt x="5327057" y="1648975"/>
                  <a:pt x="5341772" y="1641614"/>
                </a:cubicBezTo>
                <a:cubicBezTo>
                  <a:pt x="5371204" y="1685783"/>
                  <a:pt x="5363846" y="1737313"/>
                  <a:pt x="5393277" y="1766759"/>
                </a:cubicBezTo>
                <a:cubicBezTo>
                  <a:pt x="5363846" y="1737313"/>
                  <a:pt x="5393277" y="1803566"/>
                  <a:pt x="5407992" y="1803566"/>
                </a:cubicBezTo>
                <a:cubicBezTo>
                  <a:pt x="5415351" y="1825651"/>
                  <a:pt x="5430066" y="1855097"/>
                  <a:pt x="5437424" y="1877181"/>
                </a:cubicBezTo>
                <a:cubicBezTo>
                  <a:pt x="5444782" y="1899266"/>
                  <a:pt x="5452140" y="1921350"/>
                  <a:pt x="5459498" y="1943435"/>
                </a:cubicBezTo>
                <a:cubicBezTo>
                  <a:pt x="5481571" y="1994966"/>
                  <a:pt x="5488929" y="2053857"/>
                  <a:pt x="5503645" y="2112749"/>
                </a:cubicBezTo>
                <a:cubicBezTo>
                  <a:pt x="5518360" y="2171641"/>
                  <a:pt x="5533076" y="2223172"/>
                  <a:pt x="5555149" y="2259979"/>
                </a:cubicBezTo>
                <a:cubicBezTo>
                  <a:pt x="5555149" y="2274702"/>
                  <a:pt x="5540434" y="2267341"/>
                  <a:pt x="5533076" y="2267341"/>
                </a:cubicBezTo>
                <a:cubicBezTo>
                  <a:pt x="5533076" y="2274702"/>
                  <a:pt x="5533076" y="2282063"/>
                  <a:pt x="5525718" y="2282063"/>
                </a:cubicBezTo>
                <a:cubicBezTo>
                  <a:pt x="5533076" y="2304148"/>
                  <a:pt x="5547791" y="2296786"/>
                  <a:pt x="5547791" y="2318871"/>
                </a:cubicBezTo>
                <a:cubicBezTo>
                  <a:pt x="5555149" y="2333594"/>
                  <a:pt x="5540434" y="2355679"/>
                  <a:pt x="5540434" y="2363040"/>
                </a:cubicBezTo>
                <a:cubicBezTo>
                  <a:pt x="5547791" y="2377763"/>
                  <a:pt x="5562508" y="2385124"/>
                  <a:pt x="5562508" y="2399848"/>
                </a:cubicBezTo>
                <a:cubicBezTo>
                  <a:pt x="5562508" y="2414570"/>
                  <a:pt x="5562508" y="2421932"/>
                  <a:pt x="5547791" y="2429293"/>
                </a:cubicBezTo>
                <a:cubicBezTo>
                  <a:pt x="5555149" y="2444017"/>
                  <a:pt x="5577223" y="2444017"/>
                  <a:pt x="5569865" y="2473462"/>
                </a:cubicBezTo>
                <a:cubicBezTo>
                  <a:pt x="5562508" y="2473462"/>
                  <a:pt x="5562508" y="2458739"/>
                  <a:pt x="5555149" y="2466101"/>
                </a:cubicBezTo>
                <a:cubicBezTo>
                  <a:pt x="5547791" y="2473462"/>
                  <a:pt x="5562508" y="2495547"/>
                  <a:pt x="5555149" y="2517631"/>
                </a:cubicBezTo>
                <a:cubicBezTo>
                  <a:pt x="5555149" y="2517631"/>
                  <a:pt x="5540434" y="2532354"/>
                  <a:pt x="5540434" y="2532354"/>
                </a:cubicBezTo>
                <a:cubicBezTo>
                  <a:pt x="5540434" y="2583885"/>
                  <a:pt x="5562508" y="2642776"/>
                  <a:pt x="5555149" y="2679584"/>
                </a:cubicBezTo>
                <a:cubicBezTo>
                  <a:pt x="5562508" y="2686945"/>
                  <a:pt x="5569865" y="2694307"/>
                  <a:pt x="5577223" y="2694307"/>
                </a:cubicBezTo>
                <a:cubicBezTo>
                  <a:pt x="5555149" y="2723753"/>
                  <a:pt x="5577223" y="2775283"/>
                  <a:pt x="5584580" y="2819452"/>
                </a:cubicBezTo>
                <a:cubicBezTo>
                  <a:pt x="5562508" y="2819452"/>
                  <a:pt x="5562508" y="2819452"/>
                  <a:pt x="5562508" y="2819452"/>
                </a:cubicBezTo>
                <a:cubicBezTo>
                  <a:pt x="5562508" y="2834175"/>
                  <a:pt x="5562508" y="2856260"/>
                  <a:pt x="5577223" y="2863621"/>
                </a:cubicBezTo>
                <a:cubicBezTo>
                  <a:pt x="5569865" y="2885705"/>
                  <a:pt x="5562508" y="2856260"/>
                  <a:pt x="5555149" y="2856260"/>
                </a:cubicBezTo>
                <a:cubicBezTo>
                  <a:pt x="5547791" y="2878344"/>
                  <a:pt x="5562508" y="2885705"/>
                  <a:pt x="5569865" y="2907790"/>
                </a:cubicBezTo>
                <a:cubicBezTo>
                  <a:pt x="5562508" y="2937237"/>
                  <a:pt x="5562508" y="2981406"/>
                  <a:pt x="5577223" y="3010851"/>
                </a:cubicBezTo>
                <a:cubicBezTo>
                  <a:pt x="5577223" y="3025574"/>
                  <a:pt x="5569865" y="3032936"/>
                  <a:pt x="5562508" y="3040297"/>
                </a:cubicBezTo>
                <a:cubicBezTo>
                  <a:pt x="5584580" y="3150719"/>
                  <a:pt x="5577223" y="3275865"/>
                  <a:pt x="5533076" y="3393649"/>
                </a:cubicBezTo>
                <a:cubicBezTo>
                  <a:pt x="5533076" y="3415733"/>
                  <a:pt x="5533076" y="3437818"/>
                  <a:pt x="5540434" y="3452541"/>
                </a:cubicBezTo>
                <a:cubicBezTo>
                  <a:pt x="5525718" y="3481987"/>
                  <a:pt x="5511003" y="3504071"/>
                  <a:pt x="5503645" y="3540878"/>
                </a:cubicBezTo>
                <a:cubicBezTo>
                  <a:pt x="5474214" y="3533517"/>
                  <a:pt x="5474214" y="3533517"/>
                  <a:pt x="5474214" y="3533517"/>
                </a:cubicBezTo>
                <a:cubicBezTo>
                  <a:pt x="5481571" y="3562963"/>
                  <a:pt x="5496286" y="3614494"/>
                  <a:pt x="5459498" y="3629216"/>
                </a:cubicBezTo>
                <a:cubicBezTo>
                  <a:pt x="5444782" y="3614494"/>
                  <a:pt x="5474214" y="3592409"/>
                  <a:pt x="5474214" y="3577686"/>
                </a:cubicBezTo>
                <a:cubicBezTo>
                  <a:pt x="5474214" y="3555601"/>
                  <a:pt x="5452140" y="3555601"/>
                  <a:pt x="5459498" y="3526156"/>
                </a:cubicBezTo>
                <a:cubicBezTo>
                  <a:pt x="5452140" y="3526156"/>
                  <a:pt x="5444782" y="3540878"/>
                  <a:pt x="5437424" y="3548240"/>
                </a:cubicBezTo>
                <a:cubicBezTo>
                  <a:pt x="5437424" y="3526156"/>
                  <a:pt x="5400635" y="3526156"/>
                  <a:pt x="5393277" y="3511432"/>
                </a:cubicBezTo>
                <a:cubicBezTo>
                  <a:pt x="5371204" y="3481987"/>
                  <a:pt x="5400635" y="3445179"/>
                  <a:pt x="5393277" y="3408372"/>
                </a:cubicBezTo>
                <a:cubicBezTo>
                  <a:pt x="5393277" y="3393649"/>
                  <a:pt x="5400635" y="3378925"/>
                  <a:pt x="5415351" y="3386288"/>
                </a:cubicBezTo>
                <a:cubicBezTo>
                  <a:pt x="5415351" y="3371564"/>
                  <a:pt x="5415351" y="3364203"/>
                  <a:pt x="5407992" y="3356841"/>
                </a:cubicBezTo>
                <a:cubicBezTo>
                  <a:pt x="5400635" y="3349480"/>
                  <a:pt x="5393277" y="3364203"/>
                  <a:pt x="5393277" y="3378925"/>
                </a:cubicBezTo>
                <a:cubicBezTo>
                  <a:pt x="5378562" y="3356841"/>
                  <a:pt x="5400635" y="3312672"/>
                  <a:pt x="5407992" y="3297950"/>
                </a:cubicBezTo>
                <a:cubicBezTo>
                  <a:pt x="5430066" y="3305311"/>
                  <a:pt x="5430066" y="3297950"/>
                  <a:pt x="5444782" y="3290587"/>
                </a:cubicBezTo>
                <a:cubicBezTo>
                  <a:pt x="5444782" y="3275865"/>
                  <a:pt x="5422709" y="3268503"/>
                  <a:pt x="5444782" y="3246418"/>
                </a:cubicBezTo>
                <a:cubicBezTo>
                  <a:pt x="5437424" y="3246418"/>
                  <a:pt x="5437424" y="3246418"/>
                  <a:pt x="5437424" y="3239057"/>
                </a:cubicBezTo>
                <a:cubicBezTo>
                  <a:pt x="5415351" y="3239057"/>
                  <a:pt x="5430066" y="3297950"/>
                  <a:pt x="5400635" y="3283226"/>
                </a:cubicBezTo>
                <a:cubicBezTo>
                  <a:pt x="5407992" y="3253781"/>
                  <a:pt x="5415351" y="3224334"/>
                  <a:pt x="5422709" y="3202250"/>
                </a:cubicBezTo>
                <a:cubicBezTo>
                  <a:pt x="5422709" y="3172804"/>
                  <a:pt x="5400635" y="3194888"/>
                  <a:pt x="5393277" y="3180165"/>
                </a:cubicBezTo>
                <a:cubicBezTo>
                  <a:pt x="5385920" y="3202250"/>
                  <a:pt x="5400635" y="3224334"/>
                  <a:pt x="5385920" y="3239057"/>
                </a:cubicBezTo>
                <a:cubicBezTo>
                  <a:pt x="5371204" y="3231696"/>
                  <a:pt x="5363846" y="3231696"/>
                  <a:pt x="5356489" y="3216973"/>
                </a:cubicBezTo>
                <a:cubicBezTo>
                  <a:pt x="5349131" y="3224334"/>
                  <a:pt x="5341772" y="3224334"/>
                  <a:pt x="5334415" y="3239057"/>
                </a:cubicBezTo>
                <a:cubicBezTo>
                  <a:pt x="5341772" y="3261142"/>
                  <a:pt x="5356489" y="3224334"/>
                  <a:pt x="5371204" y="3239057"/>
                </a:cubicBezTo>
                <a:cubicBezTo>
                  <a:pt x="5363846" y="3253781"/>
                  <a:pt x="5378562" y="3253781"/>
                  <a:pt x="5385920" y="3253781"/>
                </a:cubicBezTo>
                <a:cubicBezTo>
                  <a:pt x="5385920" y="3275865"/>
                  <a:pt x="5378562" y="3275865"/>
                  <a:pt x="5371204" y="3290587"/>
                </a:cubicBezTo>
                <a:cubicBezTo>
                  <a:pt x="5363846" y="3290587"/>
                  <a:pt x="5371204" y="3275865"/>
                  <a:pt x="5371204" y="3268503"/>
                </a:cubicBezTo>
                <a:cubicBezTo>
                  <a:pt x="5341772" y="3268503"/>
                  <a:pt x="5371204" y="3305311"/>
                  <a:pt x="5378562" y="3320034"/>
                </a:cubicBezTo>
                <a:cubicBezTo>
                  <a:pt x="5371204" y="3342119"/>
                  <a:pt x="5349131" y="3349480"/>
                  <a:pt x="5334415" y="3356841"/>
                </a:cubicBezTo>
                <a:cubicBezTo>
                  <a:pt x="5341772" y="3371564"/>
                  <a:pt x="5371204" y="3371564"/>
                  <a:pt x="5356489" y="3393649"/>
                </a:cubicBezTo>
                <a:cubicBezTo>
                  <a:pt x="5349131" y="3401010"/>
                  <a:pt x="5334415" y="3401010"/>
                  <a:pt x="5319700" y="3401010"/>
                </a:cubicBezTo>
                <a:cubicBezTo>
                  <a:pt x="5319700" y="3415733"/>
                  <a:pt x="5341772" y="3423094"/>
                  <a:pt x="5341772" y="3430457"/>
                </a:cubicBezTo>
                <a:cubicBezTo>
                  <a:pt x="5334415" y="3445179"/>
                  <a:pt x="5334415" y="3467263"/>
                  <a:pt x="5327057" y="3481987"/>
                </a:cubicBezTo>
                <a:cubicBezTo>
                  <a:pt x="5319700" y="3504071"/>
                  <a:pt x="5312341" y="3518795"/>
                  <a:pt x="5312341" y="3540878"/>
                </a:cubicBezTo>
                <a:cubicBezTo>
                  <a:pt x="5304983" y="3562963"/>
                  <a:pt x="5297626" y="3577686"/>
                  <a:pt x="5290268" y="3599770"/>
                </a:cubicBezTo>
                <a:cubicBezTo>
                  <a:pt x="5282910" y="3621855"/>
                  <a:pt x="5275552" y="3643939"/>
                  <a:pt x="5268195" y="3658663"/>
                </a:cubicBezTo>
                <a:cubicBezTo>
                  <a:pt x="5260837" y="3673385"/>
                  <a:pt x="5282910" y="3673385"/>
                  <a:pt x="5282910" y="3688108"/>
                </a:cubicBezTo>
                <a:cubicBezTo>
                  <a:pt x="5290268" y="3688108"/>
                  <a:pt x="5297626" y="3680747"/>
                  <a:pt x="5304983" y="3666024"/>
                </a:cubicBezTo>
                <a:cubicBezTo>
                  <a:pt x="5319700" y="3695469"/>
                  <a:pt x="5349131" y="3673385"/>
                  <a:pt x="5363846" y="3673385"/>
                </a:cubicBezTo>
                <a:cubicBezTo>
                  <a:pt x="5363846" y="3688108"/>
                  <a:pt x="5363846" y="3688108"/>
                  <a:pt x="5363846" y="3688108"/>
                </a:cubicBezTo>
                <a:cubicBezTo>
                  <a:pt x="5356489" y="3702832"/>
                  <a:pt x="5356489" y="3702832"/>
                  <a:pt x="5356489" y="3702832"/>
                </a:cubicBezTo>
                <a:cubicBezTo>
                  <a:pt x="5341772" y="3688108"/>
                  <a:pt x="5319700" y="3680747"/>
                  <a:pt x="5312341" y="3710193"/>
                </a:cubicBezTo>
                <a:cubicBezTo>
                  <a:pt x="5327057" y="3724916"/>
                  <a:pt x="5327057" y="3688108"/>
                  <a:pt x="5349131" y="3710193"/>
                </a:cubicBezTo>
                <a:cubicBezTo>
                  <a:pt x="5319700" y="3724916"/>
                  <a:pt x="5319700" y="3747001"/>
                  <a:pt x="5327057" y="3776446"/>
                </a:cubicBezTo>
                <a:cubicBezTo>
                  <a:pt x="5349131" y="3769085"/>
                  <a:pt x="5334415" y="3754362"/>
                  <a:pt x="5341772" y="3739638"/>
                </a:cubicBezTo>
                <a:cubicBezTo>
                  <a:pt x="5356489" y="3710193"/>
                  <a:pt x="5378562" y="3702832"/>
                  <a:pt x="5393277" y="3688108"/>
                </a:cubicBezTo>
                <a:cubicBezTo>
                  <a:pt x="5400635" y="3695469"/>
                  <a:pt x="5422709" y="3724916"/>
                  <a:pt x="5437424" y="3702832"/>
                </a:cubicBezTo>
                <a:cubicBezTo>
                  <a:pt x="5437424" y="3724916"/>
                  <a:pt x="5437424" y="3754362"/>
                  <a:pt x="5444782" y="3776446"/>
                </a:cubicBezTo>
                <a:cubicBezTo>
                  <a:pt x="5437424" y="3798531"/>
                  <a:pt x="5422709" y="3783807"/>
                  <a:pt x="5415351" y="3798531"/>
                </a:cubicBezTo>
                <a:cubicBezTo>
                  <a:pt x="5407992" y="3813254"/>
                  <a:pt x="5407992" y="3835339"/>
                  <a:pt x="5400635" y="3857423"/>
                </a:cubicBezTo>
                <a:cubicBezTo>
                  <a:pt x="5393277" y="3872145"/>
                  <a:pt x="5385920" y="3864784"/>
                  <a:pt x="5385920" y="3879508"/>
                </a:cubicBezTo>
                <a:cubicBezTo>
                  <a:pt x="5378562" y="3901592"/>
                  <a:pt x="5378562" y="3923677"/>
                  <a:pt x="5363846" y="3945761"/>
                </a:cubicBezTo>
                <a:cubicBezTo>
                  <a:pt x="5349131" y="3960483"/>
                  <a:pt x="5334415" y="3989930"/>
                  <a:pt x="5319700" y="4026737"/>
                </a:cubicBezTo>
                <a:cubicBezTo>
                  <a:pt x="5304983" y="4056183"/>
                  <a:pt x="5290268" y="4092990"/>
                  <a:pt x="5275552" y="4107714"/>
                </a:cubicBezTo>
                <a:cubicBezTo>
                  <a:pt x="5268195" y="4122436"/>
                  <a:pt x="5238763" y="4137159"/>
                  <a:pt x="5260837" y="4151883"/>
                </a:cubicBezTo>
                <a:cubicBezTo>
                  <a:pt x="5253478" y="4173967"/>
                  <a:pt x="5238763" y="4159244"/>
                  <a:pt x="5231406" y="4173967"/>
                </a:cubicBezTo>
                <a:cubicBezTo>
                  <a:pt x="5224048" y="4181328"/>
                  <a:pt x="5231406" y="4188689"/>
                  <a:pt x="5238763" y="4196052"/>
                </a:cubicBezTo>
                <a:cubicBezTo>
                  <a:pt x="5231406" y="4218136"/>
                  <a:pt x="5209332" y="4188689"/>
                  <a:pt x="5201975" y="4210774"/>
                </a:cubicBezTo>
                <a:cubicBezTo>
                  <a:pt x="5179901" y="4232859"/>
                  <a:pt x="5194617" y="4254943"/>
                  <a:pt x="5172543" y="4262305"/>
                </a:cubicBezTo>
                <a:cubicBezTo>
                  <a:pt x="5165186" y="4269666"/>
                  <a:pt x="5179901" y="4269666"/>
                  <a:pt x="5187258" y="4277028"/>
                </a:cubicBezTo>
                <a:cubicBezTo>
                  <a:pt x="5157827" y="4291751"/>
                  <a:pt x="5135754" y="4313835"/>
                  <a:pt x="5113681" y="4350643"/>
                </a:cubicBezTo>
                <a:cubicBezTo>
                  <a:pt x="5113681" y="4358004"/>
                  <a:pt x="5121038" y="4365366"/>
                  <a:pt x="5121038" y="4372728"/>
                </a:cubicBezTo>
                <a:cubicBezTo>
                  <a:pt x="5113681" y="4394812"/>
                  <a:pt x="5091607" y="4416897"/>
                  <a:pt x="5069533" y="4438981"/>
                </a:cubicBezTo>
                <a:cubicBezTo>
                  <a:pt x="5054818" y="4468427"/>
                  <a:pt x="5032744" y="4497873"/>
                  <a:pt x="5003313" y="4527319"/>
                </a:cubicBezTo>
                <a:cubicBezTo>
                  <a:pt x="4973882" y="4564126"/>
                  <a:pt x="4951809" y="4593572"/>
                  <a:pt x="4922378" y="4623018"/>
                </a:cubicBezTo>
                <a:cubicBezTo>
                  <a:pt x="4900304" y="4652464"/>
                  <a:pt x="4870873" y="4681910"/>
                  <a:pt x="4848799" y="4711356"/>
                </a:cubicBezTo>
                <a:cubicBezTo>
                  <a:pt x="4834084" y="4726079"/>
                  <a:pt x="4826725" y="4748163"/>
                  <a:pt x="4812010" y="4762886"/>
                </a:cubicBezTo>
                <a:cubicBezTo>
                  <a:pt x="4797294" y="4784971"/>
                  <a:pt x="4782579" y="4799694"/>
                  <a:pt x="4760505" y="4814417"/>
                </a:cubicBezTo>
                <a:cubicBezTo>
                  <a:pt x="4745790" y="4829140"/>
                  <a:pt x="4731074" y="4843863"/>
                  <a:pt x="4716359" y="4865948"/>
                </a:cubicBezTo>
                <a:cubicBezTo>
                  <a:pt x="4753148" y="4843863"/>
                  <a:pt x="4753148" y="4858586"/>
                  <a:pt x="4716359" y="4888032"/>
                </a:cubicBezTo>
                <a:cubicBezTo>
                  <a:pt x="4731074" y="4880670"/>
                  <a:pt x="4701642" y="4910117"/>
                  <a:pt x="4657496" y="4939562"/>
                </a:cubicBezTo>
                <a:cubicBezTo>
                  <a:pt x="4620707" y="4969008"/>
                  <a:pt x="4569202" y="5013177"/>
                  <a:pt x="4547128" y="5027900"/>
                </a:cubicBezTo>
                <a:cubicBezTo>
                  <a:pt x="4532413" y="5035262"/>
                  <a:pt x="4532413" y="5035262"/>
                  <a:pt x="4517697" y="5035262"/>
                </a:cubicBezTo>
                <a:cubicBezTo>
                  <a:pt x="4510340" y="5042624"/>
                  <a:pt x="4495625" y="5064708"/>
                  <a:pt x="4480908" y="5072069"/>
                </a:cubicBezTo>
                <a:cubicBezTo>
                  <a:pt x="4466193" y="5079431"/>
                  <a:pt x="4451477" y="5086793"/>
                  <a:pt x="4444119" y="5094154"/>
                </a:cubicBezTo>
                <a:cubicBezTo>
                  <a:pt x="4429403" y="5101515"/>
                  <a:pt x="4429403" y="5123599"/>
                  <a:pt x="4392614" y="5138323"/>
                </a:cubicBezTo>
                <a:cubicBezTo>
                  <a:pt x="4385257" y="5145684"/>
                  <a:pt x="4363183" y="5138323"/>
                  <a:pt x="4370542" y="5138323"/>
                </a:cubicBezTo>
                <a:cubicBezTo>
                  <a:pt x="4355826" y="5145684"/>
                  <a:pt x="4355826" y="5167768"/>
                  <a:pt x="4348468" y="5182492"/>
                </a:cubicBezTo>
                <a:cubicBezTo>
                  <a:pt x="4341110" y="5182492"/>
                  <a:pt x="4326394" y="5182492"/>
                  <a:pt x="4319037" y="5182492"/>
                </a:cubicBezTo>
                <a:cubicBezTo>
                  <a:pt x="4304320" y="5197215"/>
                  <a:pt x="4289605" y="5219300"/>
                  <a:pt x="4274889" y="5226661"/>
                </a:cubicBezTo>
                <a:cubicBezTo>
                  <a:pt x="4267532" y="5234022"/>
                  <a:pt x="4245458" y="5241384"/>
                  <a:pt x="4216028" y="5256106"/>
                </a:cubicBezTo>
                <a:cubicBezTo>
                  <a:pt x="4193954" y="5270830"/>
                  <a:pt x="4171880" y="5278191"/>
                  <a:pt x="4157165" y="5285552"/>
                </a:cubicBezTo>
                <a:cubicBezTo>
                  <a:pt x="4149806" y="5292914"/>
                  <a:pt x="4157165" y="5307637"/>
                  <a:pt x="4142449" y="5314999"/>
                </a:cubicBezTo>
                <a:cubicBezTo>
                  <a:pt x="4135091" y="5300275"/>
                  <a:pt x="4142449" y="5300275"/>
                  <a:pt x="4142449" y="5292914"/>
                </a:cubicBezTo>
                <a:cubicBezTo>
                  <a:pt x="4127734" y="5292914"/>
                  <a:pt x="4127734" y="5307637"/>
                  <a:pt x="4113017" y="5307637"/>
                </a:cubicBezTo>
                <a:cubicBezTo>
                  <a:pt x="4120375" y="5314999"/>
                  <a:pt x="4120375" y="5322360"/>
                  <a:pt x="4127734" y="5322360"/>
                </a:cubicBezTo>
                <a:cubicBezTo>
                  <a:pt x="4135091" y="5337083"/>
                  <a:pt x="4105660" y="5329721"/>
                  <a:pt x="4105660" y="5314999"/>
                </a:cubicBezTo>
                <a:cubicBezTo>
                  <a:pt x="4098302" y="5329721"/>
                  <a:pt x="4083586" y="5329721"/>
                  <a:pt x="4068871" y="5337083"/>
                </a:cubicBezTo>
                <a:cubicBezTo>
                  <a:pt x="4061512" y="5337083"/>
                  <a:pt x="4032082" y="5366529"/>
                  <a:pt x="4024724" y="5373890"/>
                </a:cubicBezTo>
                <a:cubicBezTo>
                  <a:pt x="4010009" y="5381252"/>
                  <a:pt x="3995292" y="5381252"/>
                  <a:pt x="3980577" y="5388613"/>
                </a:cubicBezTo>
                <a:cubicBezTo>
                  <a:pt x="3936430" y="5403337"/>
                  <a:pt x="3884926" y="5432782"/>
                  <a:pt x="3840778" y="5447506"/>
                </a:cubicBezTo>
                <a:cubicBezTo>
                  <a:pt x="3826063" y="5447506"/>
                  <a:pt x="3803989" y="5469590"/>
                  <a:pt x="3789274" y="5476951"/>
                </a:cubicBezTo>
                <a:cubicBezTo>
                  <a:pt x="3774558" y="5484313"/>
                  <a:pt x="3774558" y="5476951"/>
                  <a:pt x="3759843" y="5476951"/>
                </a:cubicBezTo>
                <a:cubicBezTo>
                  <a:pt x="3737769" y="5484313"/>
                  <a:pt x="3723053" y="5499036"/>
                  <a:pt x="3700980" y="5506397"/>
                </a:cubicBezTo>
                <a:cubicBezTo>
                  <a:pt x="3686264" y="5506397"/>
                  <a:pt x="3671549" y="5499036"/>
                  <a:pt x="3664192" y="5499036"/>
                </a:cubicBezTo>
                <a:cubicBezTo>
                  <a:pt x="3649475" y="5499036"/>
                  <a:pt x="3627402" y="5499036"/>
                  <a:pt x="3612687" y="5506397"/>
                </a:cubicBezTo>
                <a:cubicBezTo>
                  <a:pt x="3612687" y="5506397"/>
                  <a:pt x="3597970" y="5521120"/>
                  <a:pt x="3597970" y="5521120"/>
                </a:cubicBezTo>
                <a:cubicBezTo>
                  <a:pt x="3583255" y="5528482"/>
                  <a:pt x="3583255" y="5521120"/>
                  <a:pt x="3575898" y="5521120"/>
                </a:cubicBezTo>
                <a:cubicBezTo>
                  <a:pt x="3561182" y="5528482"/>
                  <a:pt x="3561182" y="5535844"/>
                  <a:pt x="3546466" y="5535844"/>
                </a:cubicBezTo>
                <a:cubicBezTo>
                  <a:pt x="3524393" y="5543205"/>
                  <a:pt x="3509678" y="5535844"/>
                  <a:pt x="3494961" y="5543205"/>
                </a:cubicBezTo>
                <a:cubicBezTo>
                  <a:pt x="3472888" y="5550566"/>
                  <a:pt x="3421384" y="5587374"/>
                  <a:pt x="3377236" y="5572650"/>
                </a:cubicBezTo>
                <a:cubicBezTo>
                  <a:pt x="3369879" y="5580013"/>
                  <a:pt x="3355162" y="5587374"/>
                  <a:pt x="3340447" y="5594735"/>
                </a:cubicBezTo>
                <a:cubicBezTo>
                  <a:pt x="3318374" y="5594735"/>
                  <a:pt x="3288942" y="5602097"/>
                  <a:pt x="3266870" y="5609458"/>
                </a:cubicBezTo>
                <a:cubicBezTo>
                  <a:pt x="3259511" y="5609458"/>
                  <a:pt x="3237438" y="5602097"/>
                  <a:pt x="3230080" y="5602097"/>
                </a:cubicBezTo>
                <a:cubicBezTo>
                  <a:pt x="3149144" y="5616819"/>
                  <a:pt x="3060851" y="5646266"/>
                  <a:pt x="2987272" y="5631543"/>
                </a:cubicBezTo>
                <a:cubicBezTo>
                  <a:pt x="2972557" y="5631543"/>
                  <a:pt x="2957842" y="5609458"/>
                  <a:pt x="2943125" y="5624182"/>
                </a:cubicBezTo>
                <a:cubicBezTo>
                  <a:pt x="2943125" y="5638904"/>
                  <a:pt x="2957842" y="5631543"/>
                  <a:pt x="2965199" y="5631543"/>
                </a:cubicBezTo>
                <a:cubicBezTo>
                  <a:pt x="2943125" y="5646266"/>
                  <a:pt x="2869548" y="5646266"/>
                  <a:pt x="2876905" y="5616819"/>
                </a:cubicBezTo>
                <a:cubicBezTo>
                  <a:pt x="2869548" y="5638904"/>
                  <a:pt x="2854831" y="5624182"/>
                  <a:pt x="2832758" y="5631543"/>
                </a:cubicBezTo>
                <a:cubicBezTo>
                  <a:pt x="2818043" y="5638904"/>
                  <a:pt x="2795969" y="5653627"/>
                  <a:pt x="2759180" y="5646266"/>
                </a:cubicBezTo>
                <a:cubicBezTo>
                  <a:pt x="2759180" y="5624182"/>
                  <a:pt x="2773896" y="5631543"/>
                  <a:pt x="2781254" y="5631543"/>
                </a:cubicBezTo>
                <a:cubicBezTo>
                  <a:pt x="2781254" y="5624182"/>
                  <a:pt x="2766538" y="5602097"/>
                  <a:pt x="2788611" y="5609458"/>
                </a:cubicBezTo>
                <a:cubicBezTo>
                  <a:pt x="2788611" y="5587374"/>
                  <a:pt x="2773896" y="5616819"/>
                  <a:pt x="2759180" y="5609458"/>
                </a:cubicBezTo>
                <a:cubicBezTo>
                  <a:pt x="2766538" y="5602097"/>
                  <a:pt x="2766538" y="5594735"/>
                  <a:pt x="2766538" y="5580013"/>
                </a:cubicBezTo>
                <a:cubicBezTo>
                  <a:pt x="2751823" y="5572650"/>
                  <a:pt x="2751823" y="5587374"/>
                  <a:pt x="2729749" y="5587374"/>
                </a:cubicBezTo>
                <a:cubicBezTo>
                  <a:pt x="2744465" y="5557928"/>
                  <a:pt x="2707675" y="5550566"/>
                  <a:pt x="2692960" y="5557928"/>
                </a:cubicBezTo>
                <a:cubicBezTo>
                  <a:pt x="2700317" y="5587374"/>
                  <a:pt x="2737106" y="5587374"/>
                  <a:pt x="2737106" y="5616819"/>
                </a:cubicBezTo>
                <a:cubicBezTo>
                  <a:pt x="2722391" y="5631543"/>
                  <a:pt x="2700317" y="5631543"/>
                  <a:pt x="2692960" y="5646266"/>
                </a:cubicBezTo>
                <a:cubicBezTo>
                  <a:pt x="2685602" y="5638904"/>
                  <a:pt x="2685602" y="5616819"/>
                  <a:pt x="2670886" y="5609458"/>
                </a:cubicBezTo>
                <a:cubicBezTo>
                  <a:pt x="2648812" y="5609458"/>
                  <a:pt x="2648812" y="5638904"/>
                  <a:pt x="2678244" y="5638904"/>
                </a:cubicBezTo>
                <a:cubicBezTo>
                  <a:pt x="2648812" y="5660988"/>
                  <a:pt x="2626740" y="5616819"/>
                  <a:pt x="2626740" y="5594735"/>
                </a:cubicBezTo>
                <a:cubicBezTo>
                  <a:pt x="2612024" y="5609458"/>
                  <a:pt x="2582592" y="5609458"/>
                  <a:pt x="2582592" y="5638904"/>
                </a:cubicBezTo>
                <a:cubicBezTo>
                  <a:pt x="2575235" y="5638904"/>
                  <a:pt x="2560520" y="5638904"/>
                  <a:pt x="2560520" y="5646266"/>
                </a:cubicBezTo>
                <a:cubicBezTo>
                  <a:pt x="2545803" y="5631543"/>
                  <a:pt x="2509015" y="5631543"/>
                  <a:pt x="2509015" y="5602097"/>
                </a:cubicBezTo>
                <a:cubicBezTo>
                  <a:pt x="2531088" y="5602097"/>
                  <a:pt x="2545803" y="5609458"/>
                  <a:pt x="2538446" y="5631543"/>
                </a:cubicBezTo>
                <a:cubicBezTo>
                  <a:pt x="2575235" y="5631543"/>
                  <a:pt x="2575235" y="5631543"/>
                  <a:pt x="2575235" y="5631543"/>
                </a:cubicBezTo>
                <a:cubicBezTo>
                  <a:pt x="2589951" y="5609458"/>
                  <a:pt x="2538446" y="5624182"/>
                  <a:pt x="2553161" y="5594735"/>
                </a:cubicBezTo>
                <a:cubicBezTo>
                  <a:pt x="2575235" y="5587374"/>
                  <a:pt x="2567877" y="5594735"/>
                  <a:pt x="2589951" y="5609458"/>
                </a:cubicBezTo>
                <a:cubicBezTo>
                  <a:pt x="2589951" y="5580013"/>
                  <a:pt x="2553161" y="5580013"/>
                  <a:pt x="2553161" y="5557928"/>
                </a:cubicBezTo>
                <a:cubicBezTo>
                  <a:pt x="2531088" y="5557928"/>
                  <a:pt x="2516372" y="5580013"/>
                  <a:pt x="2501657" y="5557928"/>
                </a:cubicBezTo>
                <a:cubicBezTo>
                  <a:pt x="2509015" y="5528482"/>
                  <a:pt x="2560520" y="5513759"/>
                  <a:pt x="2553161" y="5499036"/>
                </a:cubicBezTo>
                <a:cubicBezTo>
                  <a:pt x="2575235" y="5484313"/>
                  <a:pt x="2597309" y="5506397"/>
                  <a:pt x="2626740" y="5499036"/>
                </a:cubicBezTo>
                <a:cubicBezTo>
                  <a:pt x="2612024" y="5506397"/>
                  <a:pt x="2626740" y="5506397"/>
                  <a:pt x="2619381" y="5528482"/>
                </a:cubicBezTo>
                <a:cubicBezTo>
                  <a:pt x="2656171" y="5528482"/>
                  <a:pt x="2641455" y="5476951"/>
                  <a:pt x="2678244" y="5491675"/>
                </a:cubicBezTo>
                <a:cubicBezTo>
                  <a:pt x="2700317" y="5491675"/>
                  <a:pt x="2685602" y="5491675"/>
                  <a:pt x="2685602" y="5506397"/>
                </a:cubicBezTo>
                <a:cubicBezTo>
                  <a:pt x="2700317" y="5506397"/>
                  <a:pt x="2692960" y="5491675"/>
                  <a:pt x="2707675" y="5491675"/>
                </a:cubicBezTo>
                <a:cubicBezTo>
                  <a:pt x="2744465" y="5484313"/>
                  <a:pt x="2737106" y="5513759"/>
                  <a:pt x="2766538" y="5506397"/>
                </a:cubicBezTo>
                <a:cubicBezTo>
                  <a:pt x="2788611" y="5499036"/>
                  <a:pt x="2751823" y="5491675"/>
                  <a:pt x="2759180" y="5476951"/>
                </a:cubicBezTo>
                <a:cubicBezTo>
                  <a:pt x="2766538" y="5484313"/>
                  <a:pt x="2795969" y="5476951"/>
                  <a:pt x="2795969" y="5491675"/>
                </a:cubicBezTo>
                <a:cubicBezTo>
                  <a:pt x="2818043" y="5491675"/>
                  <a:pt x="2788611" y="5469590"/>
                  <a:pt x="2781254" y="5469590"/>
                </a:cubicBezTo>
                <a:cubicBezTo>
                  <a:pt x="2803326" y="5454867"/>
                  <a:pt x="2840116" y="5476951"/>
                  <a:pt x="2862189" y="5454867"/>
                </a:cubicBezTo>
                <a:cubicBezTo>
                  <a:pt x="2847474" y="5432782"/>
                  <a:pt x="2832758" y="5469590"/>
                  <a:pt x="2810685" y="5462228"/>
                </a:cubicBezTo>
                <a:cubicBezTo>
                  <a:pt x="2810685" y="5447506"/>
                  <a:pt x="2781254" y="5440144"/>
                  <a:pt x="2803326" y="5425421"/>
                </a:cubicBezTo>
                <a:cubicBezTo>
                  <a:pt x="2766538" y="5418059"/>
                  <a:pt x="2773896" y="5440144"/>
                  <a:pt x="2744465" y="5440144"/>
                </a:cubicBezTo>
                <a:cubicBezTo>
                  <a:pt x="2715034" y="5432782"/>
                  <a:pt x="2737106" y="5418059"/>
                  <a:pt x="2707675" y="5425421"/>
                </a:cubicBezTo>
                <a:cubicBezTo>
                  <a:pt x="2692960" y="5432782"/>
                  <a:pt x="2685602" y="5440144"/>
                  <a:pt x="2670886" y="5440144"/>
                </a:cubicBezTo>
                <a:cubicBezTo>
                  <a:pt x="2656171" y="5425421"/>
                  <a:pt x="2641455" y="5418059"/>
                  <a:pt x="2619381" y="5410698"/>
                </a:cubicBezTo>
                <a:cubicBezTo>
                  <a:pt x="2597309" y="5418059"/>
                  <a:pt x="2641455" y="5418059"/>
                  <a:pt x="2626740" y="5432782"/>
                </a:cubicBezTo>
                <a:cubicBezTo>
                  <a:pt x="2612024" y="5440144"/>
                  <a:pt x="2589951" y="5440144"/>
                  <a:pt x="2567877" y="5432782"/>
                </a:cubicBezTo>
                <a:cubicBezTo>
                  <a:pt x="2545803" y="5425421"/>
                  <a:pt x="2531088" y="5418059"/>
                  <a:pt x="2523730" y="5432782"/>
                </a:cubicBezTo>
                <a:cubicBezTo>
                  <a:pt x="2509015" y="5418059"/>
                  <a:pt x="2501657" y="5410698"/>
                  <a:pt x="2472226" y="5410698"/>
                </a:cubicBezTo>
                <a:cubicBezTo>
                  <a:pt x="2486941" y="5373890"/>
                  <a:pt x="2509015" y="5432782"/>
                  <a:pt x="2531088" y="5410698"/>
                </a:cubicBezTo>
                <a:cubicBezTo>
                  <a:pt x="2509015" y="5381252"/>
                  <a:pt x="2479583" y="5359168"/>
                  <a:pt x="2457510" y="5329721"/>
                </a:cubicBezTo>
                <a:cubicBezTo>
                  <a:pt x="2428078" y="5351806"/>
                  <a:pt x="2472226" y="5366529"/>
                  <a:pt x="2486941" y="5373890"/>
                </a:cubicBezTo>
                <a:cubicBezTo>
                  <a:pt x="2479583" y="5403337"/>
                  <a:pt x="2428078" y="5366529"/>
                  <a:pt x="2435437" y="5410698"/>
                </a:cubicBezTo>
                <a:cubicBezTo>
                  <a:pt x="2420721" y="5410698"/>
                  <a:pt x="2413363" y="5403337"/>
                  <a:pt x="2413363" y="5395975"/>
                </a:cubicBezTo>
                <a:cubicBezTo>
                  <a:pt x="2398647" y="5410698"/>
                  <a:pt x="2361858" y="5395975"/>
                  <a:pt x="2332427" y="5388613"/>
                </a:cubicBezTo>
                <a:cubicBezTo>
                  <a:pt x="2339784" y="5373890"/>
                  <a:pt x="2369216" y="5395975"/>
                  <a:pt x="2369216" y="5373890"/>
                </a:cubicBezTo>
                <a:cubicBezTo>
                  <a:pt x="2354501" y="5366529"/>
                  <a:pt x="2339784" y="5351806"/>
                  <a:pt x="2325069" y="5344444"/>
                </a:cubicBezTo>
                <a:cubicBezTo>
                  <a:pt x="2302996" y="5337083"/>
                  <a:pt x="2302996" y="5366529"/>
                  <a:pt x="2295638" y="5381252"/>
                </a:cubicBezTo>
                <a:cubicBezTo>
                  <a:pt x="2280923" y="5373890"/>
                  <a:pt x="2244133" y="5373890"/>
                  <a:pt x="2244133" y="5359168"/>
                </a:cubicBezTo>
                <a:cubicBezTo>
                  <a:pt x="2251492" y="5329721"/>
                  <a:pt x="2273564" y="5373890"/>
                  <a:pt x="2288280" y="5359168"/>
                </a:cubicBezTo>
                <a:cubicBezTo>
                  <a:pt x="2273564" y="5322360"/>
                  <a:pt x="2244133" y="5351806"/>
                  <a:pt x="2229418" y="5337083"/>
                </a:cubicBezTo>
                <a:cubicBezTo>
                  <a:pt x="2222060" y="5344444"/>
                  <a:pt x="2229418" y="5351806"/>
                  <a:pt x="2229418" y="5359168"/>
                </a:cubicBezTo>
                <a:cubicBezTo>
                  <a:pt x="2207344" y="5359168"/>
                  <a:pt x="2185270" y="5351806"/>
                  <a:pt x="2163198" y="5344444"/>
                </a:cubicBezTo>
                <a:cubicBezTo>
                  <a:pt x="2148481" y="5322360"/>
                  <a:pt x="2214702" y="5366529"/>
                  <a:pt x="2214702" y="5337083"/>
                </a:cubicBezTo>
                <a:cubicBezTo>
                  <a:pt x="2199987" y="5314999"/>
                  <a:pt x="2155839" y="5329721"/>
                  <a:pt x="2133766" y="5322360"/>
                </a:cubicBezTo>
                <a:cubicBezTo>
                  <a:pt x="2163198" y="5351806"/>
                  <a:pt x="2089619" y="5314999"/>
                  <a:pt x="2067546" y="5314999"/>
                </a:cubicBezTo>
                <a:cubicBezTo>
                  <a:pt x="2052830" y="5292914"/>
                  <a:pt x="2104335" y="5322360"/>
                  <a:pt x="2119050" y="5322360"/>
                </a:cubicBezTo>
                <a:cubicBezTo>
                  <a:pt x="2119050" y="5292914"/>
                  <a:pt x="2067546" y="5300275"/>
                  <a:pt x="2045473" y="5300275"/>
                </a:cubicBezTo>
                <a:cubicBezTo>
                  <a:pt x="2038115" y="5270830"/>
                  <a:pt x="1986610" y="5241384"/>
                  <a:pt x="1957179" y="5256106"/>
                </a:cubicBezTo>
                <a:cubicBezTo>
                  <a:pt x="1964536" y="5278191"/>
                  <a:pt x="2008684" y="5278191"/>
                  <a:pt x="2023399" y="5292914"/>
                </a:cubicBezTo>
                <a:cubicBezTo>
                  <a:pt x="2023399" y="5307637"/>
                  <a:pt x="2001325" y="5285552"/>
                  <a:pt x="1986610" y="5285552"/>
                </a:cubicBezTo>
                <a:cubicBezTo>
                  <a:pt x="1964536" y="5278191"/>
                  <a:pt x="1935105" y="5263469"/>
                  <a:pt x="1920390" y="5270830"/>
                </a:cubicBezTo>
                <a:cubicBezTo>
                  <a:pt x="1890959" y="5241384"/>
                  <a:pt x="1861527" y="5241384"/>
                  <a:pt x="1817380" y="5211937"/>
                </a:cubicBezTo>
                <a:cubicBezTo>
                  <a:pt x="1810022" y="5211937"/>
                  <a:pt x="1802665" y="5219300"/>
                  <a:pt x="1795307" y="5219300"/>
                </a:cubicBezTo>
                <a:cubicBezTo>
                  <a:pt x="1773233" y="5211937"/>
                  <a:pt x="1780591" y="5197215"/>
                  <a:pt x="1787948" y="5182492"/>
                </a:cubicBezTo>
                <a:cubicBezTo>
                  <a:pt x="1736445" y="5182492"/>
                  <a:pt x="1721728" y="5130962"/>
                  <a:pt x="1677582" y="5123599"/>
                </a:cubicBezTo>
                <a:cubicBezTo>
                  <a:pt x="1670224" y="5108877"/>
                  <a:pt x="1684939" y="5116238"/>
                  <a:pt x="1699656" y="5101515"/>
                </a:cubicBezTo>
                <a:cubicBezTo>
                  <a:pt x="1684939" y="5101515"/>
                  <a:pt x="1692297" y="5094154"/>
                  <a:pt x="1684939" y="5086793"/>
                </a:cubicBezTo>
                <a:cubicBezTo>
                  <a:pt x="1670224" y="5086793"/>
                  <a:pt x="1662866" y="5101515"/>
                  <a:pt x="1670224" y="5108877"/>
                </a:cubicBezTo>
                <a:cubicBezTo>
                  <a:pt x="1640793" y="5123599"/>
                  <a:pt x="1618719" y="5094154"/>
                  <a:pt x="1589288" y="5086793"/>
                </a:cubicBezTo>
                <a:cubicBezTo>
                  <a:pt x="1589288" y="5094154"/>
                  <a:pt x="1581930" y="5101515"/>
                  <a:pt x="1589288" y="5108877"/>
                </a:cubicBezTo>
                <a:cubicBezTo>
                  <a:pt x="1567214" y="5108877"/>
                  <a:pt x="1559857" y="5079431"/>
                  <a:pt x="1530425" y="5079431"/>
                </a:cubicBezTo>
                <a:cubicBezTo>
                  <a:pt x="1545142" y="5072069"/>
                  <a:pt x="1552499" y="5049985"/>
                  <a:pt x="1537783" y="5035262"/>
                </a:cubicBezTo>
                <a:cubicBezTo>
                  <a:pt x="1552499" y="5020539"/>
                  <a:pt x="1545142" y="5049985"/>
                  <a:pt x="1559857" y="5049985"/>
                </a:cubicBezTo>
                <a:cubicBezTo>
                  <a:pt x="1574573" y="5035262"/>
                  <a:pt x="1567214" y="5027900"/>
                  <a:pt x="1552499" y="5020539"/>
                </a:cubicBezTo>
                <a:cubicBezTo>
                  <a:pt x="1523068" y="5005816"/>
                  <a:pt x="1537783" y="5049985"/>
                  <a:pt x="1515710" y="5057346"/>
                </a:cubicBezTo>
                <a:cubicBezTo>
                  <a:pt x="1493636" y="5027900"/>
                  <a:pt x="1493636" y="5027900"/>
                  <a:pt x="1456848" y="4998455"/>
                </a:cubicBezTo>
                <a:cubicBezTo>
                  <a:pt x="1471563" y="4983731"/>
                  <a:pt x="1471563" y="4983731"/>
                  <a:pt x="1471563" y="4983731"/>
                </a:cubicBezTo>
                <a:cubicBezTo>
                  <a:pt x="1442132" y="4961647"/>
                  <a:pt x="1412700" y="4976370"/>
                  <a:pt x="1383269" y="4946924"/>
                </a:cubicBezTo>
                <a:cubicBezTo>
                  <a:pt x="1394306" y="4943244"/>
                  <a:pt x="1394306" y="4937722"/>
                  <a:pt x="1391546" y="4933121"/>
                </a:cubicBezTo>
                <a:lnTo>
                  <a:pt x="1383314" y="4924884"/>
                </a:lnTo>
                <a:lnTo>
                  <a:pt x="1383299" y="4924794"/>
                </a:lnTo>
                <a:lnTo>
                  <a:pt x="1395226" y="4906436"/>
                </a:lnTo>
                <a:cubicBezTo>
                  <a:pt x="1397985" y="4900915"/>
                  <a:pt x="1397985" y="4895393"/>
                  <a:pt x="1390628" y="4888032"/>
                </a:cubicBezTo>
                <a:cubicBezTo>
                  <a:pt x="1375911" y="4888032"/>
                  <a:pt x="1377751" y="4897234"/>
                  <a:pt x="1380510" y="4908276"/>
                </a:cubicBezTo>
                <a:lnTo>
                  <a:pt x="1383299" y="4924794"/>
                </a:lnTo>
                <a:lnTo>
                  <a:pt x="1383269" y="4924839"/>
                </a:lnTo>
                <a:lnTo>
                  <a:pt x="1383314" y="4924884"/>
                </a:lnTo>
                <a:lnTo>
                  <a:pt x="1383384" y="4925300"/>
                </a:lnTo>
                <a:cubicBezTo>
                  <a:pt x="1383269" y="4930821"/>
                  <a:pt x="1381430" y="4935882"/>
                  <a:pt x="1375911" y="4939562"/>
                </a:cubicBezTo>
                <a:cubicBezTo>
                  <a:pt x="1346480" y="4924839"/>
                  <a:pt x="1375911" y="4902755"/>
                  <a:pt x="1346480" y="4888032"/>
                </a:cubicBezTo>
                <a:cubicBezTo>
                  <a:pt x="1339123" y="4888032"/>
                  <a:pt x="1339123" y="4902755"/>
                  <a:pt x="1346480" y="4910117"/>
                </a:cubicBezTo>
                <a:cubicBezTo>
                  <a:pt x="1317049" y="4910117"/>
                  <a:pt x="1324406" y="4880670"/>
                  <a:pt x="1309691" y="4873309"/>
                </a:cubicBezTo>
                <a:cubicBezTo>
                  <a:pt x="1294975" y="4858586"/>
                  <a:pt x="1265544" y="4858586"/>
                  <a:pt x="1250829" y="4843863"/>
                </a:cubicBezTo>
                <a:cubicBezTo>
                  <a:pt x="1236112" y="4836501"/>
                  <a:pt x="1236112" y="4814417"/>
                  <a:pt x="1214040" y="4814417"/>
                </a:cubicBezTo>
                <a:cubicBezTo>
                  <a:pt x="1221397" y="4799694"/>
                  <a:pt x="1228755" y="4807055"/>
                  <a:pt x="1236112" y="4799694"/>
                </a:cubicBezTo>
                <a:cubicBezTo>
                  <a:pt x="1221397" y="4784971"/>
                  <a:pt x="1199323" y="4799694"/>
                  <a:pt x="1199323" y="4777610"/>
                </a:cubicBezTo>
                <a:cubicBezTo>
                  <a:pt x="1206681" y="4762886"/>
                  <a:pt x="1221397" y="4784971"/>
                  <a:pt x="1228755" y="4777610"/>
                </a:cubicBezTo>
                <a:cubicBezTo>
                  <a:pt x="1214040" y="4755525"/>
                  <a:pt x="1199323" y="4777610"/>
                  <a:pt x="1184608" y="4755525"/>
                </a:cubicBezTo>
                <a:cubicBezTo>
                  <a:pt x="1177251" y="4777610"/>
                  <a:pt x="1199323" y="4792332"/>
                  <a:pt x="1177251" y="4807055"/>
                </a:cubicBezTo>
                <a:cubicBezTo>
                  <a:pt x="1177251" y="4799694"/>
                  <a:pt x="1155177" y="4792332"/>
                  <a:pt x="1155177" y="4792332"/>
                </a:cubicBezTo>
                <a:cubicBezTo>
                  <a:pt x="1155177" y="4784971"/>
                  <a:pt x="1169892" y="4792332"/>
                  <a:pt x="1169892" y="4784971"/>
                </a:cubicBezTo>
                <a:cubicBezTo>
                  <a:pt x="1169892" y="4762886"/>
                  <a:pt x="1169892" y="4740802"/>
                  <a:pt x="1140461" y="4711356"/>
                </a:cubicBezTo>
                <a:cubicBezTo>
                  <a:pt x="1125746" y="4696633"/>
                  <a:pt x="1147820" y="4733441"/>
                  <a:pt x="1125746" y="4726079"/>
                </a:cubicBezTo>
                <a:cubicBezTo>
                  <a:pt x="1111029" y="4711356"/>
                  <a:pt x="1103672" y="4696633"/>
                  <a:pt x="1088957" y="4681910"/>
                </a:cubicBezTo>
                <a:cubicBezTo>
                  <a:pt x="1103672" y="4659825"/>
                  <a:pt x="1103672" y="4659825"/>
                  <a:pt x="1103672" y="4659825"/>
                </a:cubicBezTo>
                <a:cubicBezTo>
                  <a:pt x="1103672" y="4645103"/>
                  <a:pt x="1096315" y="4652464"/>
                  <a:pt x="1088957" y="4645103"/>
                </a:cubicBezTo>
                <a:cubicBezTo>
                  <a:pt x="1074241" y="4623018"/>
                  <a:pt x="1088957" y="4608295"/>
                  <a:pt x="1052167" y="4615656"/>
                </a:cubicBezTo>
                <a:cubicBezTo>
                  <a:pt x="1059526" y="4630380"/>
                  <a:pt x="1066883" y="4667187"/>
                  <a:pt x="1037452" y="4637741"/>
                </a:cubicBezTo>
                <a:cubicBezTo>
                  <a:pt x="1030094" y="4659825"/>
                  <a:pt x="1074241" y="4681910"/>
                  <a:pt x="1088957" y="4703994"/>
                </a:cubicBezTo>
                <a:cubicBezTo>
                  <a:pt x="1074241" y="4726079"/>
                  <a:pt x="1052167" y="4689272"/>
                  <a:pt x="1044809" y="4674548"/>
                </a:cubicBezTo>
                <a:cubicBezTo>
                  <a:pt x="1022736" y="4659825"/>
                  <a:pt x="1008021" y="4637741"/>
                  <a:pt x="993306" y="4630380"/>
                </a:cubicBezTo>
                <a:cubicBezTo>
                  <a:pt x="1022736" y="4608295"/>
                  <a:pt x="1022736" y="4608295"/>
                  <a:pt x="1022736" y="4608295"/>
                </a:cubicBezTo>
                <a:cubicBezTo>
                  <a:pt x="1000663" y="4586211"/>
                  <a:pt x="985947" y="4586211"/>
                  <a:pt x="978589" y="4608295"/>
                </a:cubicBezTo>
                <a:cubicBezTo>
                  <a:pt x="949158" y="4571487"/>
                  <a:pt x="949158" y="4571487"/>
                  <a:pt x="949158" y="4571487"/>
                </a:cubicBezTo>
                <a:cubicBezTo>
                  <a:pt x="956516" y="4571487"/>
                  <a:pt x="963874" y="4578849"/>
                  <a:pt x="971232" y="4571487"/>
                </a:cubicBezTo>
                <a:cubicBezTo>
                  <a:pt x="949158" y="4549404"/>
                  <a:pt x="949158" y="4527319"/>
                  <a:pt x="927084" y="4505235"/>
                </a:cubicBezTo>
                <a:cubicBezTo>
                  <a:pt x="934443" y="4505235"/>
                  <a:pt x="934443" y="4505235"/>
                  <a:pt x="941801" y="4505235"/>
                </a:cubicBezTo>
                <a:cubicBezTo>
                  <a:pt x="912369" y="4453704"/>
                  <a:pt x="890295" y="4438981"/>
                  <a:pt x="860864" y="4394812"/>
                </a:cubicBezTo>
                <a:cubicBezTo>
                  <a:pt x="838790" y="4402173"/>
                  <a:pt x="816718" y="4387450"/>
                  <a:pt x="802002" y="4358004"/>
                </a:cubicBezTo>
                <a:cubicBezTo>
                  <a:pt x="779929" y="4372728"/>
                  <a:pt x="831433" y="4387450"/>
                  <a:pt x="824075" y="4409535"/>
                </a:cubicBezTo>
                <a:cubicBezTo>
                  <a:pt x="802002" y="4409535"/>
                  <a:pt x="787286" y="4365366"/>
                  <a:pt x="772570" y="4350643"/>
                </a:cubicBezTo>
                <a:cubicBezTo>
                  <a:pt x="779929" y="4343281"/>
                  <a:pt x="787286" y="4350643"/>
                  <a:pt x="794644" y="4358004"/>
                </a:cubicBezTo>
                <a:cubicBezTo>
                  <a:pt x="779929" y="4328559"/>
                  <a:pt x="816718" y="4343281"/>
                  <a:pt x="809360" y="4321197"/>
                </a:cubicBezTo>
                <a:cubicBezTo>
                  <a:pt x="794644" y="4291751"/>
                  <a:pt x="802002" y="4343281"/>
                  <a:pt x="787286" y="4321197"/>
                </a:cubicBezTo>
                <a:cubicBezTo>
                  <a:pt x="757855" y="4299112"/>
                  <a:pt x="802002" y="4291751"/>
                  <a:pt x="772570" y="4269666"/>
                </a:cubicBezTo>
                <a:cubicBezTo>
                  <a:pt x="765213" y="4254943"/>
                  <a:pt x="757855" y="4291751"/>
                  <a:pt x="743139" y="4284390"/>
                </a:cubicBezTo>
                <a:cubicBezTo>
                  <a:pt x="750498" y="4262305"/>
                  <a:pt x="698993" y="4240221"/>
                  <a:pt x="728424" y="4240221"/>
                </a:cubicBezTo>
                <a:cubicBezTo>
                  <a:pt x="698993" y="4218136"/>
                  <a:pt x="684276" y="4188689"/>
                  <a:pt x="669561" y="4159244"/>
                </a:cubicBezTo>
                <a:cubicBezTo>
                  <a:pt x="640130" y="4166605"/>
                  <a:pt x="669561" y="4188689"/>
                  <a:pt x="676919" y="4210774"/>
                </a:cubicBezTo>
                <a:cubicBezTo>
                  <a:pt x="654845" y="4218136"/>
                  <a:pt x="662204" y="4188689"/>
                  <a:pt x="647488" y="4166605"/>
                </a:cubicBezTo>
                <a:cubicBezTo>
                  <a:pt x="640130" y="4159244"/>
                  <a:pt x="618056" y="4159244"/>
                  <a:pt x="610698" y="4137159"/>
                </a:cubicBezTo>
                <a:cubicBezTo>
                  <a:pt x="632772" y="4122436"/>
                  <a:pt x="640130" y="4137159"/>
                  <a:pt x="647488" y="4151883"/>
                </a:cubicBezTo>
                <a:cubicBezTo>
                  <a:pt x="662204" y="4144520"/>
                  <a:pt x="647488" y="4129798"/>
                  <a:pt x="640130" y="4115075"/>
                </a:cubicBezTo>
                <a:cubicBezTo>
                  <a:pt x="662204" y="4107714"/>
                  <a:pt x="669561" y="4115075"/>
                  <a:pt x="669561" y="4092990"/>
                </a:cubicBezTo>
                <a:cubicBezTo>
                  <a:pt x="662204" y="4085629"/>
                  <a:pt x="647488" y="4115075"/>
                  <a:pt x="632772" y="4092990"/>
                </a:cubicBezTo>
                <a:cubicBezTo>
                  <a:pt x="610698" y="4100352"/>
                  <a:pt x="625415" y="4137159"/>
                  <a:pt x="603341" y="4122436"/>
                </a:cubicBezTo>
                <a:cubicBezTo>
                  <a:pt x="595984" y="4100352"/>
                  <a:pt x="603341" y="4107714"/>
                  <a:pt x="610698" y="4107714"/>
                </a:cubicBezTo>
                <a:cubicBezTo>
                  <a:pt x="588625" y="4078267"/>
                  <a:pt x="588625" y="4063545"/>
                  <a:pt x="573910" y="4026737"/>
                </a:cubicBezTo>
                <a:cubicBezTo>
                  <a:pt x="603341" y="4012015"/>
                  <a:pt x="581267" y="4063545"/>
                  <a:pt x="603341" y="4048821"/>
                </a:cubicBezTo>
                <a:cubicBezTo>
                  <a:pt x="618056" y="4026737"/>
                  <a:pt x="603341" y="4034099"/>
                  <a:pt x="603341" y="4004652"/>
                </a:cubicBezTo>
                <a:cubicBezTo>
                  <a:pt x="595984" y="3989930"/>
                  <a:pt x="581267" y="4019376"/>
                  <a:pt x="581267" y="4019376"/>
                </a:cubicBezTo>
                <a:cubicBezTo>
                  <a:pt x="559194" y="4019376"/>
                  <a:pt x="573910" y="3989930"/>
                  <a:pt x="544479" y="4012015"/>
                </a:cubicBezTo>
                <a:cubicBezTo>
                  <a:pt x="537121" y="3982568"/>
                  <a:pt x="507690" y="3975207"/>
                  <a:pt x="515047" y="3945761"/>
                </a:cubicBezTo>
                <a:cubicBezTo>
                  <a:pt x="500331" y="3945761"/>
                  <a:pt x="492973" y="3931038"/>
                  <a:pt x="485616" y="3901592"/>
                </a:cubicBezTo>
                <a:cubicBezTo>
                  <a:pt x="470900" y="3879508"/>
                  <a:pt x="463542" y="3850061"/>
                  <a:pt x="448827" y="3827976"/>
                </a:cubicBezTo>
                <a:cubicBezTo>
                  <a:pt x="434111" y="3798531"/>
                  <a:pt x="426753" y="3798531"/>
                  <a:pt x="434111" y="3769085"/>
                </a:cubicBezTo>
                <a:cubicBezTo>
                  <a:pt x="434111" y="3761723"/>
                  <a:pt x="419396" y="3769085"/>
                  <a:pt x="419396" y="3761723"/>
                </a:cubicBezTo>
                <a:cubicBezTo>
                  <a:pt x="389964" y="3666024"/>
                  <a:pt x="353176" y="3621855"/>
                  <a:pt x="353176" y="3540878"/>
                </a:cubicBezTo>
                <a:cubicBezTo>
                  <a:pt x="345817" y="3533517"/>
                  <a:pt x="338459" y="3540878"/>
                  <a:pt x="331102" y="3533517"/>
                </a:cubicBezTo>
                <a:cubicBezTo>
                  <a:pt x="323744" y="3511432"/>
                  <a:pt x="338459" y="3511432"/>
                  <a:pt x="331102" y="3489348"/>
                </a:cubicBezTo>
                <a:cubicBezTo>
                  <a:pt x="353176" y="3481987"/>
                  <a:pt x="353176" y="3504071"/>
                  <a:pt x="367891" y="3504071"/>
                </a:cubicBezTo>
                <a:cubicBezTo>
                  <a:pt x="360533" y="3518795"/>
                  <a:pt x="345817" y="3555601"/>
                  <a:pt x="375248" y="3570325"/>
                </a:cubicBezTo>
                <a:cubicBezTo>
                  <a:pt x="389964" y="3562963"/>
                  <a:pt x="367891" y="3548240"/>
                  <a:pt x="375248" y="3526156"/>
                </a:cubicBezTo>
                <a:cubicBezTo>
                  <a:pt x="375248" y="3518795"/>
                  <a:pt x="389964" y="3518795"/>
                  <a:pt x="397322" y="3511432"/>
                </a:cubicBezTo>
                <a:cubicBezTo>
                  <a:pt x="397322" y="3504071"/>
                  <a:pt x="389964" y="3489348"/>
                  <a:pt x="389964" y="3467263"/>
                </a:cubicBezTo>
                <a:cubicBezTo>
                  <a:pt x="367891" y="3467263"/>
                  <a:pt x="389964" y="3496710"/>
                  <a:pt x="367891" y="3489348"/>
                </a:cubicBezTo>
                <a:cubicBezTo>
                  <a:pt x="353176" y="3481987"/>
                  <a:pt x="331102" y="3445179"/>
                  <a:pt x="323744" y="3474626"/>
                </a:cubicBezTo>
                <a:cubicBezTo>
                  <a:pt x="316386" y="3474626"/>
                  <a:pt x="294313" y="3415733"/>
                  <a:pt x="323744" y="3415733"/>
                </a:cubicBezTo>
                <a:cubicBezTo>
                  <a:pt x="286954" y="3386288"/>
                  <a:pt x="294313" y="3327395"/>
                  <a:pt x="286954" y="3268503"/>
                </a:cubicBezTo>
                <a:cubicBezTo>
                  <a:pt x="272239" y="3202250"/>
                  <a:pt x="257524" y="3121274"/>
                  <a:pt x="250165" y="3062381"/>
                </a:cubicBezTo>
                <a:cubicBezTo>
                  <a:pt x="242808" y="3047658"/>
                  <a:pt x="257524" y="3047658"/>
                  <a:pt x="257524" y="3032936"/>
                </a:cubicBezTo>
                <a:cubicBezTo>
                  <a:pt x="250165" y="3018212"/>
                  <a:pt x="257524" y="2996128"/>
                  <a:pt x="257524" y="2996128"/>
                </a:cubicBezTo>
                <a:cubicBezTo>
                  <a:pt x="257524" y="2988767"/>
                  <a:pt x="235450" y="2988767"/>
                  <a:pt x="242808" y="2959321"/>
                </a:cubicBezTo>
                <a:cubicBezTo>
                  <a:pt x="264882" y="2944598"/>
                  <a:pt x="257524" y="2974043"/>
                  <a:pt x="264882" y="2981406"/>
                </a:cubicBezTo>
                <a:cubicBezTo>
                  <a:pt x="264882" y="2988767"/>
                  <a:pt x="286954" y="2988767"/>
                  <a:pt x="286954" y="2996128"/>
                </a:cubicBezTo>
                <a:cubicBezTo>
                  <a:pt x="286954" y="3003490"/>
                  <a:pt x="264882" y="3040297"/>
                  <a:pt x="294313" y="3032936"/>
                </a:cubicBezTo>
                <a:cubicBezTo>
                  <a:pt x="309028" y="3025574"/>
                  <a:pt x="286954" y="3018212"/>
                  <a:pt x="294313" y="3010851"/>
                </a:cubicBezTo>
                <a:cubicBezTo>
                  <a:pt x="294313" y="3003490"/>
                  <a:pt x="331102" y="3003490"/>
                  <a:pt x="316386" y="2981406"/>
                </a:cubicBezTo>
                <a:cubicBezTo>
                  <a:pt x="294313" y="2974043"/>
                  <a:pt x="316386" y="3010851"/>
                  <a:pt x="294313" y="3003490"/>
                </a:cubicBezTo>
                <a:cubicBezTo>
                  <a:pt x="286954" y="2966682"/>
                  <a:pt x="309028" y="2922513"/>
                  <a:pt x="301671" y="2893068"/>
                </a:cubicBezTo>
                <a:cubicBezTo>
                  <a:pt x="279597" y="2893068"/>
                  <a:pt x="301671" y="2937237"/>
                  <a:pt x="286954" y="2951959"/>
                </a:cubicBezTo>
                <a:cubicBezTo>
                  <a:pt x="257524" y="2959321"/>
                  <a:pt x="264882" y="2937237"/>
                  <a:pt x="242808" y="2937237"/>
                </a:cubicBezTo>
                <a:cubicBezTo>
                  <a:pt x="228093" y="2863621"/>
                  <a:pt x="242808" y="2804730"/>
                  <a:pt x="257524" y="2745837"/>
                </a:cubicBezTo>
                <a:cubicBezTo>
                  <a:pt x="235450" y="2701668"/>
                  <a:pt x="235450" y="2650138"/>
                  <a:pt x="250165" y="2605969"/>
                </a:cubicBezTo>
                <a:cubicBezTo>
                  <a:pt x="228093" y="2598607"/>
                  <a:pt x="220734" y="2613330"/>
                  <a:pt x="213377" y="2635415"/>
                </a:cubicBezTo>
                <a:cubicBezTo>
                  <a:pt x="198662" y="2628054"/>
                  <a:pt x="213377" y="2598607"/>
                  <a:pt x="198662" y="2591246"/>
                </a:cubicBezTo>
                <a:cubicBezTo>
                  <a:pt x="169230" y="2591246"/>
                  <a:pt x="191303" y="2613330"/>
                  <a:pt x="191303" y="2620692"/>
                </a:cubicBezTo>
                <a:cubicBezTo>
                  <a:pt x="191303" y="2650138"/>
                  <a:pt x="183945" y="2672223"/>
                  <a:pt x="183945" y="2709030"/>
                </a:cubicBezTo>
                <a:cubicBezTo>
                  <a:pt x="183945" y="2716392"/>
                  <a:pt x="198662" y="2709030"/>
                  <a:pt x="191303" y="2723753"/>
                </a:cubicBezTo>
                <a:cubicBezTo>
                  <a:pt x="198662" y="2745837"/>
                  <a:pt x="183945" y="2760561"/>
                  <a:pt x="176588" y="2775283"/>
                </a:cubicBezTo>
                <a:cubicBezTo>
                  <a:pt x="183945" y="2790006"/>
                  <a:pt x="191303" y="2767922"/>
                  <a:pt x="198662" y="2782645"/>
                </a:cubicBezTo>
                <a:cubicBezTo>
                  <a:pt x="183945" y="2834175"/>
                  <a:pt x="206019" y="2893068"/>
                  <a:pt x="191303" y="2937237"/>
                </a:cubicBezTo>
                <a:cubicBezTo>
                  <a:pt x="169230" y="2922513"/>
                  <a:pt x="176588" y="2981406"/>
                  <a:pt x="154514" y="2988767"/>
                </a:cubicBezTo>
                <a:cubicBezTo>
                  <a:pt x="147157" y="3003490"/>
                  <a:pt x="191303" y="2981406"/>
                  <a:pt x="176588" y="3010851"/>
                </a:cubicBezTo>
                <a:cubicBezTo>
                  <a:pt x="191303" y="3003490"/>
                  <a:pt x="183945" y="2996128"/>
                  <a:pt x="183945" y="2988767"/>
                </a:cubicBezTo>
                <a:cubicBezTo>
                  <a:pt x="191303" y="2959321"/>
                  <a:pt x="198662" y="2996128"/>
                  <a:pt x="191303" y="3010851"/>
                </a:cubicBezTo>
                <a:cubicBezTo>
                  <a:pt x="191303" y="3025574"/>
                  <a:pt x="176588" y="3032936"/>
                  <a:pt x="176588" y="3062381"/>
                </a:cubicBezTo>
                <a:cubicBezTo>
                  <a:pt x="198662" y="3069743"/>
                  <a:pt x="191303" y="3047658"/>
                  <a:pt x="191303" y="3032936"/>
                </a:cubicBezTo>
                <a:cubicBezTo>
                  <a:pt x="213377" y="3032936"/>
                  <a:pt x="198662" y="3055020"/>
                  <a:pt x="198662" y="3069743"/>
                </a:cubicBezTo>
                <a:cubicBezTo>
                  <a:pt x="206019" y="3099189"/>
                  <a:pt x="213377" y="3143358"/>
                  <a:pt x="220734" y="3187527"/>
                </a:cubicBezTo>
                <a:cubicBezTo>
                  <a:pt x="206019" y="3194888"/>
                  <a:pt x="206019" y="3180165"/>
                  <a:pt x="198662" y="3165443"/>
                </a:cubicBezTo>
                <a:cubicBezTo>
                  <a:pt x="169230" y="3180165"/>
                  <a:pt x="206019" y="3209612"/>
                  <a:pt x="220734" y="3216973"/>
                </a:cubicBezTo>
                <a:cubicBezTo>
                  <a:pt x="224414" y="3246418"/>
                  <a:pt x="218895" y="3264823"/>
                  <a:pt x="214296" y="3282307"/>
                </a:cubicBezTo>
                <a:lnTo>
                  <a:pt x="213927" y="3284306"/>
                </a:lnTo>
                <a:lnTo>
                  <a:pt x="213377" y="3283226"/>
                </a:lnTo>
                <a:lnTo>
                  <a:pt x="213788" y="3285065"/>
                </a:lnTo>
                <a:lnTo>
                  <a:pt x="209354" y="3309106"/>
                </a:lnTo>
                <a:cubicBezTo>
                  <a:pt x="208778" y="3318654"/>
                  <a:pt x="209698" y="3329236"/>
                  <a:pt x="213377" y="3342119"/>
                </a:cubicBezTo>
                <a:cubicBezTo>
                  <a:pt x="235450" y="3342119"/>
                  <a:pt x="224413" y="3321414"/>
                  <a:pt x="217515" y="3301745"/>
                </a:cubicBezTo>
                <a:lnTo>
                  <a:pt x="213788" y="3285065"/>
                </a:lnTo>
                <a:lnTo>
                  <a:pt x="213927" y="3284306"/>
                </a:lnTo>
                <a:lnTo>
                  <a:pt x="236370" y="3328315"/>
                </a:lnTo>
                <a:cubicBezTo>
                  <a:pt x="240969" y="3343959"/>
                  <a:pt x="242808" y="3360522"/>
                  <a:pt x="242808" y="3378925"/>
                </a:cubicBezTo>
                <a:cubicBezTo>
                  <a:pt x="250165" y="3408372"/>
                  <a:pt x="250165" y="3437818"/>
                  <a:pt x="257524" y="3459902"/>
                </a:cubicBezTo>
                <a:cubicBezTo>
                  <a:pt x="257524" y="3467263"/>
                  <a:pt x="272239" y="3474626"/>
                  <a:pt x="272239" y="3474626"/>
                </a:cubicBezTo>
                <a:cubicBezTo>
                  <a:pt x="275918" y="3481987"/>
                  <a:pt x="272239" y="3481987"/>
                  <a:pt x="268561" y="3480146"/>
                </a:cubicBezTo>
                <a:lnTo>
                  <a:pt x="266321" y="3478467"/>
                </a:lnTo>
                <a:lnTo>
                  <a:pt x="264882" y="3474626"/>
                </a:lnTo>
                <a:cubicBezTo>
                  <a:pt x="263042" y="3474626"/>
                  <a:pt x="263042" y="3475545"/>
                  <a:pt x="263962" y="3476696"/>
                </a:cubicBezTo>
                <a:lnTo>
                  <a:pt x="266321" y="3478467"/>
                </a:lnTo>
                <a:lnTo>
                  <a:pt x="273159" y="3496710"/>
                </a:lnTo>
                <a:cubicBezTo>
                  <a:pt x="277757" y="3504071"/>
                  <a:pt x="283276" y="3511432"/>
                  <a:pt x="286954" y="3518795"/>
                </a:cubicBezTo>
                <a:cubicBezTo>
                  <a:pt x="294313" y="3548240"/>
                  <a:pt x="272239" y="3562963"/>
                  <a:pt x="279597" y="3585047"/>
                </a:cubicBezTo>
                <a:cubicBezTo>
                  <a:pt x="286954" y="3592409"/>
                  <a:pt x="294313" y="3585047"/>
                  <a:pt x="301671" y="3585047"/>
                </a:cubicBezTo>
                <a:cubicBezTo>
                  <a:pt x="309028" y="3658663"/>
                  <a:pt x="360533" y="3702832"/>
                  <a:pt x="353176" y="3761723"/>
                </a:cubicBezTo>
                <a:cubicBezTo>
                  <a:pt x="353176" y="3769085"/>
                  <a:pt x="360533" y="3761723"/>
                  <a:pt x="353176" y="3754362"/>
                </a:cubicBezTo>
                <a:cubicBezTo>
                  <a:pt x="375248" y="3776446"/>
                  <a:pt x="397322" y="3842700"/>
                  <a:pt x="389964" y="3864784"/>
                </a:cubicBezTo>
                <a:cubicBezTo>
                  <a:pt x="404680" y="3879508"/>
                  <a:pt x="412038" y="3894230"/>
                  <a:pt x="426753" y="3901592"/>
                </a:cubicBezTo>
                <a:cubicBezTo>
                  <a:pt x="434111" y="3931038"/>
                  <a:pt x="448827" y="3960483"/>
                  <a:pt x="456185" y="3997291"/>
                </a:cubicBezTo>
                <a:cubicBezTo>
                  <a:pt x="463542" y="4034099"/>
                  <a:pt x="478258" y="4070906"/>
                  <a:pt x="485616" y="4107714"/>
                </a:cubicBezTo>
                <a:cubicBezTo>
                  <a:pt x="456185" y="4129798"/>
                  <a:pt x="463542" y="4151883"/>
                  <a:pt x="434111" y="4166605"/>
                </a:cubicBezTo>
                <a:cubicBezTo>
                  <a:pt x="478258" y="4218136"/>
                  <a:pt x="485616" y="4254943"/>
                  <a:pt x="515047" y="4306474"/>
                </a:cubicBezTo>
                <a:cubicBezTo>
                  <a:pt x="522405" y="4313835"/>
                  <a:pt x="537121" y="4313835"/>
                  <a:pt x="544479" y="4313835"/>
                </a:cubicBezTo>
                <a:cubicBezTo>
                  <a:pt x="551836" y="4328559"/>
                  <a:pt x="559194" y="4335920"/>
                  <a:pt x="559194" y="4350643"/>
                </a:cubicBezTo>
                <a:cubicBezTo>
                  <a:pt x="566552" y="4365366"/>
                  <a:pt x="566552" y="4328559"/>
                  <a:pt x="566552" y="4321197"/>
                </a:cubicBezTo>
                <a:cubicBezTo>
                  <a:pt x="559194" y="4291751"/>
                  <a:pt x="522405" y="4299112"/>
                  <a:pt x="522405" y="4269666"/>
                </a:cubicBezTo>
                <a:cubicBezTo>
                  <a:pt x="544479" y="4277028"/>
                  <a:pt x="566552" y="4291751"/>
                  <a:pt x="581267" y="4313835"/>
                </a:cubicBezTo>
                <a:cubicBezTo>
                  <a:pt x="581267" y="4306474"/>
                  <a:pt x="588625" y="4306474"/>
                  <a:pt x="581267" y="4299112"/>
                </a:cubicBezTo>
                <a:cubicBezTo>
                  <a:pt x="595984" y="4291751"/>
                  <a:pt x="588625" y="4306474"/>
                  <a:pt x="588625" y="4306474"/>
                </a:cubicBezTo>
                <a:cubicBezTo>
                  <a:pt x="588625" y="4313835"/>
                  <a:pt x="595984" y="4328559"/>
                  <a:pt x="573910" y="4335920"/>
                </a:cubicBezTo>
                <a:cubicBezTo>
                  <a:pt x="581267" y="4343281"/>
                  <a:pt x="588625" y="4350643"/>
                  <a:pt x="588625" y="4365366"/>
                </a:cubicBezTo>
                <a:cubicBezTo>
                  <a:pt x="595984" y="4372728"/>
                  <a:pt x="595984" y="4387450"/>
                  <a:pt x="595984" y="4387450"/>
                </a:cubicBezTo>
                <a:cubicBezTo>
                  <a:pt x="603341" y="4402173"/>
                  <a:pt x="618056" y="4387450"/>
                  <a:pt x="625415" y="4416897"/>
                </a:cubicBezTo>
                <a:cubicBezTo>
                  <a:pt x="603341" y="4431619"/>
                  <a:pt x="640130" y="4461066"/>
                  <a:pt x="618056" y="4475788"/>
                </a:cubicBezTo>
                <a:cubicBezTo>
                  <a:pt x="640130" y="4490511"/>
                  <a:pt x="632772" y="4453704"/>
                  <a:pt x="654845" y="4461066"/>
                </a:cubicBezTo>
                <a:cubicBezTo>
                  <a:pt x="669561" y="4483150"/>
                  <a:pt x="669561" y="4497873"/>
                  <a:pt x="647488" y="4497873"/>
                </a:cubicBezTo>
                <a:cubicBezTo>
                  <a:pt x="676919" y="4497873"/>
                  <a:pt x="669561" y="4549404"/>
                  <a:pt x="698993" y="4527319"/>
                </a:cubicBezTo>
                <a:cubicBezTo>
                  <a:pt x="713707" y="4505235"/>
                  <a:pt x="654845" y="4512596"/>
                  <a:pt x="676919" y="4497873"/>
                </a:cubicBezTo>
                <a:cubicBezTo>
                  <a:pt x="691635" y="4475788"/>
                  <a:pt x="706350" y="4512596"/>
                  <a:pt x="713707" y="4519957"/>
                </a:cubicBezTo>
                <a:cubicBezTo>
                  <a:pt x="721066" y="4527319"/>
                  <a:pt x="735781" y="4527319"/>
                  <a:pt x="735781" y="4534680"/>
                </a:cubicBezTo>
                <a:cubicBezTo>
                  <a:pt x="750498" y="4549404"/>
                  <a:pt x="772570" y="4564126"/>
                  <a:pt x="787286" y="4586211"/>
                </a:cubicBezTo>
                <a:cubicBezTo>
                  <a:pt x="794644" y="4600934"/>
                  <a:pt x="809360" y="4623018"/>
                  <a:pt x="802002" y="4637741"/>
                </a:cubicBezTo>
                <a:cubicBezTo>
                  <a:pt x="824075" y="4645103"/>
                  <a:pt x="838790" y="4681910"/>
                  <a:pt x="860864" y="4703994"/>
                </a:cubicBezTo>
                <a:cubicBezTo>
                  <a:pt x="875580" y="4711356"/>
                  <a:pt x="897653" y="4718717"/>
                  <a:pt x="905012" y="4718717"/>
                </a:cubicBezTo>
                <a:cubicBezTo>
                  <a:pt x="897653" y="4681910"/>
                  <a:pt x="860864" y="4681910"/>
                  <a:pt x="846149" y="4652464"/>
                </a:cubicBezTo>
                <a:cubicBezTo>
                  <a:pt x="875580" y="4645103"/>
                  <a:pt x="890295" y="4674548"/>
                  <a:pt x="905012" y="4689272"/>
                </a:cubicBezTo>
                <a:cubicBezTo>
                  <a:pt x="927084" y="4703994"/>
                  <a:pt x="934443" y="4740802"/>
                  <a:pt x="963874" y="4762886"/>
                </a:cubicBezTo>
                <a:cubicBezTo>
                  <a:pt x="956516" y="4784971"/>
                  <a:pt x="941801" y="4755525"/>
                  <a:pt x="927084" y="4762886"/>
                </a:cubicBezTo>
                <a:cubicBezTo>
                  <a:pt x="949158" y="4777610"/>
                  <a:pt x="971232" y="4777610"/>
                  <a:pt x="993306" y="4792332"/>
                </a:cubicBezTo>
                <a:cubicBezTo>
                  <a:pt x="985947" y="4814417"/>
                  <a:pt x="1015378" y="4814417"/>
                  <a:pt x="1030094" y="4843863"/>
                </a:cubicBezTo>
                <a:cubicBezTo>
                  <a:pt x="1044809" y="4836501"/>
                  <a:pt x="993306" y="4821779"/>
                  <a:pt x="1022736" y="4807055"/>
                </a:cubicBezTo>
                <a:cubicBezTo>
                  <a:pt x="1044809" y="4821779"/>
                  <a:pt x="1059526" y="4858586"/>
                  <a:pt x="1081598" y="4843863"/>
                </a:cubicBezTo>
                <a:cubicBezTo>
                  <a:pt x="1081598" y="4858586"/>
                  <a:pt x="1103672" y="4880670"/>
                  <a:pt x="1096315" y="4902755"/>
                </a:cubicBezTo>
                <a:cubicBezTo>
                  <a:pt x="1103672" y="4902755"/>
                  <a:pt x="1118388" y="4917478"/>
                  <a:pt x="1133103" y="4895393"/>
                </a:cubicBezTo>
                <a:cubicBezTo>
                  <a:pt x="1147820" y="4902755"/>
                  <a:pt x="1140461" y="4932201"/>
                  <a:pt x="1155177" y="4910117"/>
                </a:cubicBezTo>
                <a:cubicBezTo>
                  <a:pt x="1177251" y="4932201"/>
                  <a:pt x="1162535" y="4946924"/>
                  <a:pt x="1169892" y="4969008"/>
                </a:cubicBezTo>
                <a:cubicBezTo>
                  <a:pt x="1191966" y="4976370"/>
                  <a:pt x="1162535" y="4946924"/>
                  <a:pt x="1184608" y="4939562"/>
                </a:cubicBezTo>
                <a:cubicBezTo>
                  <a:pt x="1214040" y="4991093"/>
                  <a:pt x="1265544" y="4991093"/>
                  <a:pt x="1294975" y="5027900"/>
                </a:cubicBezTo>
                <a:cubicBezTo>
                  <a:pt x="1302334" y="5035262"/>
                  <a:pt x="1309691" y="5020539"/>
                  <a:pt x="1324406" y="5035262"/>
                </a:cubicBezTo>
                <a:cubicBezTo>
                  <a:pt x="1287617" y="5042624"/>
                  <a:pt x="1331765" y="5057346"/>
                  <a:pt x="1317049" y="5072069"/>
                </a:cubicBezTo>
                <a:cubicBezTo>
                  <a:pt x="1339123" y="5072069"/>
                  <a:pt x="1383269" y="5094154"/>
                  <a:pt x="1375911" y="5072069"/>
                </a:cubicBezTo>
                <a:cubicBezTo>
                  <a:pt x="1397985" y="5057346"/>
                  <a:pt x="1383269" y="5086793"/>
                  <a:pt x="1390628" y="5094154"/>
                </a:cubicBezTo>
                <a:cubicBezTo>
                  <a:pt x="1412700" y="5101515"/>
                  <a:pt x="1397985" y="5072069"/>
                  <a:pt x="1412700" y="5072069"/>
                </a:cubicBezTo>
                <a:cubicBezTo>
                  <a:pt x="1442132" y="5094154"/>
                  <a:pt x="1471563" y="5116238"/>
                  <a:pt x="1500994" y="5130962"/>
                </a:cubicBezTo>
                <a:cubicBezTo>
                  <a:pt x="1530425" y="5145684"/>
                  <a:pt x="1559857" y="5160407"/>
                  <a:pt x="1581930" y="5167768"/>
                </a:cubicBezTo>
                <a:cubicBezTo>
                  <a:pt x="1596646" y="5175131"/>
                  <a:pt x="1589288" y="5182492"/>
                  <a:pt x="1604003" y="5189853"/>
                </a:cubicBezTo>
                <a:cubicBezTo>
                  <a:pt x="1618719" y="5197215"/>
                  <a:pt x="1640793" y="5189853"/>
                  <a:pt x="1662866" y="5204576"/>
                </a:cubicBezTo>
                <a:cubicBezTo>
                  <a:pt x="1662866" y="5211937"/>
                  <a:pt x="1677582" y="5219300"/>
                  <a:pt x="1677582" y="5234022"/>
                </a:cubicBezTo>
                <a:cubicBezTo>
                  <a:pt x="1707013" y="5241384"/>
                  <a:pt x="1736445" y="5256106"/>
                  <a:pt x="1765876" y="5263469"/>
                </a:cubicBezTo>
                <a:cubicBezTo>
                  <a:pt x="1802665" y="5278191"/>
                  <a:pt x="1839453" y="5292914"/>
                  <a:pt x="1861527" y="5307637"/>
                </a:cubicBezTo>
                <a:cubicBezTo>
                  <a:pt x="1890959" y="5329721"/>
                  <a:pt x="1905674" y="5351806"/>
                  <a:pt x="1920390" y="5388613"/>
                </a:cubicBezTo>
                <a:cubicBezTo>
                  <a:pt x="1905674" y="5410698"/>
                  <a:pt x="1898316" y="5432782"/>
                  <a:pt x="1920390" y="5447506"/>
                </a:cubicBezTo>
                <a:cubicBezTo>
                  <a:pt x="1913032" y="5454867"/>
                  <a:pt x="1898316" y="5454867"/>
                  <a:pt x="1883601" y="5447506"/>
                </a:cubicBezTo>
                <a:cubicBezTo>
                  <a:pt x="1898316" y="5469590"/>
                  <a:pt x="1846811" y="5491675"/>
                  <a:pt x="1883601" y="5513759"/>
                </a:cubicBezTo>
                <a:cubicBezTo>
                  <a:pt x="1861527" y="5506397"/>
                  <a:pt x="1846811" y="5535844"/>
                  <a:pt x="1832096" y="5543205"/>
                </a:cubicBezTo>
                <a:cubicBezTo>
                  <a:pt x="1824738" y="5543205"/>
                  <a:pt x="1802665" y="5521120"/>
                  <a:pt x="1802665" y="5543205"/>
                </a:cubicBezTo>
                <a:cubicBezTo>
                  <a:pt x="1765876" y="5521120"/>
                  <a:pt x="1729087" y="5499036"/>
                  <a:pt x="1684939" y="5476951"/>
                </a:cubicBezTo>
                <a:cubicBezTo>
                  <a:pt x="1648151" y="5454867"/>
                  <a:pt x="1611362" y="5440144"/>
                  <a:pt x="1574573" y="5418059"/>
                </a:cubicBezTo>
                <a:cubicBezTo>
                  <a:pt x="1559857" y="5403337"/>
                  <a:pt x="1559857" y="5388613"/>
                  <a:pt x="1545142" y="5381252"/>
                </a:cubicBezTo>
                <a:cubicBezTo>
                  <a:pt x="1530425" y="5373890"/>
                  <a:pt x="1500994" y="5373890"/>
                  <a:pt x="1486279" y="5359168"/>
                </a:cubicBezTo>
                <a:cubicBezTo>
                  <a:pt x="1471563" y="5351806"/>
                  <a:pt x="1471563" y="5344444"/>
                  <a:pt x="1456848" y="5337083"/>
                </a:cubicBezTo>
                <a:cubicBezTo>
                  <a:pt x="1434774" y="5322360"/>
                  <a:pt x="1412700" y="5329721"/>
                  <a:pt x="1405343" y="5300275"/>
                </a:cubicBezTo>
                <a:cubicBezTo>
                  <a:pt x="1397985" y="5300275"/>
                  <a:pt x="1390628" y="5307637"/>
                  <a:pt x="1383269" y="5307637"/>
                </a:cubicBezTo>
                <a:cubicBezTo>
                  <a:pt x="1368554" y="5292914"/>
                  <a:pt x="1346480" y="5285552"/>
                  <a:pt x="1331765" y="5270830"/>
                </a:cubicBezTo>
                <a:cubicBezTo>
                  <a:pt x="1324406" y="5263469"/>
                  <a:pt x="1317049" y="5241384"/>
                  <a:pt x="1317049" y="5241384"/>
                </a:cubicBezTo>
                <a:cubicBezTo>
                  <a:pt x="1309691" y="5241384"/>
                  <a:pt x="1294975" y="5248745"/>
                  <a:pt x="1287617" y="5241384"/>
                </a:cubicBezTo>
                <a:cubicBezTo>
                  <a:pt x="1272902" y="5234022"/>
                  <a:pt x="1258186" y="5211937"/>
                  <a:pt x="1243471" y="5204576"/>
                </a:cubicBezTo>
                <a:cubicBezTo>
                  <a:pt x="1236112" y="5197215"/>
                  <a:pt x="1221397" y="5204576"/>
                  <a:pt x="1214040" y="5197215"/>
                </a:cubicBezTo>
                <a:cubicBezTo>
                  <a:pt x="1184608" y="5189853"/>
                  <a:pt x="1169892" y="5167768"/>
                  <a:pt x="1147820" y="5145684"/>
                </a:cubicBezTo>
                <a:cubicBezTo>
                  <a:pt x="1140461" y="5130962"/>
                  <a:pt x="1133103" y="5138323"/>
                  <a:pt x="1133103" y="5145684"/>
                </a:cubicBezTo>
                <a:cubicBezTo>
                  <a:pt x="1096315" y="5108877"/>
                  <a:pt x="1044809" y="5072069"/>
                  <a:pt x="985947" y="5027900"/>
                </a:cubicBezTo>
                <a:cubicBezTo>
                  <a:pt x="978589" y="5005816"/>
                  <a:pt x="1015378" y="5013177"/>
                  <a:pt x="1000663" y="4991093"/>
                </a:cubicBezTo>
                <a:cubicBezTo>
                  <a:pt x="971232" y="4976370"/>
                  <a:pt x="985947" y="5013177"/>
                  <a:pt x="971232" y="5005816"/>
                </a:cubicBezTo>
                <a:cubicBezTo>
                  <a:pt x="919727" y="4961647"/>
                  <a:pt x="912369" y="4946924"/>
                  <a:pt x="860864" y="4910117"/>
                </a:cubicBezTo>
                <a:cubicBezTo>
                  <a:pt x="868221" y="4902755"/>
                  <a:pt x="875580" y="4902755"/>
                  <a:pt x="890295" y="4917478"/>
                </a:cubicBezTo>
                <a:cubicBezTo>
                  <a:pt x="890295" y="4880670"/>
                  <a:pt x="846149" y="4895393"/>
                  <a:pt x="846149" y="4902755"/>
                </a:cubicBezTo>
                <a:cubicBezTo>
                  <a:pt x="816718" y="4880670"/>
                  <a:pt x="868221" y="4895393"/>
                  <a:pt x="846149" y="4873309"/>
                </a:cubicBezTo>
                <a:cubicBezTo>
                  <a:pt x="838790" y="4858586"/>
                  <a:pt x="831433" y="4873309"/>
                  <a:pt x="824075" y="4880670"/>
                </a:cubicBezTo>
                <a:cubicBezTo>
                  <a:pt x="779929" y="4836501"/>
                  <a:pt x="779929" y="4836501"/>
                  <a:pt x="779929" y="4836501"/>
                </a:cubicBezTo>
                <a:cubicBezTo>
                  <a:pt x="787286" y="4814417"/>
                  <a:pt x="787286" y="4829140"/>
                  <a:pt x="802002" y="4814417"/>
                </a:cubicBezTo>
                <a:cubicBezTo>
                  <a:pt x="787286" y="4799694"/>
                  <a:pt x="787286" y="4799694"/>
                  <a:pt x="787286" y="4799694"/>
                </a:cubicBezTo>
                <a:cubicBezTo>
                  <a:pt x="772570" y="4792332"/>
                  <a:pt x="787286" y="4843863"/>
                  <a:pt x="757855" y="4807055"/>
                </a:cubicBezTo>
                <a:cubicBezTo>
                  <a:pt x="735781" y="4784971"/>
                  <a:pt x="765213" y="4799694"/>
                  <a:pt x="772570" y="4784971"/>
                </a:cubicBezTo>
                <a:cubicBezTo>
                  <a:pt x="757855" y="4762886"/>
                  <a:pt x="772570" y="4762886"/>
                  <a:pt x="750498" y="4755525"/>
                </a:cubicBezTo>
                <a:cubicBezTo>
                  <a:pt x="735781" y="4748163"/>
                  <a:pt x="728424" y="4777610"/>
                  <a:pt x="713707" y="4777610"/>
                </a:cubicBezTo>
                <a:cubicBezTo>
                  <a:pt x="676919" y="4733441"/>
                  <a:pt x="676919" y="4733441"/>
                  <a:pt x="676919" y="4733441"/>
                </a:cubicBezTo>
                <a:cubicBezTo>
                  <a:pt x="684276" y="4733441"/>
                  <a:pt x="691635" y="4733441"/>
                  <a:pt x="698993" y="4726079"/>
                </a:cubicBezTo>
                <a:cubicBezTo>
                  <a:pt x="691635" y="4726079"/>
                  <a:pt x="676919" y="4689272"/>
                  <a:pt x="662204" y="4718717"/>
                </a:cubicBezTo>
                <a:cubicBezTo>
                  <a:pt x="625415" y="4689272"/>
                  <a:pt x="625415" y="4659825"/>
                  <a:pt x="632772" y="4637741"/>
                </a:cubicBezTo>
                <a:cubicBezTo>
                  <a:pt x="625415" y="4623018"/>
                  <a:pt x="581267" y="4630380"/>
                  <a:pt x="603341" y="4600934"/>
                </a:cubicBezTo>
                <a:cubicBezTo>
                  <a:pt x="588625" y="4593572"/>
                  <a:pt x="595984" y="4637741"/>
                  <a:pt x="573910" y="4600934"/>
                </a:cubicBezTo>
                <a:cubicBezTo>
                  <a:pt x="573910" y="4600934"/>
                  <a:pt x="566552" y="4608295"/>
                  <a:pt x="573910" y="4615656"/>
                </a:cubicBezTo>
                <a:cubicBezTo>
                  <a:pt x="566552" y="4615656"/>
                  <a:pt x="507690" y="4571487"/>
                  <a:pt x="551836" y="4564126"/>
                </a:cubicBezTo>
                <a:cubicBezTo>
                  <a:pt x="537121" y="4542042"/>
                  <a:pt x="515047" y="4564126"/>
                  <a:pt x="507690" y="4534680"/>
                </a:cubicBezTo>
                <a:cubicBezTo>
                  <a:pt x="522405" y="4527319"/>
                  <a:pt x="522405" y="4527319"/>
                  <a:pt x="522405" y="4527319"/>
                </a:cubicBezTo>
                <a:cubicBezTo>
                  <a:pt x="507690" y="4527319"/>
                  <a:pt x="500331" y="4512596"/>
                  <a:pt x="485616" y="4512596"/>
                </a:cubicBezTo>
                <a:cubicBezTo>
                  <a:pt x="470900" y="4490511"/>
                  <a:pt x="478258" y="4475788"/>
                  <a:pt x="485616" y="4461066"/>
                </a:cubicBezTo>
                <a:cubicBezTo>
                  <a:pt x="456185" y="4475788"/>
                  <a:pt x="441470" y="4416897"/>
                  <a:pt x="426753" y="4409535"/>
                </a:cubicBezTo>
                <a:cubicBezTo>
                  <a:pt x="426753" y="4409535"/>
                  <a:pt x="426753" y="4431619"/>
                  <a:pt x="434111" y="4431619"/>
                </a:cubicBezTo>
                <a:cubicBezTo>
                  <a:pt x="412038" y="4424258"/>
                  <a:pt x="404680" y="4394812"/>
                  <a:pt x="389964" y="4372728"/>
                </a:cubicBezTo>
                <a:cubicBezTo>
                  <a:pt x="382607" y="4350643"/>
                  <a:pt x="375248" y="4321197"/>
                  <a:pt x="353176" y="4299112"/>
                </a:cubicBezTo>
                <a:cubicBezTo>
                  <a:pt x="367891" y="4277028"/>
                  <a:pt x="382607" y="4262305"/>
                  <a:pt x="382607" y="4218136"/>
                </a:cubicBezTo>
                <a:cubicBezTo>
                  <a:pt x="375248" y="4196052"/>
                  <a:pt x="360533" y="4218136"/>
                  <a:pt x="353176" y="4188689"/>
                </a:cubicBezTo>
                <a:cubicBezTo>
                  <a:pt x="338459" y="4225497"/>
                  <a:pt x="316386" y="4181328"/>
                  <a:pt x="316386" y="4218136"/>
                </a:cubicBezTo>
                <a:cubicBezTo>
                  <a:pt x="301671" y="4218136"/>
                  <a:pt x="294313" y="4166605"/>
                  <a:pt x="272239" y="4196052"/>
                </a:cubicBezTo>
                <a:cubicBezTo>
                  <a:pt x="250165" y="4181328"/>
                  <a:pt x="242808" y="4151883"/>
                  <a:pt x="228093" y="4129798"/>
                </a:cubicBezTo>
                <a:cubicBezTo>
                  <a:pt x="213377" y="4107714"/>
                  <a:pt x="206019" y="4078267"/>
                  <a:pt x="191303" y="4056183"/>
                </a:cubicBezTo>
                <a:cubicBezTo>
                  <a:pt x="183945" y="4026737"/>
                  <a:pt x="176588" y="4004652"/>
                  <a:pt x="161872" y="3982568"/>
                </a:cubicBezTo>
                <a:cubicBezTo>
                  <a:pt x="154514" y="3953122"/>
                  <a:pt x="147157" y="3931038"/>
                  <a:pt x="132440" y="3908953"/>
                </a:cubicBezTo>
                <a:cubicBezTo>
                  <a:pt x="161872" y="3908953"/>
                  <a:pt x="161872" y="3953122"/>
                  <a:pt x="176588" y="3982568"/>
                </a:cubicBezTo>
                <a:cubicBezTo>
                  <a:pt x="191303" y="4012015"/>
                  <a:pt x="198662" y="4041460"/>
                  <a:pt x="220734" y="4056183"/>
                </a:cubicBezTo>
                <a:cubicBezTo>
                  <a:pt x="220734" y="4041460"/>
                  <a:pt x="213377" y="4012015"/>
                  <a:pt x="220734" y="3997291"/>
                </a:cubicBezTo>
                <a:cubicBezTo>
                  <a:pt x="213377" y="3967846"/>
                  <a:pt x="191303" y="3997291"/>
                  <a:pt x="176588" y="3967846"/>
                </a:cubicBezTo>
                <a:cubicBezTo>
                  <a:pt x="191303" y="3960483"/>
                  <a:pt x="191303" y="3960483"/>
                  <a:pt x="191303" y="3960483"/>
                </a:cubicBezTo>
                <a:cubicBezTo>
                  <a:pt x="176588" y="3923677"/>
                  <a:pt x="176588" y="3901592"/>
                  <a:pt x="183945" y="3879508"/>
                </a:cubicBezTo>
                <a:cubicBezTo>
                  <a:pt x="176588" y="3872145"/>
                  <a:pt x="169230" y="3879508"/>
                  <a:pt x="161872" y="3864784"/>
                </a:cubicBezTo>
                <a:cubicBezTo>
                  <a:pt x="154514" y="3850061"/>
                  <a:pt x="147157" y="3827976"/>
                  <a:pt x="147157" y="3813254"/>
                </a:cubicBezTo>
                <a:cubicBezTo>
                  <a:pt x="147157" y="3791170"/>
                  <a:pt x="154514" y="3805892"/>
                  <a:pt x="161872" y="3791170"/>
                </a:cubicBezTo>
                <a:cubicBezTo>
                  <a:pt x="147157" y="3761723"/>
                  <a:pt x="147157" y="3798531"/>
                  <a:pt x="132440" y="3783807"/>
                </a:cubicBezTo>
                <a:cubicBezTo>
                  <a:pt x="125083" y="3761723"/>
                  <a:pt x="125083" y="3732277"/>
                  <a:pt x="103010" y="3747001"/>
                </a:cubicBezTo>
                <a:cubicBezTo>
                  <a:pt x="95651" y="3695469"/>
                  <a:pt x="66220" y="3629216"/>
                  <a:pt x="66220" y="3592409"/>
                </a:cubicBezTo>
                <a:cubicBezTo>
                  <a:pt x="88294" y="3614494"/>
                  <a:pt x="88294" y="3673385"/>
                  <a:pt x="103010" y="3717554"/>
                </a:cubicBezTo>
                <a:cubicBezTo>
                  <a:pt x="117725" y="3717554"/>
                  <a:pt x="125083" y="3732277"/>
                  <a:pt x="147157" y="3724916"/>
                </a:cubicBezTo>
                <a:cubicBezTo>
                  <a:pt x="139799" y="3710193"/>
                  <a:pt x="132440" y="3695469"/>
                  <a:pt x="117725" y="3702832"/>
                </a:cubicBezTo>
                <a:cubicBezTo>
                  <a:pt x="117725" y="3666024"/>
                  <a:pt x="95651" y="3651301"/>
                  <a:pt x="88294" y="3607132"/>
                </a:cubicBezTo>
                <a:cubicBezTo>
                  <a:pt x="103010" y="3614494"/>
                  <a:pt x="103010" y="3607132"/>
                  <a:pt x="110368" y="3599770"/>
                </a:cubicBezTo>
                <a:cubicBezTo>
                  <a:pt x="95651" y="3570325"/>
                  <a:pt x="88294" y="3540878"/>
                  <a:pt x="73579" y="3504071"/>
                </a:cubicBezTo>
                <a:cubicBezTo>
                  <a:pt x="66220" y="3467263"/>
                  <a:pt x="58863" y="3430457"/>
                  <a:pt x="44148" y="3386288"/>
                </a:cubicBezTo>
                <a:cubicBezTo>
                  <a:pt x="51505" y="3364203"/>
                  <a:pt x="73579" y="3393649"/>
                  <a:pt x="73579" y="3371564"/>
                </a:cubicBezTo>
                <a:cubicBezTo>
                  <a:pt x="66220" y="3342119"/>
                  <a:pt x="36789" y="3393649"/>
                  <a:pt x="36789" y="3334756"/>
                </a:cubicBezTo>
                <a:cubicBezTo>
                  <a:pt x="51505" y="3320034"/>
                  <a:pt x="80936" y="3342119"/>
                  <a:pt x="88294" y="3364203"/>
                </a:cubicBezTo>
                <a:cubicBezTo>
                  <a:pt x="110368" y="3349480"/>
                  <a:pt x="88294" y="3312672"/>
                  <a:pt x="58863" y="3327395"/>
                </a:cubicBezTo>
                <a:cubicBezTo>
                  <a:pt x="58863" y="3312672"/>
                  <a:pt x="51505" y="3297950"/>
                  <a:pt x="51505" y="3312672"/>
                </a:cubicBezTo>
                <a:cubicBezTo>
                  <a:pt x="44148" y="3275865"/>
                  <a:pt x="36789" y="3231696"/>
                  <a:pt x="29431" y="3187527"/>
                </a:cubicBezTo>
                <a:cubicBezTo>
                  <a:pt x="22074" y="3135996"/>
                  <a:pt x="22074" y="3091827"/>
                  <a:pt x="22074" y="3040297"/>
                </a:cubicBezTo>
                <a:cubicBezTo>
                  <a:pt x="14716" y="2996128"/>
                  <a:pt x="14716" y="2944598"/>
                  <a:pt x="14716" y="2900429"/>
                </a:cubicBezTo>
                <a:cubicBezTo>
                  <a:pt x="14716" y="2856260"/>
                  <a:pt x="14716" y="2812091"/>
                  <a:pt x="7358" y="2775283"/>
                </a:cubicBezTo>
                <a:cubicBezTo>
                  <a:pt x="7358" y="2767922"/>
                  <a:pt x="0" y="2767922"/>
                  <a:pt x="0" y="2775283"/>
                </a:cubicBezTo>
                <a:cubicBezTo>
                  <a:pt x="0" y="2753199"/>
                  <a:pt x="0" y="2723753"/>
                  <a:pt x="0" y="2686945"/>
                </a:cubicBezTo>
                <a:cubicBezTo>
                  <a:pt x="22074" y="2679584"/>
                  <a:pt x="7358" y="2716392"/>
                  <a:pt x="29431" y="2694307"/>
                </a:cubicBezTo>
                <a:cubicBezTo>
                  <a:pt x="44148" y="2672223"/>
                  <a:pt x="36789" y="2664861"/>
                  <a:pt x="36789" y="2657499"/>
                </a:cubicBezTo>
                <a:cubicBezTo>
                  <a:pt x="44148" y="2635415"/>
                  <a:pt x="36789" y="2686945"/>
                  <a:pt x="51505" y="2694307"/>
                </a:cubicBezTo>
                <a:cubicBezTo>
                  <a:pt x="58863" y="2664861"/>
                  <a:pt x="73579" y="2642776"/>
                  <a:pt x="80936" y="2613330"/>
                </a:cubicBezTo>
                <a:cubicBezTo>
                  <a:pt x="51505" y="2598607"/>
                  <a:pt x="36789" y="2569161"/>
                  <a:pt x="29431" y="2539716"/>
                </a:cubicBezTo>
                <a:cubicBezTo>
                  <a:pt x="29431" y="2524992"/>
                  <a:pt x="36789" y="2502908"/>
                  <a:pt x="58863" y="2502908"/>
                </a:cubicBezTo>
                <a:cubicBezTo>
                  <a:pt x="36789" y="2466101"/>
                  <a:pt x="73579" y="2421932"/>
                  <a:pt x="73579" y="2348316"/>
                </a:cubicBezTo>
                <a:cubicBezTo>
                  <a:pt x="80936" y="2340955"/>
                  <a:pt x="95651" y="2340955"/>
                  <a:pt x="103010" y="2348316"/>
                </a:cubicBezTo>
                <a:cubicBezTo>
                  <a:pt x="110368" y="2326232"/>
                  <a:pt x="95651" y="2326232"/>
                  <a:pt x="88294" y="2326232"/>
                </a:cubicBezTo>
                <a:cubicBezTo>
                  <a:pt x="103010" y="2289425"/>
                  <a:pt x="103010" y="2252617"/>
                  <a:pt x="110368" y="2201087"/>
                </a:cubicBezTo>
                <a:cubicBezTo>
                  <a:pt x="132440" y="2134834"/>
                  <a:pt x="161872" y="2068580"/>
                  <a:pt x="183945" y="2017050"/>
                </a:cubicBezTo>
                <a:cubicBezTo>
                  <a:pt x="198662" y="1987604"/>
                  <a:pt x="191303" y="1958158"/>
                  <a:pt x="213377" y="1950797"/>
                </a:cubicBezTo>
                <a:cubicBezTo>
                  <a:pt x="213377" y="1943435"/>
                  <a:pt x="206019" y="1936073"/>
                  <a:pt x="213377" y="1921350"/>
                </a:cubicBezTo>
                <a:cubicBezTo>
                  <a:pt x="220734" y="1906628"/>
                  <a:pt x="235450" y="1906628"/>
                  <a:pt x="242808" y="1891904"/>
                </a:cubicBezTo>
                <a:cubicBezTo>
                  <a:pt x="235450" y="1825651"/>
                  <a:pt x="294313" y="1759397"/>
                  <a:pt x="331102" y="1671060"/>
                </a:cubicBezTo>
                <a:cubicBezTo>
                  <a:pt x="353176" y="1656336"/>
                  <a:pt x="338459" y="1685783"/>
                  <a:pt x="360533" y="1693144"/>
                </a:cubicBezTo>
                <a:cubicBezTo>
                  <a:pt x="375248" y="1656336"/>
                  <a:pt x="331102" y="1641614"/>
                  <a:pt x="360533" y="1604806"/>
                </a:cubicBezTo>
                <a:cubicBezTo>
                  <a:pt x="367891" y="1619529"/>
                  <a:pt x="367891" y="1634252"/>
                  <a:pt x="389964" y="1641614"/>
                </a:cubicBezTo>
                <a:cubicBezTo>
                  <a:pt x="412038" y="1612167"/>
                  <a:pt x="382607" y="1597445"/>
                  <a:pt x="412038" y="1582722"/>
                </a:cubicBezTo>
                <a:cubicBezTo>
                  <a:pt x="419396" y="1597445"/>
                  <a:pt x="397322" y="1619529"/>
                  <a:pt x="412038" y="1626891"/>
                </a:cubicBezTo>
                <a:cubicBezTo>
                  <a:pt x="434111" y="1619529"/>
                  <a:pt x="404680" y="1582722"/>
                  <a:pt x="434111" y="1553276"/>
                </a:cubicBezTo>
                <a:cubicBezTo>
                  <a:pt x="456185" y="1560637"/>
                  <a:pt x="448827" y="1575360"/>
                  <a:pt x="441470" y="1590083"/>
                </a:cubicBezTo>
                <a:cubicBezTo>
                  <a:pt x="470900" y="1590083"/>
                  <a:pt x="441470" y="1560637"/>
                  <a:pt x="456185" y="1545915"/>
                </a:cubicBezTo>
                <a:cubicBezTo>
                  <a:pt x="470900" y="1553276"/>
                  <a:pt x="470900" y="1523830"/>
                  <a:pt x="485616" y="1523830"/>
                </a:cubicBezTo>
                <a:cubicBezTo>
                  <a:pt x="485616" y="1501746"/>
                  <a:pt x="470900" y="1457577"/>
                  <a:pt x="492973" y="1442853"/>
                </a:cubicBezTo>
                <a:cubicBezTo>
                  <a:pt x="492973" y="1457577"/>
                  <a:pt x="507690" y="1464938"/>
                  <a:pt x="515047" y="1472299"/>
                </a:cubicBezTo>
                <a:cubicBezTo>
                  <a:pt x="507690" y="1487022"/>
                  <a:pt x="500331" y="1487022"/>
                  <a:pt x="492973" y="1501746"/>
                </a:cubicBezTo>
                <a:cubicBezTo>
                  <a:pt x="507690" y="1509107"/>
                  <a:pt x="515047" y="1501746"/>
                  <a:pt x="522405" y="1487022"/>
                </a:cubicBezTo>
                <a:cubicBezTo>
                  <a:pt x="529762" y="1479661"/>
                  <a:pt x="529762" y="1464938"/>
                  <a:pt x="537121" y="1450215"/>
                </a:cubicBezTo>
                <a:cubicBezTo>
                  <a:pt x="551836" y="1464938"/>
                  <a:pt x="544479" y="1479661"/>
                  <a:pt x="559194" y="1487022"/>
                </a:cubicBezTo>
                <a:cubicBezTo>
                  <a:pt x="559194" y="1472299"/>
                  <a:pt x="551836" y="1464938"/>
                  <a:pt x="551836" y="1450215"/>
                </a:cubicBezTo>
                <a:cubicBezTo>
                  <a:pt x="566552" y="1420769"/>
                  <a:pt x="581267" y="1435492"/>
                  <a:pt x="595984" y="1428130"/>
                </a:cubicBezTo>
                <a:cubicBezTo>
                  <a:pt x="588625" y="1450215"/>
                  <a:pt x="581267" y="1479661"/>
                  <a:pt x="566552" y="1501746"/>
                </a:cubicBezTo>
                <a:cubicBezTo>
                  <a:pt x="551836" y="1531191"/>
                  <a:pt x="537121" y="1553276"/>
                  <a:pt x="515047" y="1553276"/>
                </a:cubicBezTo>
                <a:cubicBezTo>
                  <a:pt x="507690" y="1575360"/>
                  <a:pt x="529762" y="1553276"/>
                  <a:pt x="529762" y="1575360"/>
                </a:cubicBezTo>
                <a:cubicBezTo>
                  <a:pt x="515047" y="1597445"/>
                  <a:pt x="500331" y="1641614"/>
                  <a:pt x="478258" y="1656336"/>
                </a:cubicBezTo>
                <a:cubicBezTo>
                  <a:pt x="478258" y="1663698"/>
                  <a:pt x="485616" y="1663698"/>
                  <a:pt x="485616" y="1671060"/>
                </a:cubicBezTo>
                <a:cubicBezTo>
                  <a:pt x="470900" y="1707867"/>
                  <a:pt x="434111" y="1722590"/>
                  <a:pt x="448827" y="1766759"/>
                </a:cubicBezTo>
                <a:cubicBezTo>
                  <a:pt x="419396" y="1774121"/>
                  <a:pt x="404680" y="1855097"/>
                  <a:pt x="404680" y="1884543"/>
                </a:cubicBezTo>
                <a:cubicBezTo>
                  <a:pt x="382607" y="1884543"/>
                  <a:pt x="375248" y="1921350"/>
                  <a:pt x="360533" y="1936073"/>
                </a:cubicBezTo>
                <a:cubicBezTo>
                  <a:pt x="389964" y="1950797"/>
                  <a:pt x="397322" y="1921350"/>
                  <a:pt x="412038" y="1913989"/>
                </a:cubicBezTo>
                <a:cubicBezTo>
                  <a:pt x="434111" y="1928712"/>
                  <a:pt x="404680" y="1921350"/>
                  <a:pt x="397322" y="1943435"/>
                </a:cubicBezTo>
                <a:cubicBezTo>
                  <a:pt x="389964" y="1958158"/>
                  <a:pt x="419396" y="1958158"/>
                  <a:pt x="426753" y="1965519"/>
                </a:cubicBezTo>
                <a:cubicBezTo>
                  <a:pt x="448827" y="1921350"/>
                  <a:pt x="434111" y="1899266"/>
                  <a:pt x="426753" y="1877181"/>
                </a:cubicBezTo>
                <a:cubicBezTo>
                  <a:pt x="448827" y="1833012"/>
                  <a:pt x="456185" y="1803566"/>
                  <a:pt x="470900" y="1766759"/>
                </a:cubicBezTo>
                <a:cubicBezTo>
                  <a:pt x="485616" y="1737313"/>
                  <a:pt x="500331" y="1715228"/>
                  <a:pt x="522405" y="1685783"/>
                </a:cubicBezTo>
                <a:cubicBezTo>
                  <a:pt x="522405" y="1707867"/>
                  <a:pt x="544479" y="1715228"/>
                  <a:pt x="544479" y="1737313"/>
                </a:cubicBezTo>
                <a:cubicBezTo>
                  <a:pt x="559194" y="1737313"/>
                  <a:pt x="559194" y="1700505"/>
                  <a:pt x="573910" y="1700505"/>
                </a:cubicBezTo>
                <a:cubicBezTo>
                  <a:pt x="559194" y="1693144"/>
                  <a:pt x="551836" y="1693144"/>
                  <a:pt x="544479" y="1707867"/>
                </a:cubicBezTo>
                <a:cubicBezTo>
                  <a:pt x="529762" y="1693144"/>
                  <a:pt x="551836" y="1671060"/>
                  <a:pt x="559194" y="1648975"/>
                </a:cubicBezTo>
                <a:cubicBezTo>
                  <a:pt x="573910" y="1656336"/>
                  <a:pt x="581267" y="1663698"/>
                  <a:pt x="588625" y="1656336"/>
                </a:cubicBezTo>
                <a:cubicBezTo>
                  <a:pt x="610698" y="1634252"/>
                  <a:pt x="559194" y="1634252"/>
                  <a:pt x="588625" y="1612167"/>
                </a:cubicBezTo>
                <a:cubicBezTo>
                  <a:pt x="603341" y="1634252"/>
                  <a:pt x="595984" y="1634252"/>
                  <a:pt x="625415" y="1626891"/>
                </a:cubicBezTo>
                <a:cubicBezTo>
                  <a:pt x="625415" y="1612167"/>
                  <a:pt x="610698" y="1612167"/>
                  <a:pt x="610698" y="1626891"/>
                </a:cubicBezTo>
                <a:cubicBezTo>
                  <a:pt x="595984" y="1619529"/>
                  <a:pt x="618056" y="1604806"/>
                  <a:pt x="603341" y="1597445"/>
                </a:cubicBezTo>
                <a:cubicBezTo>
                  <a:pt x="625415" y="1590083"/>
                  <a:pt x="640130" y="1575360"/>
                  <a:pt x="654845" y="1597445"/>
                </a:cubicBezTo>
                <a:cubicBezTo>
                  <a:pt x="669561" y="1575360"/>
                  <a:pt x="647488" y="1560637"/>
                  <a:pt x="676919" y="1538553"/>
                </a:cubicBezTo>
                <a:cubicBezTo>
                  <a:pt x="684276" y="1516468"/>
                  <a:pt x="713707" y="1538553"/>
                  <a:pt x="721066" y="1509107"/>
                </a:cubicBezTo>
                <a:cubicBezTo>
                  <a:pt x="728424" y="1487022"/>
                  <a:pt x="728424" y="1464938"/>
                  <a:pt x="706350" y="1464938"/>
                </a:cubicBezTo>
                <a:cubicBezTo>
                  <a:pt x="728424" y="1428130"/>
                  <a:pt x="728424" y="1406046"/>
                  <a:pt x="706350" y="1398684"/>
                </a:cubicBezTo>
                <a:cubicBezTo>
                  <a:pt x="713707" y="1376600"/>
                  <a:pt x="728424" y="1383961"/>
                  <a:pt x="735781" y="1369239"/>
                </a:cubicBezTo>
                <a:cubicBezTo>
                  <a:pt x="743139" y="1376600"/>
                  <a:pt x="735781" y="1383961"/>
                  <a:pt x="728424" y="1398684"/>
                </a:cubicBezTo>
                <a:cubicBezTo>
                  <a:pt x="750498" y="1406046"/>
                  <a:pt x="765213" y="1398684"/>
                  <a:pt x="779929" y="1391323"/>
                </a:cubicBezTo>
                <a:cubicBezTo>
                  <a:pt x="779929" y="1361877"/>
                  <a:pt x="779929" y="1369239"/>
                  <a:pt x="802002" y="1354515"/>
                </a:cubicBezTo>
                <a:cubicBezTo>
                  <a:pt x="831433" y="1361877"/>
                  <a:pt x="794644" y="1376600"/>
                  <a:pt x="816718" y="1376600"/>
                </a:cubicBezTo>
                <a:cubicBezTo>
                  <a:pt x="831433" y="1391323"/>
                  <a:pt x="831433" y="1361877"/>
                  <a:pt x="816718" y="1361877"/>
                </a:cubicBezTo>
                <a:cubicBezTo>
                  <a:pt x="831433" y="1339792"/>
                  <a:pt x="831433" y="1325070"/>
                  <a:pt x="853507" y="1302985"/>
                </a:cubicBezTo>
                <a:cubicBezTo>
                  <a:pt x="838790" y="1295623"/>
                  <a:pt x="831433" y="1288262"/>
                  <a:pt x="816718" y="1288262"/>
                </a:cubicBezTo>
                <a:cubicBezTo>
                  <a:pt x="816718" y="1302985"/>
                  <a:pt x="802002" y="1317708"/>
                  <a:pt x="794644" y="1332431"/>
                </a:cubicBezTo>
                <a:cubicBezTo>
                  <a:pt x="765213" y="1310346"/>
                  <a:pt x="750498" y="1354515"/>
                  <a:pt x="728424" y="1332431"/>
                </a:cubicBezTo>
                <a:cubicBezTo>
                  <a:pt x="750498" y="1295623"/>
                  <a:pt x="787286" y="1251454"/>
                  <a:pt x="824075" y="1207285"/>
                </a:cubicBezTo>
                <a:cubicBezTo>
                  <a:pt x="860864" y="1163116"/>
                  <a:pt x="890295" y="1118947"/>
                  <a:pt x="927084" y="1096863"/>
                </a:cubicBezTo>
                <a:cubicBezTo>
                  <a:pt x="949158" y="1118947"/>
                  <a:pt x="919727" y="1111586"/>
                  <a:pt x="912369" y="1118947"/>
                </a:cubicBezTo>
                <a:cubicBezTo>
                  <a:pt x="890295" y="1148394"/>
                  <a:pt x="868221" y="1177839"/>
                  <a:pt x="838790" y="1207285"/>
                </a:cubicBezTo>
                <a:cubicBezTo>
                  <a:pt x="816718" y="1236732"/>
                  <a:pt x="794644" y="1266177"/>
                  <a:pt x="772570" y="1288262"/>
                </a:cubicBezTo>
                <a:cubicBezTo>
                  <a:pt x="794644" y="1280901"/>
                  <a:pt x="816718" y="1251454"/>
                  <a:pt x="838790" y="1258816"/>
                </a:cubicBezTo>
                <a:cubicBezTo>
                  <a:pt x="860864" y="1244093"/>
                  <a:pt x="824075" y="1236732"/>
                  <a:pt x="846149" y="1222008"/>
                </a:cubicBezTo>
                <a:cubicBezTo>
                  <a:pt x="853507" y="1207285"/>
                  <a:pt x="860864" y="1222008"/>
                  <a:pt x="868221" y="1214647"/>
                </a:cubicBezTo>
                <a:cubicBezTo>
                  <a:pt x="890295" y="1207285"/>
                  <a:pt x="875580" y="1185200"/>
                  <a:pt x="875580" y="1185200"/>
                </a:cubicBezTo>
                <a:cubicBezTo>
                  <a:pt x="875580" y="1185200"/>
                  <a:pt x="882938" y="1185200"/>
                  <a:pt x="890295" y="1177839"/>
                </a:cubicBezTo>
                <a:cubicBezTo>
                  <a:pt x="897653" y="1170478"/>
                  <a:pt x="890295" y="1163116"/>
                  <a:pt x="890295" y="1163116"/>
                </a:cubicBezTo>
                <a:cubicBezTo>
                  <a:pt x="912369" y="1141031"/>
                  <a:pt x="941801" y="1133670"/>
                  <a:pt x="956516" y="1096863"/>
                </a:cubicBezTo>
                <a:cubicBezTo>
                  <a:pt x="963874" y="1082140"/>
                  <a:pt x="971232" y="1089501"/>
                  <a:pt x="978589" y="1096863"/>
                </a:cubicBezTo>
                <a:cubicBezTo>
                  <a:pt x="985947" y="1074778"/>
                  <a:pt x="956516" y="1089501"/>
                  <a:pt x="956516" y="1074778"/>
                </a:cubicBezTo>
                <a:cubicBezTo>
                  <a:pt x="963874" y="1060056"/>
                  <a:pt x="978589" y="1074778"/>
                  <a:pt x="993306" y="1067417"/>
                </a:cubicBezTo>
                <a:cubicBezTo>
                  <a:pt x="1000663" y="1060056"/>
                  <a:pt x="971232" y="1045332"/>
                  <a:pt x="971232" y="1037971"/>
                </a:cubicBezTo>
                <a:cubicBezTo>
                  <a:pt x="978589" y="1023248"/>
                  <a:pt x="985947" y="1015887"/>
                  <a:pt x="993306" y="1001163"/>
                </a:cubicBezTo>
                <a:cubicBezTo>
                  <a:pt x="1008021" y="993802"/>
                  <a:pt x="1015378" y="979079"/>
                  <a:pt x="1022736" y="971718"/>
                </a:cubicBezTo>
                <a:cubicBezTo>
                  <a:pt x="1037452" y="949633"/>
                  <a:pt x="1059526" y="934910"/>
                  <a:pt x="1074241" y="912825"/>
                </a:cubicBezTo>
                <a:cubicBezTo>
                  <a:pt x="1081598" y="905464"/>
                  <a:pt x="1088957" y="920188"/>
                  <a:pt x="1096315" y="912825"/>
                </a:cubicBezTo>
                <a:cubicBezTo>
                  <a:pt x="1103672" y="912825"/>
                  <a:pt x="1118388" y="890741"/>
                  <a:pt x="1125746" y="883380"/>
                </a:cubicBezTo>
                <a:cubicBezTo>
                  <a:pt x="1133103" y="868656"/>
                  <a:pt x="1155177" y="861295"/>
                  <a:pt x="1155177" y="846572"/>
                </a:cubicBezTo>
                <a:cubicBezTo>
                  <a:pt x="1162535" y="846572"/>
                  <a:pt x="1169892" y="839211"/>
                  <a:pt x="1177251" y="846572"/>
                </a:cubicBezTo>
                <a:cubicBezTo>
                  <a:pt x="1184608" y="824487"/>
                  <a:pt x="1206681" y="802403"/>
                  <a:pt x="1236112" y="787681"/>
                </a:cubicBezTo>
                <a:cubicBezTo>
                  <a:pt x="1265544" y="765596"/>
                  <a:pt x="1287617" y="743512"/>
                  <a:pt x="1309691" y="721427"/>
                </a:cubicBezTo>
                <a:cubicBezTo>
                  <a:pt x="1324406" y="736149"/>
                  <a:pt x="1302334" y="743512"/>
                  <a:pt x="1309691" y="758234"/>
                </a:cubicBezTo>
                <a:cubicBezTo>
                  <a:pt x="1280260" y="772957"/>
                  <a:pt x="1265544" y="780319"/>
                  <a:pt x="1250829" y="802403"/>
                </a:cubicBezTo>
                <a:cubicBezTo>
                  <a:pt x="1243471" y="817126"/>
                  <a:pt x="1265544" y="831850"/>
                  <a:pt x="1243471" y="839211"/>
                </a:cubicBezTo>
                <a:cubicBezTo>
                  <a:pt x="1272902" y="846572"/>
                  <a:pt x="1265544" y="802403"/>
                  <a:pt x="1280260" y="787681"/>
                </a:cubicBezTo>
                <a:cubicBezTo>
                  <a:pt x="1294975" y="795042"/>
                  <a:pt x="1324406" y="758234"/>
                  <a:pt x="1331765" y="780319"/>
                </a:cubicBezTo>
                <a:cubicBezTo>
                  <a:pt x="1339123" y="765596"/>
                  <a:pt x="1309691" y="765596"/>
                  <a:pt x="1324406" y="743512"/>
                </a:cubicBezTo>
                <a:cubicBezTo>
                  <a:pt x="1331765" y="721427"/>
                  <a:pt x="1339123" y="736149"/>
                  <a:pt x="1353838" y="728788"/>
                </a:cubicBezTo>
                <a:cubicBezTo>
                  <a:pt x="1346480" y="706704"/>
                  <a:pt x="1331765" y="728788"/>
                  <a:pt x="1324406" y="728788"/>
                </a:cubicBezTo>
                <a:cubicBezTo>
                  <a:pt x="1324406" y="714065"/>
                  <a:pt x="1353838" y="684619"/>
                  <a:pt x="1368554" y="669896"/>
                </a:cubicBezTo>
                <a:cubicBezTo>
                  <a:pt x="1383269" y="655174"/>
                  <a:pt x="1405343" y="647811"/>
                  <a:pt x="1420058" y="640450"/>
                </a:cubicBezTo>
                <a:cubicBezTo>
                  <a:pt x="1427416" y="633089"/>
                  <a:pt x="1449489" y="640450"/>
                  <a:pt x="1449489" y="640450"/>
                </a:cubicBezTo>
                <a:cubicBezTo>
                  <a:pt x="1449489" y="633089"/>
                  <a:pt x="1449489" y="625727"/>
                  <a:pt x="1449489" y="618366"/>
                </a:cubicBezTo>
                <a:cubicBezTo>
                  <a:pt x="1464205" y="611005"/>
                  <a:pt x="1486279" y="618366"/>
                  <a:pt x="1486279" y="588920"/>
                </a:cubicBezTo>
                <a:cubicBezTo>
                  <a:pt x="1493636" y="581558"/>
                  <a:pt x="1500994" y="588920"/>
                  <a:pt x="1500994" y="596281"/>
                </a:cubicBezTo>
                <a:cubicBezTo>
                  <a:pt x="1523068" y="588920"/>
                  <a:pt x="1515710" y="566836"/>
                  <a:pt x="1537783" y="559473"/>
                </a:cubicBezTo>
                <a:cubicBezTo>
                  <a:pt x="1537783" y="574197"/>
                  <a:pt x="1530425" y="581558"/>
                  <a:pt x="1515710" y="588920"/>
                </a:cubicBezTo>
                <a:cubicBezTo>
                  <a:pt x="1530425" y="596281"/>
                  <a:pt x="1545142" y="588920"/>
                  <a:pt x="1559857" y="596281"/>
                </a:cubicBezTo>
                <a:cubicBezTo>
                  <a:pt x="1567214" y="588920"/>
                  <a:pt x="1581930" y="574197"/>
                  <a:pt x="1567214" y="559473"/>
                </a:cubicBezTo>
                <a:cubicBezTo>
                  <a:pt x="1574573" y="559473"/>
                  <a:pt x="1611362" y="552112"/>
                  <a:pt x="1596646" y="537389"/>
                </a:cubicBezTo>
                <a:cubicBezTo>
                  <a:pt x="1581930" y="522667"/>
                  <a:pt x="1574573" y="559473"/>
                  <a:pt x="1552499" y="559473"/>
                </a:cubicBezTo>
                <a:cubicBezTo>
                  <a:pt x="1552499" y="544751"/>
                  <a:pt x="1567214" y="537389"/>
                  <a:pt x="1574573" y="530028"/>
                </a:cubicBezTo>
                <a:cubicBezTo>
                  <a:pt x="1559857" y="515306"/>
                  <a:pt x="1537783" y="537389"/>
                  <a:pt x="1523068" y="522667"/>
                </a:cubicBezTo>
                <a:cubicBezTo>
                  <a:pt x="1493636" y="544751"/>
                  <a:pt x="1486279" y="537389"/>
                  <a:pt x="1464205" y="537389"/>
                </a:cubicBezTo>
                <a:cubicBezTo>
                  <a:pt x="1456848" y="522667"/>
                  <a:pt x="1500994" y="544751"/>
                  <a:pt x="1493636" y="515306"/>
                </a:cubicBezTo>
                <a:cubicBezTo>
                  <a:pt x="1486279" y="507943"/>
                  <a:pt x="1471563" y="515306"/>
                  <a:pt x="1478920" y="522667"/>
                </a:cubicBezTo>
                <a:cubicBezTo>
                  <a:pt x="1449489" y="515306"/>
                  <a:pt x="1486279" y="463774"/>
                  <a:pt x="1434774" y="493221"/>
                </a:cubicBezTo>
                <a:cubicBezTo>
                  <a:pt x="1420058" y="463774"/>
                  <a:pt x="1500994" y="478498"/>
                  <a:pt x="1486279" y="441690"/>
                </a:cubicBezTo>
                <a:cubicBezTo>
                  <a:pt x="1456848" y="449052"/>
                  <a:pt x="1434774" y="441690"/>
                  <a:pt x="1397985" y="463774"/>
                </a:cubicBezTo>
                <a:cubicBezTo>
                  <a:pt x="1383269" y="485859"/>
                  <a:pt x="1420058" y="478498"/>
                  <a:pt x="1420058" y="500582"/>
                </a:cubicBezTo>
                <a:cubicBezTo>
                  <a:pt x="1397985" y="500582"/>
                  <a:pt x="1390628" y="485859"/>
                  <a:pt x="1368554" y="478498"/>
                </a:cubicBezTo>
                <a:cubicBezTo>
                  <a:pt x="1353838" y="485859"/>
                  <a:pt x="1353838" y="507943"/>
                  <a:pt x="1331765" y="500582"/>
                </a:cubicBezTo>
                <a:cubicBezTo>
                  <a:pt x="1339123" y="456413"/>
                  <a:pt x="1397985" y="449052"/>
                  <a:pt x="1434774" y="412244"/>
                </a:cubicBezTo>
                <a:cubicBezTo>
                  <a:pt x="1434774" y="426968"/>
                  <a:pt x="1412700" y="434329"/>
                  <a:pt x="1434774" y="449052"/>
                </a:cubicBezTo>
                <a:cubicBezTo>
                  <a:pt x="1464205" y="434329"/>
                  <a:pt x="1427416" y="412244"/>
                  <a:pt x="1464205" y="404883"/>
                </a:cubicBezTo>
                <a:cubicBezTo>
                  <a:pt x="1464205" y="397521"/>
                  <a:pt x="1456848" y="397521"/>
                  <a:pt x="1449489" y="397521"/>
                </a:cubicBezTo>
                <a:cubicBezTo>
                  <a:pt x="1464205" y="375436"/>
                  <a:pt x="1493636" y="345991"/>
                  <a:pt x="1478920" y="316545"/>
                </a:cubicBezTo>
                <a:cubicBezTo>
                  <a:pt x="1500994" y="301822"/>
                  <a:pt x="1508352" y="316545"/>
                  <a:pt x="1523068" y="309183"/>
                </a:cubicBezTo>
                <a:cubicBezTo>
                  <a:pt x="1552499" y="301822"/>
                  <a:pt x="1559857" y="279737"/>
                  <a:pt x="1589288" y="265014"/>
                </a:cubicBezTo>
                <a:cubicBezTo>
                  <a:pt x="1596646" y="279737"/>
                  <a:pt x="1596646" y="294461"/>
                  <a:pt x="1574573" y="294461"/>
                </a:cubicBezTo>
                <a:cubicBezTo>
                  <a:pt x="1611362" y="316545"/>
                  <a:pt x="1655508" y="257653"/>
                  <a:pt x="1677582" y="301822"/>
                </a:cubicBezTo>
                <a:cubicBezTo>
                  <a:pt x="1699656" y="279737"/>
                  <a:pt x="1655508" y="265014"/>
                  <a:pt x="1640793" y="257653"/>
                </a:cubicBezTo>
                <a:cubicBezTo>
                  <a:pt x="1633434" y="242930"/>
                  <a:pt x="1662866" y="242930"/>
                  <a:pt x="1670224" y="235568"/>
                </a:cubicBezTo>
                <a:cubicBezTo>
                  <a:pt x="1662866" y="265014"/>
                  <a:pt x="1699656" y="257653"/>
                  <a:pt x="1707013" y="279737"/>
                </a:cubicBezTo>
                <a:cubicBezTo>
                  <a:pt x="1736445" y="250292"/>
                  <a:pt x="1736445" y="213484"/>
                  <a:pt x="1795307" y="191399"/>
                </a:cubicBezTo>
                <a:cubicBezTo>
                  <a:pt x="1810022" y="184038"/>
                  <a:pt x="1810022" y="198760"/>
                  <a:pt x="1824738" y="206123"/>
                </a:cubicBezTo>
                <a:cubicBezTo>
                  <a:pt x="1824738" y="198760"/>
                  <a:pt x="1824738" y="198760"/>
                  <a:pt x="1832096" y="191399"/>
                </a:cubicBezTo>
                <a:cubicBezTo>
                  <a:pt x="1846811" y="176676"/>
                  <a:pt x="1810022" y="184038"/>
                  <a:pt x="1832096" y="161954"/>
                </a:cubicBezTo>
                <a:cubicBezTo>
                  <a:pt x="1846811" y="154592"/>
                  <a:pt x="1846811" y="169315"/>
                  <a:pt x="1854170" y="176676"/>
                </a:cubicBezTo>
                <a:cubicBezTo>
                  <a:pt x="1876242" y="161954"/>
                  <a:pt x="1890959" y="139869"/>
                  <a:pt x="1920390" y="132507"/>
                </a:cubicBezTo>
                <a:cubicBezTo>
                  <a:pt x="1942462" y="125146"/>
                  <a:pt x="1949821" y="147230"/>
                  <a:pt x="1979252" y="125146"/>
                </a:cubicBezTo>
                <a:cubicBezTo>
                  <a:pt x="1979252" y="117785"/>
                  <a:pt x="1964536" y="125146"/>
                  <a:pt x="1957179" y="125146"/>
                </a:cubicBezTo>
                <a:cubicBezTo>
                  <a:pt x="1964536" y="117785"/>
                  <a:pt x="1986610" y="103061"/>
                  <a:pt x="2023399" y="95700"/>
                </a:cubicBezTo>
                <a:cubicBezTo>
                  <a:pt x="2052830" y="88338"/>
                  <a:pt x="2082261" y="80977"/>
                  <a:pt x="2104335" y="66254"/>
                </a:cubicBezTo>
                <a:cubicBezTo>
                  <a:pt x="2119050" y="73616"/>
                  <a:pt x="2119050" y="103061"/>
                  <a:pt x="2141124" y="95700"/>
                </a:cubicBezTo>
                <a:cubicBezTo>
                  <a:pt x="2155839" y="88338"/>
                  <a:pt x="2141124" y="88338"/>
                  <a:pt x="2141124" y="73616"/>
                </a:cubicBezTo>
                <a:cubicBezTo>
                  <a:pt x="2185270" y="66254"/>
                  <a:pt x="2229418" y="58892"/>
                  <a:pt x="2258849" y="36808"/>
                </a:cubicBezTo>
                <a:cubicBezTo>
                  <a:pt x="2266207" y="58892"/>
                  <a:pt x="2280923" y="66254"/>
                  <a:pt x="2302996" y="58892"/>
                </a:cubicBezTo>
                <a:cubicBezTo>
                  <a:pt x="2302996" y="51531"/>
                  <a:pt x="2288280" y="58892"/>
                  <a:pt x="2288280" y="44169"/>
                </a:cubicBezTo>
                <a:cubicBezTo>
                  <a:pt x="2302996" y="29447"/>
                  <a:pt x="2302996" y="51531"/>
                  <a:pt x="2302996" y="51531"/>
                </a:cubicBezTo>
                <a:cubicBezTo>
                  <a:pt x="2325069" y="51531"/>
                  <a:pt x="2339784" y="29447"/>
                  <a:pt x="2361858" y="44169"/>
                </a:cubicBezTo>
                <a:cubicBezTo>
                  <a:pt x="2339784" y="73616"/>
                  <a:pt x="2310353" y="58892"/>
                  <a:pt x="2266207" y="73616"/>
                </a:cubicBezTo>
                <a:cubicBezTo>
                  <a:pt x="2251492" y="80977"/>
                  <a:pt x="2258849" y="103061"/>
                  <a:pt x="2236775" y="103061"/>
                </a:cubicBezTo>
                <a:cubicBezTo>
                  <a:pt x="2251492" y="73616"/>
                  <a:pt x="2177913" y="110423"/>
                  <a:pt x="2163198" y="95700"/>
                </a:cubicBezTo>
                <a:cubicBezTo>
                  <a:pt x="2155839" y="103061"/>
                  <a:pt x="2148481" y="117785"/>
                  <a:pt x="2141124" y="125146"/>
                </a:cubicBezTo>
                <a:cubicBezTo>
                  <a:pt x="2119050" y="125146"/>
                  <a:pt x="2119050" y="103061"/>
                  <a:pt x="2104335" y="95700"/>
                </a:cubicBezTo>
                <a:cubicBezTo>
                  <a:pt x="2082261" y="117785"/>
                  <a:pt x="2067546" y="80977"/>
                  <a:pt x="2038115" y="103061"/>
                </a:cubicBezTo>
                <a:cubicBezTo>
                  <a:pt x="2038115" y="147230"/>
                  <a:pt x="2096978" y="117785"/>
                  <a:pt x="2082261" y="154592"/>
                </a:cubicBezTo>
                <a:cubicBezTo>
                  <a:pt x="2052830" y="147230"/>
                  <a:pt x="2030756" y="139869"/>
                  <a:pt x="2023399" y="110423"/>
                </a:cubicBezTo>
                <a:cubicBezTo>
                  <a:pt x="1993968" y="117785"/>
                  <a:pt x="1993968" y="139869"/>
                  <a:pt x="2016041" y="147230"/>
                </a:cubicBezTo>
                <a:cubicBezTo>
                  <a:pt x="2016041" y="154592"/>
                  <a:pt x="2001325" y="154592"/>
                  <a:pt x="2001325" y="139869"/>
                </a:cubicBezTo>
                <a:cubicBezTo>
                  <a:pt x="1979252" y="154592"/>
                  <a:pt x="1964536" y="147230"/>
                  <a:pt x="1942462" y="147230"/>
                </a:cubicBezTo>
                <a:cubicBezTo>
                  <a:pt x="1927747" y="147230"/>
                  <a:pt x="1942462" y="184038"/>
                  <a:pt x="1957179" y="161954"/>
                </a:cubicBezTo>
                <a:cubicBezTo>
                  <a:pt x="1957179" y="191399"/>
                  <a:pt x="1920390" y="161954"/>
                  <a:pt x="1913032" y="184038"/>
                </a:cubicBezTo>
                <a:cubicBezTo>
                  <a:pt x="1920390" y="198760"/>
                  <a:pt x="1927747" y="191399"/>
                  <a:pt x="1927747" y="206123"/>
                </a:cubicBezTo>
                <a:cubicBezTo>
                  <a:pt x="1942462" y="191399"/>
                  <a:pt x="1979252" y="191399"/>
                  <a:pt x="1971894" y="169315"/>
                </a:cubicBezTo>
                <a:cubicBezTo>
                  <a:pt x="1993968" y="154592"/>
                  <a:pt x="1993968" y="184038"/>
                  <a:pt x="2023399" y="161954"/>
                </a:cubicBezTo>
                <a:cubicBezTo>
                  <a:pt x="2030756" y="176676"/>
                  <a:pt x="2016041" y="176676"/>
                  <a:pt x="2016041" y="191399"/>
                </a:cubicBezTo>
                <a:cubicBezTo>
                  <a:pt x="2023399" y="206123"/>
                  <a:pt x="2023399" y="176676"/>
                  <a:pt x="2030756" y="176676"/>
                </a:cubicBezTo>
                <a:cubicBezTo>
                  <a:pt x="2038115" y="176676"/>
                  <a:pt x="2045473" y="191399"/>
                  <a:pt x="2052830" y="184038"/>
                </a:cubicBezTo>
                <a:cubicBezTo>
                  <a:pt x="2067546" y="184038"/>
                  <a:pt x="2067546" y="161954"/>
                  <a:pt x="2089619" y="161954"/>
                </a:cubicBezTo>
                <a:cubicBezTo>
                  <a:pt x="2096978" y="154592"/>
                  <a:pt x="2089619" y="139869"/>
                  <a:pt x="2089619" y="132507"/>
                </a:cubicBezTo>
                <a:cubicBezTo>
                  <a:pt x="2119050" y="117785"/>
                  <a:pt x="2126408" y="139869"/>
                  <a:pt x="2148481" y="147230"/>
                </a:cubicBezTo>
                <a:cubicBezTo>
                  <a:pt x="2170555" y="139869"/>
                  <a:pt x="2163198" y="125146"/>
                  <a:pt x="2170555" y="110423"/>
                </a:cubicBezTo>
                <a:cubicBezTo>
                  <a:pt x="2192629" y="117785"/>
                  <a:pt x="2199987" y="132507"/>
                  <a:pt x="2222060" y="139869"/>
                </a:cubicBezTo>
                <a:cubicBezTo>
                  <a:pt x="2229418" y="110423"/>
                  <a:pt x="2273564" y="103061"/>
                  <a:pt x="2310353" y="88338"/>
                </a:cubicBezTo>
                <a:cubicBezTo>
                  <a:pt x="2310353" y="110423"/>
                  <a:pt x="2339784" y="88338"/>
                  <a:pt x="2361858" y="95700"/>
                </a:cubicBezTo>
                <a:cubicBezTo>
                  <a:pt x="2383932" y="88338"/>
                  <a:pt x="2369216" y="51531"/>
                  <a:pt x="2406006" y="58892"/>
                </a:cubicBezTo>
                <a:cubicBezTo>
                  <a:pt x="2406006" y="66254"/>
                  <a:pt x="2398647" y="66254"/>
                  <a:pt x="2391289" y="73616"/>
                </a:cubicBezTo>
                <a:cubicBezTo>
                  <a:pt x="2391289" y="88338"/>
                  <a:pt x="2420721" y="73616"/>
                  <a:pt x="2428078" y="66254"/>
                </a:cubicBezTo>
                <a:cubicBezTo>
                  <a:pt x="2420721" y="58892"/>
                  <a:pt x="2413363" y="51531"/>
                  <a:pt x="2406006" y="51531"/>
                </a:cubicBezTo>
                <a:cubicBezTo>
                  <a:pt x="2383932" y="29447"/>
                  <a:pt x="2369216" y="51531"/>
                  <a:pt x="2376574" y="22086"/>
                </a:cubicBezTo>
                <a:cubicBezTo>
                  <a:pt x="2310353" y="36808"/>
                  <a:pt x="2310353" y="36808"/>
                  <a:pt x="2310353" y="36808"/>
                </a:cubicBezTo>
                <a:cubicBezTo>
                  <a:pt x="2317712" y="7362"/>
                  <a:pt x="2361858" y="29447"/>
                  <a:pt x="2391289" y="14723"/>
                </a:cubicBezTo>
                <a:cubicBezTo>
                  <a:pt x="2420721" y="7362"/>
                  <a:pt x="2472226" y="0"/>
                  <a:pt x="2523730" y="0"/>
                </a:cubicBezTo>
                <a:close/>
              </a:path>
            </a:pathLst>
          </a:custGeom>
        </p:spPr>
        <p:txBody>
          <a:bodyPr wrap="square" anchor="ctr">
            <a:noAutofit/>
          </a:bodyPr>
          <a:lstStyle>
            <a:lvl1pPr marL="0" indent="0" algn="ctr">
              <a:buNone/>
              <a:defRPr sz="1600"/>
            </a:lvl1pPr>
          </a:lstStyle>
          <a:p>
            <a:endParaRPr lang="en-US" dirty="0"/>
          </a:p>
        </p:txBody>
      </p:sp>
    </p:spTree>
    <p:extLst>
      <p:ext uri="{BB962C8B-B14F-4D97-AF65-F5344CB8AC3E}">
        <p14:creationId xmlns:p14="http://schemas.microsoft.com/office/powerpoint/2010/main" val="1280955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a:xfrm>
            <a:off x="1014701" y="372244"/>
            <a:ext cx="4290754" cy="6113511"/>
          </a:xfrm>
          <a:custGeom>
            <a:avLst/>
            <a:gdLst>
              <a:gd name="connsiteX0" fmla="*/ 2455756 w 3972063"/>
              <a:gd name="connsiteY0" fmla="*/ 5262223 h 5659437"/>
              <a:gd name="connsiteX1" fmla="*/ 2460545 w 3972063"/>
              <a:gd name="connsiteY1" fmla="*/ 5265682 h 5659437"/>
              <a:gd name="connsiteX2" fmla="*/ 2454160 w 3972063"/>
              <a:gd name="connsiteY2" fmla="*/ 5263553 h 5659437"/>
              <a:gd name="connsiteX3" fmla="*/ 2455756 w 3972063"/>
              <a:gd name="connsiteY3" fmla="*/ 5262223 h 5659437"/>
              <a:gd name="connsiteX4" fmla="*/ 2439262 w 3972063"/>
              <a:gd name="connsiteY4" fmla="*/ 5106051 h 5659437"/>
              <a:gd name="connsiteX5" fmla="*/ 2441390 w 3972063"/>
              <a:gd name="connsiteY5" fmla="*/ 5108180 h 5659437"/>
              <a:gd name="connsiteX6" fmla="*/ 2441390 w 3972063"/>
              <a:gd name="connsiteY6" fmla="*/ 5108180 h 5659437"/>
              <a:gd name="connsiteX7" fmla="*/ 2439262 w 3972063"/>
              <a:gd name="connsiteY7" fmla="*/ 5106051 h 5659437"/>
              <a:gd name="connsiteX8" fmla="*/ 2399771 w 3972063"/>
              <a:gd name="connsiteY8" fmla="*/ 5097065 h 5659437"/>
              <a:gd name="connsiteX9" fmla="*/ 2400155 w 3972063"/>
              <a:gd name="connsiteY9" fmla="*/ 5097272 h 5659437"/>
              <a:gd name="connsiteX10" fmla="*/ 2398825 w 3972063"/>
              <a:gd name="connsiteY10" fmla="*/ 5097538 h 5659437"/>
              <a:gd name="connsiteX11" fmla="*/ 2486084 w 3972063"/>
              <a:gd name="connsiteY11" fmla="*/ 5069868 h 5659437"/>
              <a:gd name="connsiteX12" fmla="*/ 2492469 w 3972063"/>
              <a:gd name="connsiteY12" fmla="*/ 5078382 h 5659437"/>
              <a:gd name="connsiteX13" fmla="*/ 2486084 w 3972063"/>
              <a:gd name="connsiteY13" fmla="*/ 5074125 h 5659437"/>
              <a:gd name="connsiteX14" fmla="*/ 2486084 w 3972063"/>
              <a:gd name="connsiteY14" fmla="*/ 5069868 h 5659437"/>
              <a:gd name="connsiteX15" fmla="*/ 2547804 w 3972063"/>
              <a:gd name="connsiteY15" fmla="*/ 5016658 h 5659437"/>
              <a:gd name="connsiteX16" fmla="*/ 2549932 w 3972063"/>
              <a:gd name="connsiteY16" fmla="*/ 5016658 h 5659437"/>
              <a:gd name="connsiteX17" fmla="*/ 2548539 w 3972063"/>
              <a:gd name="connsiteY17" fmla="*/ 5017006 h 5659437"/>
              <a:gd name="connsiteX18" fmla="*/ 764315 w 3972063"/>
              <a:gd name="connsiteY18" fmla="*/ 4578738 h 5659437"/>
              <a:gd name="connsiteX19" fmla="*/ 768571 w 3972063"/>
              <a:gd name="connsiteY19" fmla="*/ 4583527 h 5659437"/>
              <a:gd name="connsiteX20" fmla="*/ 764315 w 3972063"/>
              <a:gd name="connsiteY20" fmla="*/ 4593105 h 5659437"/>
              <a:gd name="connsiteX21" fmla="*/ 764314 w 3972063"/>
              <a:gd name="connsiteY21" fmla="*/ 4585655 h 5659437"/>
              <a:gd name="connsiteX22" fmla="*/ 764315 w 3972063"/>
              <a:gd name="connsiteY22" fmla="*/ 4578206 h 5659437"/>
              <a:gd name="connsiteX23" fmla="*/ 764315 w 3972063"/>
              <a:gd name="connsiteY23" fmla="*/ 4578738 h 5659437"/>
              <a:gd name="connsiteX24" fmla="*/ 763895 w 3972063"/>
              <a:gd name="connsiteY24" fmla="*/ 4578266 h 5659437"/>
              <a:gd name="connsiteX25" fmla="*/ 843060 w 3972063"/>
              <a:gd name="connsiteY25" fmla="*/ 4535638 h 5659437"/>
              <a:gd name="connsiteX26" fmla="*/ 849445 w 3972063"/>
              <a:gd name="connsiteY26" fmla="*/ 4539895 h 5659437"/>
              <a:gd name="connsiteX27" fmla="*/ 834547 w 3972063"/>
              <a:gd name="connsiteY27" fmla="*/ 4559050 h 5659437"/>
              <a:gd name="connsiteX28" fmla="*/ 838804 w 3972063"/>
              <a:gd name="connsiteY28" fmla="*/ 4548408 h 5659437"/>
              <a:gd name="connsiteX29" fmla="*/ 843060 w 3972063"/>
              <a:gd name="connsiteY29" fmla="*/ 4535638 h 5659437"/>
              <a:gd name="connsiteX30" fmla="*/ 3339433 w 3972063"/>
              <a:gd name="connsiteY30" fmla="*/ 4171984 h 5659437"/>
              <a:gd name="connsiteX31" fmla="*/ 3343777 w 3972063"/>
              <a:gd name="connsiteY31" fmla="*/ 4178065 h 5659437"/>
              <a:gd name="connsiteX32" fmla="*/ 3339520 w 3972063"/>
              <a:gd name="connsiteY32" fmla="*/ 4173808 h 5659437"/>
              <a:gd name="connsiteX33" fmla="*/ 3326656 w 3972063"/>
              <a:gd name="connsiteY33" fmla="*/ 3978939 h 5659437"/>
              <a:gd name="connsiteX34" fmla="*/ 3326218 w 3972063"/>
              <a:gd name="connsiteY34" fmla="*/ 3983316 h 5659437"/>
              <a:gd name="connsiteX35" fmla="*/ 3322494 w 3972063"/>
              <a:gd name="connsiteY35" fmla="*/ 3982252 h 5659437"/>
              <a:gd name="connsiteX36" fmla="*/ 3326750 w 3972063"/>
              <a:gd name="connsiteY36" fmla="*/ 3977995 h 5659437"/>
              <a:gd name="connsiteX37" fmla="*/ 3327688 w 3972063"/>
              <a:gd name="connsiteY37" fmla="*/ 3978118 h 5659437"/>
              <a:gd name="connsiteX38" fmla="*/ 3326656 w 3972063"/>
              <a:gd name="connsiteY38" fmla="*/ 3978939 h 5659437"/>
              <a:gd name="connsiteX39" fmla="*/ 3326750 w 3972063"/>
              <a:gd name="connsiteY39" fmla="*/ 3786438 h 5659437"/>
              <a:gd name="connsiteX40" fmla="*/ 3324760 w 3972063"/>
              <a:gd name="connsiteY40" fmla="*/ 3787599 h 5659437"/>
              <a:gd name="connsiteX41" fmla="*/ 3324356 w 3972063"/>
              <a:gd name="connsiteY41" fmla="*/ 3786970 h 5659437"/>
              <a:gd name="connsiteX42" fmla="*/ 3326750 w 3972063"/>
              <a:gd name="connsiteY42" fmla="*/ 3786438 h 5659437"/>
              <a:gd name="connsiteX43" fmla="*/ 3442731 w 3972063"/>
              <a:gd name="connsiteY43" fmla="*/ 3351654 h 5659437"/>
              <a:gd name="connsiteX44" fmla="*/ 3443805 w 3972063"/>
              <a:gd name="connsiteY44" fmla="*/ 3352243 h 5659437"/>
              <a:gd name="connsiteX45" fmla="*/ 3443604 w 3972063"/>
              <a:gd name="connsiteY45" fmla="*/ 3352395 h 5659437"/>
              <a:gd name="connsiteX46" fmla="*/ 3433164 w 3972063"/>
              <a:gd name="connsiteY46" fmla="*/ 3339472 h 5659437"/>
              <a:gd name="connsiteX47" fmla="*/ 3437155 w 3972063"/>
              <a:gd name="connsiteY47" fmla="*/ 3346922 h 5659437"/>
              <a:gd name="connsiteX48" fmla="*/ 3442731 w 3972063"/>
              <a:gd name="connsiteY48" fmla="*/ 3351654 h 5659437"/>
              <a:gd name="connsiteX49" fmla="*/ 3435558 w 3972063"/>
              <a:gd name="connsiteY49" fmla="*/ 3347720 h 5659437"/>
              <a:gd name="connsiteX50" fmla="*/ 3428907 w 3972063"/>
              <a:gd name="connsiteY50" fmla="*/ 3341601 h 5659437"/>
              <a:gd name="connsiteX51" fmla="*/ 3433164 w 3972063"/>
              <a:gd name="connsiteY51" fmla="*/ 3339472 h 5659437"/>
              <a:gd name="connsiteX52" fmla="*/ 345046 w 3972063"/>
              <a:gd name="connsiteY52" fmla="*/ 2292030 h 5659437"/>
              <a:gd name="connsiteX53" fmla="*/ 345569 w 3972063"/>
              <a:gd name="connsiteY53" fmla="*/ 2292400 h 5659437"/>
              <a:gd name="connsiteX54" fmla="*/ 345046 w 3972063"/>
              <a:gd name="connsiteY54" fmla="*/ 2292296 h 5659437"/>
              <a:gd name="connsiteX55" fmla="*/ 345046 w 3972063"/>
              <a:gd name="connsiteY55" fmla="*/ 2292030 h 5659437"/>
              <a:gd name="connsiteX56" fmla="*/ 394048 w 3972063"/>
              <a:gd name="connsiteY56" fmla="*/ 2186217 h 5659437"/>
              <a:gd name="connsiteX57" fmla="*/ 402509 w 3972063"/>
              <a:gd name="connsiteY57" fmla="*/ 2192260 h 5659437"/>
              <a:gd name="connsiteX58" fmla="*/ 398252 w 3972063"/>
              <a:gd name="connsiteY58" fmla="*/ 2192260 h 5659437"/>
              <a:gd name="connsiteX59" fmla="*/ 393864 w 3972063"/>
              <a:gd name="connsiteY59" fmla="*/ 2186086 h 5659437"/>
              <a:gd name="connsiteX60" fmla="*/ 393996 w 3972063"/>
              <a:gd name="connsiteY60" fmla="*/ 2186141 h 5659437"/>
              <a:gd name="connsiteX61" fmla="*/ 394048 w 3972063"/>
              <a:gd name="connsiteY61" fmla="*/ 2186217 h 5659437"/>
              <a:gd name="connsiteX62" fmla="*/ 414480 w 3972063"/>
              <a:gd name="connsiteY62" fmla="*/ 2048327 h 5659437"/>
              <a:gd name="connsiteX63" fmla="*/ 419535 w 3972063"/>
              <a:gd name="connsiteY63" fmla="*/ 2051786 h 5659437"/>
              <a:gd name="connsiteX64" fmla="*/ 411022 w 3972063"/>
              <a:gd name="connsiteY64" fmla="*/ 2049657 h 5659437"/>
              <a:gd name="connsiteX65" fmla="*/ 414480 w 3972063"/>
              <a:gd name="connsiteY65" fmla="*/ 2048327 h 5659437"/>
              <a:gd name="connsiteX66" fmla="*/ 308865 w 3972063"/>
              <a:gd name="connsiteY66" fmla="*/ 2024116 h 5659437"/>
              <a:gd name="connsiteX67" fmla="*/ 309274 w 3972063"/>
              <a:gd name="connsiteY67" fmla="*/ 2024116 h 5659437"/>
              <a:gd name="connsiteX68" fmla="*/ 309551 w 3972063"/>
              <a:gd name="connsiteY68" fmla="*/ 2024459 h 5659437"/>
              <a:gd name="connsiteX69" fmla="*/ 304608 w 3972063"/>
              <a:gd name="connsiteY69" fmla="*/ 2015603 h 5659437"/>
              <a:gd name="connsiteX70" fmla="*/ 315250 w 3972063"/>
              <a:gd name="connsiteY70" fmla="*/ 2024116 h 5659437"/>
              <a:gd name="connsiteX71" fmla="*/ 309274 w 3972063"/>
              <a:gd name="connsiteY71" fmla="*/ 2024116 h 5659437"/>
              <a:gd name="connsiteX72" fmla="*/ 305407 w 3972063"/>
              <a:gd name="connsiteY72" fmla="*/ 2019327 h 5659437"/>
              <a:gd name="connsiteX73" fmla="*/ 304608 w 3972063"/>
              <a:gd name="connsiteY73" fmla="*/ 2015603 h 5659437"/>
              <a:gd name="connsiteX74" fmla="*/ 180318 w 3972063"/>
              <a:gd name="connsiteY74" fmla="*/ 1997724 h 5659437"/>
              <a:gd name="connsiteX75" fmla="*/ 191810 w 3972063"/>
              <a:gd name="connsiteY75" fmla="*/ 2002832 h 5659437"/>
              <a:gd name="connsiteX76" fmla="*/ 185425 w 3972063"/>
              <a:gd name="connsiteY76" fmla="*/ 2002832 h 5659437"/>
              <a:gd name="connsiteX77" fmla="*/ 179041 w 3972063"/>
              <a:gd name="connsiteY77" fmla="*/ 1996447 h 5659437"/>
              <a:gd name="connsiteX78" fmla="*/ 180318 w 3972063"/>
              <a:gd name="connsiteY78" fmla="*/ 1997724 h 5659437"/>
              <a:gd name="connsiteX79" fmla="*/ 178206 w 3972063"/>
              <a:gd name="connsiteY79" fmla="*/ 1996786 h 5659437"/>
              <a:gd name="connsiteX80" fmla="*/ 3607682 w 3972063"/>
              <a:gd name="connsiteY80" fmla="*/ 1964521 h 5659437"/>
              <a:gd name="connsiteX81" fmla="*/ 3599169 w 3972063"/>
              <a:gd name="connsiteY81" fmla="*/ 1977291 h 5659437"/>
              <a:gd name="connsiteX82" fmla="*/ 3601297 w 3972063"/>
              <a:gd name="connsiteY82" fmla="*/ 1968778 h 5659437"/>
              <a:gd name="connsiteX83" fmla="*/ 3607682 w 3972063"/>
              <a:gd name="connsiteY83" fmla="*/ 1964521 h 5659437"/>
              <a:gd name="connsiteX84" fmla="*/ 406765 w 3972063"/>
              <a:gd name="connsiteY84" fmla="*/ 1868742 h 5659437"/>
              <a:gd name="connsiteX85" fmla="*/ 409130 w 3972063"/>
              <a:gd name="connsiteY85" fmla="*/ 1870634 h 5659437"/>
              <a:gd name="connsiteX86" fmla="*/ 408894 w 3972063"/>
              <a:gd name="connsiteY86" fmla="*/ 1870871 h 5659437"/>
              <a:gd name="connsiteX87" fmla="*/ 406765 w 3972063"/>
              <a:gd name="connsiteY87" fmla="*/ 1868742 h 5659437"/>
              <a:gd name="connsiteX88" fmla="*/ 365146 w 3972063"/>
              <a:gd name="connsiteY88" fmla="*/ 1864013 h 5659437"/>
              <a:gd name="connsiteX89" fmla="*/ 365530 w 3972063"/>
              <a:gd name="connsiteY89" fmla="*/ 1864220 h 5659437"/>
              <a:gd name="connsiteX90" fmla="*/ 364200 w 3972063"/>
              <a:gd name="connsiteY90" fmla="*/ 1864486 h 5659437"/>
              <a:gd name="connsiteX91" fmla="*/ 151373 w 3972063"/>
              <a:gd name="connsiteY91" fmla="*/ 1760194 h 5659437"/>
              <a:gd name="connsiteX92" fmla="*/ 150718 w 3972063"/>
              <a:gd name="connsiteY92" fmla="*/ 1760685 h 5659437"/>
              <a:gd name="connsiteX93" fmla="*/ 149564 w 3972063"/>
              <a:gd name="connsiteY93" fmla="*/ 1760300 h 5659437"/>
              <a:gd name="connsiteX94" fmla="*/ 140732 w 3972063"/>
              <a:gd name="connsiteY94" fmla="*/ 1760194 h 5659437"/>
              <a:gd name="connsiteX95" fmla="*/ 149245 w 3972063"/>
              <a:gd name="connsiteY95" fmla="*/ 1761790 h 5659437"/>
              <a:gd name="connsiteX96" fmla="*/ 150718 w 3972063"/>
              <a:gd name="connsiteY96" fmla="*/ 1760685 h 5659437"/>
              <a:gd name="connsiteX97" fmla="*/ 155630 w 3972063"/>
              <a:gd name="connsiteY97" fmla="*/ 1762322 h 5659437"/>
              <a:gd name="connsiteX98" fmla="*/ 151373 w 3972063"/>
              <a:gd name="connsiteY98" fmla="*/ 1766579 h 5659437"/>
              <a:gd name="connsiteX99" fmla="*/ 140732 w 3972063"/>
              <a:gd name="connsiteY99" fmla="*/ 1760194 h 5659437"/>
              <a:gd name="connsiteX100" fmla="*/ 144228 w 3972063"/>
              <a:gd name="connsiteY100" fmla="*/ 1758521 h 5659437"/>
              <a:gd name="connsiteX101" fmla="*/ 149564 w 3972063"/>
              <a:gd name="connsiteY101" fmla="*/ 1760300 h 5659437"/>
              <a:gd name="connsiteX102" fmla="*/ 146850 w 3972063"/>
              <a:gd name="connsiteY102" fmla="*/ 1760460 h 5659437"/>
              <a:gd name="connsiteX103" fmla="*/ 143088 w 3972063"/>
              <a:gd name="connsiteY103" fmla="*/ 1757678 h 5659437"/>
              <a:gd name="connsiteX104" fmla="*/ 144228 w 3972063"/>
              <a:gd name="connsiteY104" fmla="*/ 1758521 h 5659437"/>
              <a:gd name="connsiteX105" fmla="*/ 142860 w 3972063"/>
              <a:gd name="connsiteY105" fmla="*/ 1758065 h 5659437"/>
              <a:gd name="connsiteX106" fmla="*/ 302381 w 3972063"/>
              <a:gd name="connsiteY106" fmla="*/ 1723813 h 5659437"/>
              <a:gd name="connsiteX107" fmla="*/ 302480 w 3972063"/>
              <a:gd name="connsiteY107" fmla="*/ 1724011 h 5659437"/>
              <a:gd name="connsiteX108" fmla="*/ 302218 w 3972063"/>
              <a:gd name="connsiteY108" fmla="*/ 1723954 h 5659437"/>
              <a:gd name="connsiteX109" fmla="*/ 300352 w 3972063"/>
              <a:gd name="connsiteY109" fmla="*/ 1719754 h 5659437"/>
              <a:gd name="connsiteX110" fmla="*/ 304608 w 3972063"/>
              <a:gd name="connsiteY110" fmla="*/ 1721882 h 5659437"/>
              <a:gd name="connsiteX111" fmla="*/ 302381 w 3972063"/>
              <a:gd name="connsiteY111" fmla="*/ 1723813 h 5659437"/>
              <a:gd name="connsiteX112" fmla="*/ 221606 w 3972063"/>
              <a:gd name="connsiteY112" fmla="*/ 1577151 h 5659437"/>
              <a:gd name="connsiteX113" fmla="*/ 225862 w 3972063"/>
              <a:gd name="connsiteY113" fmla="*/ 1579279 h 5659437"/>
              <a:gd name="connsiteX114" fmla="*/ 227410 w 3972063"/>
              <a:gd name="connsiteY114" fmla="*/ 1581988 h 5659437"/>
              <a:gd name="connsiteX115" fmla="*/ 1483669 w 3972063"/>
              <a:gd name="connsiteY115" fmla="*/ 1294072 h 5659437"/>
              <a:gd name="connsiteX116" fmla="*/ 1481541 w 3972063"/>
              <a:gd name="connsiteY116" fmla="*/ 1296201 h 5659437"/>
              <a:gd name="connsiteX117" fmla="*/ 1483401 w 3972063"/>
              <a:gd name="connsiteY117" fmla="*/ 1294084 h 5659437"/>
              <a:gd name="connsiteX118" fmla="*/ 506794 w 3972063"/>
              <a:gd name="connsiteY118" fmla="*/ 1232348 h 5659437"/>
              <a:gd name="connsiteX119" fmla="*/ 515307 w 3972063"/>
              <a:gd name="connsiteY119" fmla="*/ 1238734 h 5659437"/>
              <a:gd name="connsiteX120" fmla="*/ 515307 w 3972063"/>
              <a:gd name="connsiteY120" fmla="*/ 1245119 h 5659437"/>
              <a:gd name="connsiteX121" fmla="*/ 519564 w 3972063"/>
              <a:gd name="connsiteY121" fmla="*/ 1245119 h 5659437"/>
              <a:gd name="connsiteX122" fmla="*/ 508922 w 3972063"/>
              <a:gd name="connsiteY122" fmla="*/ 1253633 h 5659437"/>
              <a:gd name="connsiteX123" fmla="*/ 502537 w 3972063"/>
              <a:gd name="connsiteY123" fmla="*/ 1247247 h 5659437"/>
              <a:gd name="connsiteX124" fmla="*/ 506794 w 3972063"/>
              <a:gd name="connsiteY124" fmla="*/ 1245119 h 5659437"/>
              <a:gd name="connsiteX125" fmla="*/ 506794 w 3972063"/>
              <a:gd name="connsiteY125" fmla="*/ 1232348 h 5659437"/>
              <a:gd name="connsiteX126" fmla="*/ 1728420 w 3972063"/>
              <a:gd name="connsiteY126" fmla="*/ 1025893 h 5659437"/>
              <a:gd name="connsiteX127" fmla="*/ 1725297 w 3972063"/>
              <a:gd name="connsiteY127" fmla="*/ 1027859 h 5659437"/>
              <a:gd name="connsiteX128" fmla="*/ 1724430 w 3972063"/>
              <a:gd name="connsiteY128" fmla="*/ 1027223 h 5659437"/>
              <a:gd name="connsiteX129" fmla="*/ 1728420 w 3972063"/>
              <a:gd name="connsiteY129" fmla="*/ 1025893 h 5659437"/>
              <a:gd name="connsiteX130" fmla="*/ 1170814 w 3972063"/>
              <a:gd name="connsiteY130" fmla="*/ 813052 h 5659437"/>
              <a:gd name="connsiteX131" fmla="*/ 1175070 w 3972063"/>
              <a:gd name="connsiteY131" fmla="*/ 823694 h 5659437"/>
              <a:gd name="connsiteX132" fmla="*/ 1168686 w 3972063"/>
              <a:gd name="connsiteY132" fmla="*/ 815180 h 5659437"/>
              <a:gd name="connsiteX133" fmla="*/ 1170814 w 3972063"/>
              <a:gd name="connsiteY133" fmla="*/ 813052 h 5659437"/>
              <a:gd name="connsiteX134" fmla="*/ 3075615 w 3972063"/>
              <a:gd name="connsiteY134" fmla="*/ 669917 h 5659437"/>
              <a:gd name="connsiteX135" fmla="*/ 3076034 w 3972063"/>
              <a:gd name="connsiteY135" fmla="*/ 670389 h 5659437"/>
              <a:gd name="connsiteX136" fmla="*/ 3075615 w 3972063"/>
              <a:gd name="connsiteY136" fmla="*/ 670449 h 5659437"/>
              <a:gd name="connsiteX137" fmla="*/ 3075615 w 3972063"/>
              <a:gd name="connsiteY137" fmla="*/ 655550 h 5659437"/>
              <a:gd name="connsiteX138" fmla="*/ 3075615 w 3972063"/>
              <a:gd name="connsiteY138" fmla="*/ 662999 h 5659437"/>
              <a:gd name="connsiteX139" fmla="*/ 3075615 w 3972063"/>
              <a:gd name="connsiteY139" fmla="*/ 669917 h 5659437"/>
              <a:gd name="connsiteX140" fmla="*/ 3071358 w 3972063"/>
              <a:gd name="connsiteY140" fmla="*/ 665128 h 5659437"/>
              <a:gd name="connsiteX141" fmla="*/ 3075615 w 3972063"/>
              <a:gd name="connsiteY141" fmla="*/ 655550 h 5659437"/>
              <a:gd name="connsiteX142" fmla="*/ 2894712 w 3972063"/>
              <a:gd name="connsiteY142" fmla="*/ 0 h 5659437"/>
              <a:gd name="connsiteX143" fmla="*/ 2941534 w 3972063"/>
              <a:gd name="connsiteY143" fmla="*/ 0 h 5659437"/>
              <a:gd name="connsiteX144" fmla="*/ 2962816 w 3972063"/>
              <a:gd name="connsiteY144" fmla="*/ 8514 h 5659437"/>
              <a:gd name="connsiteX145" fmla="*/ 2958560 w 3972063"/>
              <a:gd name="connsiteY145" fmla="*/ 80880 h 5659437"/>
              <a:gd name="connsiteX146" fmla="*/ 2954303 w 3972063"/>
              <a:gd name="connsiteY146" fmla="*/ 68109 h 5659437"/>
              <a:gd name="connsiteX147" fmla="*/ 2939405 w 3972063"/>
              <a:gd name="connsiteY147" fmla="*/ 87265 h 5659437"/>
              <a:gd name="connsiteX148" fmla="*/ 2913866 w 3972063"/>
              <a:gd name="connsiteY148" fmla="*/ 146860 h 5659437"/>
              <a:gd name="connsiteX149" fmla="*/ 2890455 w 3972063"/>
              <a:gd name="connsiteY149" fmla="*/ 163888 h 5659437"/>
              <a:gd name="connsiteX150" fmla="*/ 2879814 w 3972063"/>
              <a:gd name="connsiteY150" fmla="*/ 187300 h 5659437"/>
              <a:gd name="connsiteX151" fmla="*/ 2892583 w 3972063"/>
              <a:gd name="connsiteY151" fmla="*/ 180915 h 5659437"/>
              <a:gd name="connsiteX152" fmla="*/ 2877686 w 3972063"/>
              <a:gd name="connsiteY152" fmla="*/ 208584 h 5659437"/>
              <a:gd name="connsiteX153" fmla="*/ 2860659 w 3972063"/>
              <a:gd name="connsiteY153" fmla="*/ 236253 h 5659437"/>
              <a:gd name="connsiteX154" fmla="*/ 2850018 w 3972063"/>
              <a:gd name="connsiteY154" fmla="*/ 231997 h 5659437"/>
              <a:gd name="connsiteX155" fmla="*/ 2839377 w 3972063"/>
              <a:gd name="connsiteY155" fmla="*/ 253281 h 5659437"/>
              <a:gd name="connsiteX156" fmla="*/ 2843633 w 3972063"/>
              <a:gd name="connsiteY156" fmla="*/ 242639 h 5659437"/>
              <a:gd name="connsiteX157" fmla="*/ 2837248 w 3972063"/>
              <a:gd name="connsiteY157" fmla="*/ 259666 h 5659437"/>
              <a:gd name="connsiteX158" fmla="*/ 2801068 w 3972063"/>
              <a:gd name="connsiteY158" fmla="*/ 295849 h 5659437"/>
              <a:gd name="connsiteX159" fmla="*/ 2796811 w 3972063"/>
              <a:gd name="connsiteY159" fmla="*/ 340545 h 5659437"/>
              <a:gd name="connsiteX160" fmla="*/ 2815966 w 3972063"/>
              <a:gd name="connsiteY160" fmla="*/ 353316 h 5659437"/>
              <a:gd name="connsiteX161" fmla="*/ 2815966 w 3972063"/>
              <a:gd name="connsiteY161" fmla="*/ 342674 h 5659437"/>
              <a:gd name="connsiteX162" fmla="*/ 2807453 w 3972063"/>
              <a:gd name="connsiteY162" fmla="*/ 329903 h 5659437"/>
              <a:gd name="connsiteX163" fmla="*/ 2826607 w 3972063"/>
              <a:gd name="connsiteY163" fmla="*/ 310748 h 5659437"/>
              <a:gd name="connsiteX164" fmla="*/ 2835120 w 3972063"/>
              <a:gd name="connsiteY164" fmla="*/ 315005 h 5659437"/>
              <a:gd name="connsiteX165" fmla="*/ 2839377 w 3972063"/>
              <a:gd name="connsiteY165" fmla="*/ 302234 h 5659437"/>
              <a:gd name="connsiteX166" fmla="*/ 2835120 w 3972063"/>
              <a:gd name="connsiteY166" fmla="*/ 300106 h 5659437"/>
              <a:gd name="connsiteX167" fmla="*/ 2845762 w 3972063"/>
              <a:gd name="connsiteY167" fmla="*/ 300106 h 5659437"/>
              <a:gd name="connsiteX168" fmla="*/ 2847890 w 3972063"/>
              <a:gd name="connsiteY168" fmla="*/ 325647 h 5659437"/>
              <a:gd name="connsiteX169" fmla="*/ 2862788 w 3972063"/>
              <a:gd name="connsiteY169" fmla="*/ 297977 h 5659437"/>
              <a:gd name="connsiteX170" fmla="*/ 2871301 w 3972063"/>
              <a:gd name="connsiteY170" fmla="*/ 308619 h 5659437"/>
              <a:gd name="connsiteX171" fmla="*/ 2888327 w 3972063"/>
              <a:gd name="connsiteY171" fmla="*/ 293720 h 5659437"/>
              <a:gd name="connsiteX172" fmla="*/ 2892583 w 3972063"/>
              <a:gd name="connsiteY172" fmla="*/ 306491 h 5659437"/>
              <a:gd name="connsiteX173" fmla="*/ 2911738 w 3972063"/>
              <a:gd name="connsiteY173" fmla="*/ 300106 h 5659437"/>
              <a:gd name="connsiteX174" fmla="*/ 2909610 w 3972063"/>
              <a:gd name="connsiteY174" fmla="*/ 291592 h 5659437"/>
              <a:gd name="connsiteX175" fmla="*/ 2930892 w 3972063"/>
              <a:gd name="connsiteY175" fmla="*/ 280950 h 5659437"/>
              <a:gd name="connsiteX176" fmla="*/ 2956432 w 3972063"/>
              <a:gd name="connsiteY176" fmla="*/ 278822 h 5659437"/>
              <a:gd name="connsiteX177" fmla="*/ 2905353 w 3972063"/>
              <a:gd name="connsiteY177" fmla="*/ 370343 h 5659437"/>
              <a:gd name="connsiteX178" fmla="*/ 2888327 w 3972063"/>
              <a:gd name="connsiteY178" fmla="*/ 400141 h 5659437"/>
              <a:gd name="connsiteX179" fmla="*/ 2884032 w 3972063"/>
              <a:gd name="connsiteY179" fmla="*/ 402448 h 5659437"/>
              <a:gd name="connsiteX180" fmla="*/ 2884070 w 3972063"/>
              <a:gd name="connsiteY180" fmla="*/ 402269 h 5659437"/>
              <a:gd name="connsiteX181" fmla="*/ 2883922 w 3972063"/>
              <a:gd name="connsiteY181" fmla="*/ 402507 h 5659437"/>
              <a:gd name="connsiteX182" fmla="*/ 2873961 w 3972063"/>
              <a:gd name="connsiteY182" fmla="*/ 407856 h 5659437"/>
              <a:gd name="connsiteX183" fmla="*/ 2875557 w 3972063"/>
              <a:gd name="connsiteY183" fmla="*/ 429939 h 5659437"/>
              <a:gd name="connsiteX184" fmla="*/ 2877420 w 3972063"/>
              <a:gd name="connsiteY184" fmla="*/ 412911 h 5659437"/>
              <a:gd name="connsiteX185" fmla="*/ 2883922 w 3972063"/>
              <a:gd name="connsiteY185" fmla="*/ 402507 h 5659437"/>
              <a:gd name="connsiteX186" fmla="*/ 2884032 w 3972063"/>
              <a:gd name="connsiteY186" fmla="*/ 402448 h 5659437"/>
              <a:gd name="connsiteX187" fmla="*/ 2878750 w 3972063"/>
              <a:gd name="connsiteY187" fmla="*/ 427278 h 5659437"/>
              <a:gd name="connsiteX188" fmla="*/ 2867044 w 3972063"/>
              <a:gd name="connsiteY188" fmla="*/ 442709 h 5659437"/>
              <a:gd name="connsiteX189" fmla="*/ 2864916 w 3972063"/>
              <a:gd name="connsiteY189" fmla="*/ 459736 h 5659437"/>
              <a:gd name="connsiteX190" fmla="*/ 2862788 w 3972063"/>
              <a:gd name="connsiteY190" fmla="*/ 436324 h 5659437"/>
              <a:gd name="connsiteX191" fmla="*/ 2862788 w 3972063"/>
              <a:gd name="connsiteY191" fmla="*/ 474635 h 5659437"/>
              <a:gd name="connsiteX192" fmla="*/ 2852146 w 3972063"/>
              <a:gd name="connsiteY192" fmla="*/ 470378 h 5659437"/>
              <a:gd name="connsiteX193" fmla="*/ 2843633 w 3972063"/>
              <a:gd name="connsiteY193" fmla="*/ 478892 h 5659437"/>
              <a:gd name="connsiteX194" fmla="*/ 2841505 w 3972063"/>
              <a:gd name="connsiteY194" fmla="*/ 483149 h 5659437"/>
              <a:gd name="connsiteX195" fmla="*/ 2847890 w 3972063"/>
              <a:gd name="connsiteY195" fmla="*/ 500176 h 5659437"/>
              <a:gd name="connsiteX196" fmla="*/ 2852146 w 3972063"/>
              <a:gd name="connsiteY196" fmla="*/ 495919 h 5659437"/>
              <a:gd name="connsiteX197" fmla="*/ 2850018 w 3972063"/>
              <a:gd name="connsiteY197" fmla="*/ 485277 h 5659437"/>
              <a:gd name="connsiteX198" fmla="*/ 2856403 w 3972063"/>
              <a:gd name="connsiteY198" fmla="*/ 476764 h 5659437"/>
              <a:gd name="connsiteX199" fmla="*/ 2854275 w 3972063"/>
              <a:gd name="connsiteY199" fmla="*/ 493791 h 5659437"/>
              <a:gd name="connsiteX200" fmla="*/ 2867044 w 3972063"/>
              <a:gd name="connsiteY200" fmla="*/ 495919 h 5659437"/>
              <a:gd name="connsiteX201" fmla="*/ 2875557 w 3972063"/>
              <a:gd name="connsiteY201" fmla="*/ 510818 h 5659437"/>
              <a:gd name="connsiteX202" fmla="*/ 2881942 w 3972063"/>
              <a:gd name="connsiteY202" fmla="*/ 476764 h 5659437"/>
              <a:gd name="connsiteX203" fmla="*/ 2888327 w 3972063"/>
              <a:gd name="connsiteY203" fmla="*/ 463993 h 5659437"/>
              <a:gd name="connsiteX204" fmla="*/ 2879814 w 3972063"/>
              <a:gd name="connsiteY204" fmla="*/ 459736 h 5659437"/>
              <a:gd name="connsiteX205" fmla="*/ 2890455 w 3972063"/>
              <a:gd name="connsiteY205" fmla="*/ 455479 h 5659437"/>
              <a:gd name="connsiteX206" fmla="*/ 2903225 w 3972063"/>
              <a:gd name="connsiteY206" fmla="*/ 425682 h 5659437"/>
              <a:gd name="connsiteX207" fmla="*/ 2920251 w 3972063"/>
              <a:gd name="connsiteY207" fmla="*/ 398012 h 5659437"/>
              <a:gd name="connsiteX208" fmla="*/ 2956432 w 3972063"/>
              <a:gd name="connsiteY208" fmla="*/ 357573 h 5659437"/>
              <a:gd name="connsiteX209" fmla="*/ 2954303 w 3972063"/>
              <a:gd name="connsiteY209" fmla="*/ 389499 h 5659437"/>
              <a:gd name="connsiteX210" fmla="*/ 2971329 w 3972063"/>
              <a:gd name="connsiteY210" fmla="*/ 368215 h 5659437"/>
              <a:gd name="connsiteX211" fmla="*/ 2984099 w 3972063"/>
              <a:gd name="connsiteY211" fmla="*/ 370343 h 5659437"/>
              <a:gd name="connsiteX212" fmla="*/ 2994740 w 3972063"/>
              <a:gd name="connsiteY212" fmla="*/ 351187 h 5659437"/>
              <a:gd name="connsiteX213" fmla="*/ 3007510 w 3972063"/>
              <a:gd name="connsiteY213" fmla="*/ 344802 h 5659437"/>
              <a:gd name="connsiteX214" fmla="*/ 3003253 w 3972063"/>
              <a:gd name="connsiteY214" fmla="*/ 357573 h 5659437"/>
              <a:gd name="connsiteX215" fmla="*/ 3016023 w 3972063"/>
              <a:gd name="connsiteY215" fmla="*/ 361829 h 5659437"/>
              <a:gd name="connsiteX216" fmla="*/ 3007510 w 3972063"/>
              <a:gd name="connsiteY216" fmla="*/ 425682 h 5659437"/>
              <a:gd name="connsiteX217" fmla="*/ 2988356 w 3972063"/>
              <a:gd name="connsiteY217" fmla="*/ 478892 h 5659437"/>
              <a:gd name="connsiteX218" fmla="*/ 2979843 w 3972063"/>
              <a:gd name="connsiteY218" fmla="*/ 515075 h 5659437"/>
              <a:gd name="connsiteX219" fmla="*/ 2960688 w 3972063"/>
              <a:gd name="connsiteY219" fmla="*/ 544873 h 5659437"/>
              <a:gd name="connsiteX220" fmla="*/ 2939405 w 3972063"/>
              <a:gd name="connsiteY220" fmla="*/ 595954 h 5659437"/>
              <a:gd name="connsiteX221" fmla="*/ 2933021 w 3972063"/>
              <a:gd name="connsiteY221" fmla="*/ 591698 h 5659437"/>
              <a:gd name="connsiteX222" fmla="*/ 2930892 w 3972063"/>
              <a:gd name="connsiteY222" fmla="*/ 615110 h 5659437"/>
              <a:gd name="connsiteX223" fmla="*/ 2918123 w 3972063"/>
              <a:gd name="connsiteY223" fmla="*/ 610853 h 5659437"/>
              <a:gd name="connsiteX224" fmla="*/ 2907481 w 3972063"/>
              <a:gd name="connsiteY224" fmla="*/ 647036 h 5659437"/>
              <a:gd name="connsiteX225" fmla="*/ 2909610 w 3972063"/>
              <a:gd name="connsiteY225" fmla="*/ 687476 h 5659437"/>
              <a:gd name="connsiteX226" fmla="*/ 2905353 w 3972063"/>
              <a:gd name="connsiteY226" fmla="*/ 710888 h 5659437"/>
              <a:gd name="connsiteX227" fmla="*/ 2852146 w 3972063"/>
              <a:gd name="connsiteY227" fmla="*/ 753457 h 5659437"/>
              <a:gd name="connsiteX228" fmla="*/ 2858531 w 3972063"/>
              <a:gd name="connsiteY228" fmla="*/ 749200 h 5659437"/>
              <a:gd name="connsiteX229" fmla="*/ 2864916 w 3972063"/>
              <a:gd name="connsiteY229" fmla="*/ 766227 h 5659437"/>
              <a:gd name="connsiteX230" fmla="*/ 2858531 w 3972063"/>
              <a:gd name="connsiteY230" fmla="*/ 778998 h 5659437"/>
              <a:gd name="connsiteX231" fmla="*/ 2843633 w 3972063"/>
              <a:gd name="connsiteY231" fmla="*/ 781126 h 5659437"/>
              <a:gd name="connsiteX232" fmla="*/ 2852146 w 3972063"/>
              <a:gd name="connsiteY232" fmla="*/ 798153 h 5659437"/>
              <a:gd name="connsiteX233" fmla="*/ 2796811 w 3972063"/>
              <a:gd name="connsiteY233" fmla="*/ 855620 h 5659437"/>
              <a:gd name="connsiteX234" fmla="*/ 2835120 w 3972063"/>
              <a:gd name="connsiteY234" fmla="*/ 855620 h 5659437"/>
              <a:gd name="connsiteX235" fmla="*/ 2860659 w 3972063"/>
              <a:gd name="connsiteY235" fmla="*/ 832208 h 5659437"/>
              <a:gd name="connsiteX236" fmla="*/ 2867044 w 3972063"/>
              <a:gd name="connsiteY236" fmla="*/ 830079 h 5659437"/>
              <a:gd name="connsiteX237" fmla="*/ 2869173 w 3972063"/>
              <a:gd name="connsiteY237" fmla="*/ 836465 h 5659437"/>
              <a:gd name="connsiteX238" fmla="*/ 2869173 w 3972063"/>
              <a:gd name="connsiteY238" fmla="*/ 827951 h 5659437"/>
              <a:gd name="connsiteX239" fmla="*/ 2869173 w 3972063"/>
              <a:gd name="connsiteY239" fmla="*/ 825822 h 5659437"/>
              <a:gd name="connsiteX240" fmla="*/ 2873429 w 3972063"/>
              <a:gd name="connsiteY240" fmla="*/ 817309 h 5659437"/>
              <a:gd name="connsiteX241" fmla="*/ 2877686 w 3972063"/>
              <a:gd name="connsiteY241" fmla="*/ 823694 h 5659437"/>
              <a:gd name="connsiteX242" fmla="*/ 2888327 w 3972063"/>
              <a:gd name="connsiteY242" fmla="*/ 819437 h 5659437"/>
              <a:gd name="connsiteX243" fmla="*/ 2903225 w 3972063"/>
              <a:gd name="connsiteY243" fmla="*/ 815180 h 5659437"/>
              <a:gd name="connsiteX244" fmla="*/ 2903225 w 3972063"/>
              <a:gd name="connsiteY244" fmla="*/ 825822 h 5659437"/>
              <a:gd name="connsiteX245" fmla="*/ 2926636 w 3972063"/>
              <a:gd name="connsiteY245" fmla="*/ 810924 h 5659437"/>
              <a:gd name="connsiteX246" fmla="*/ 2920251 w 3972063"/>
              <a:gd name="connsiteY246" fmla="*/ 808795 h 5659437"/>
              <a:gd name="connsiteX247" fmla="*/ 2956432 w 3972063"/>
              <a:gd name="connsiteY247" fmla="*/ 749200 h 5659437"/>
              <a:gd name="connsiteX248" fmla="*/ 2950047 w 3972063"/>
              <a:gd name="connsiteY248" fmla="*/ 742815 h 5659437"/>
              <a:gd name="connsiteX249" fmla="*/ 2960688 w 3972063"/>
              <a:gd name="connsiteY249" fmla="*/ 732173 h 5659437"/>
              <a:gd name="connsiteX250" fmla="*/ 2967073 w 3972063"/>
              <a:gd name="connsiteY250" fmla="*/ 747071 h 5659437"/>
              <a:gd name="connsiteX251" fmla="*/ 2981971 w 3972063"/>
              <a:gd name="connsiteY251" fmla="*/ 721530 h 5659437"/>
              <a:gd name="connsiteX252" fmla="*/ 2990484 w 3972063"/>
              <a:gd name="connsiteY252" fmla="*/ 721530 h 5659437"/>
              <a:gd name="connsiteX253" fmla="*/ 2990484 w 3972063"/>
              <a:gd name="connsiteY253" fmla="*/ 713017 h 5659437"/>
              <a:gd name="connsiteX254" fmla="*/ 3001125 w 3972063"/>
              <a:gd name="connsiteY254" fmla="*/ 713017 h 5659437"/>
              <a:gd name="connsiteX255" fmla="*/ 3001125 w 3972063"/>
              <a:gd name="connsiteY255" fmla="*/ 700246 h 5659437"/>
              <a:gd name="connsiteX256" fmla="*/ 3022408 w 3972063"/>
              <a:gd name="connsiteY256" fmla="*/ 700246 h 5659437"/>
              <a:gd name="connsiteX257" fmla="*/ 3028793 w 3972063"/>
              <a:gd name="connsiteY257" fmla="*/ 693861 h 5659437"/>
              <a:gd name="connsiteX258" fmla="*/ 3030921 w 3972063"/>
              <a:gd name="connsiteY258" fmla="*/ 698118 h 5659437"/>
              <a:gd name="connsiteX259" fmla="*/ 3033049 w 3972063"/>
              <a:gd name="connsiteY259" fmla="*/ 700246 h 5659437"/>
              <a:gd name="connsiteX260" fmla="*/ 3037306 w 3972063"/>
              <a:gd name="connsiteY260" fmla="*/ 681091 h 5659437"/>
              <a:gd name="connsiteX261" fmla="*/ 3052204 w 3972063"/>
              <a:gd name="connsiteY261" fmla="*/ 678962 h 5659437"/>
              <a:gd name="connsiteX262" fmla="*/ 3052204 w 3972063"/>
              <a:gd name="connsiteY262" fmla="*/ 670449 h 5659437"/>
              <a:gd name="connsiteX263" fmla="*/ 3069230 w 3972063"/>
              <a:gd name="connsiteY263" fmla="*/ 683219 h 5659437"/>
              <a:gd name="connsiteX264" fmla="*/ 3062845 w 3972063"/>
              <a:gd name="connsiteY264" fmla="*/ 700246 h 5659437"/>
              <a:gd name="connsiteX265" fmla="*/ 3073486 w 3972063"/>
              <a:gd name="connsiteY265" fmla="*/ 700246 h 5659437"/>
              <a:gd name="connsiteX266" fmla="*/ 3079871 w 3972063"/>
              <a:gd name="connsiteY266" fmla="*/ 674706 h 5659437"/>
              <a:gd name="connsiteX267" fmla="*/ 3076034 w 3972063"/>
              <a:gd name="connsiteY267" fmla="*/ 670389 h 5659437"/>
              <a:gd name="connsiteX268" fmla="*/ 3090512 w 3972063"/>
              <a:gd name="connsiteY268" fmla="*/ 668320 h 5659437"/>
              <a:gd name="connsiteX269" fmla="*/ 3086256 w 3972063"/>
              <a:gd name="connsiteY269" fmla="*/ 657678 h 5659437"/>
              <a:gd name="connsiteX270" fmla="*/ 3094769 w 3972063"/>
              <a:gd name="connsiteY270" fmla="*/ 659807 h 5659437"/>
              <a:gd name="connsiteX271" fmla="*/ 3086256 w 3972063"/>
              <a:gd name="connsiteY271" fmla="*/ 642779 h 5659437"/>
              <a:gd name="connsiteX272" fmla="*/ 3101154 w 3972063"/>
              <a:gd name="connsiteY272" fmla="*/ 644908 h 5659437"/>
              <a:gd name="connsiteX273" fmla="*/ 3092641 w 3972063"/>
              <a:gd name="connsiteY273" fmla="*/ 625752 h 5659437"/>
              <a:gd name="connsiteX274" fmla="*/ 3099026 w 3972063"/>
              <a:gd name="connsiteY274" fmla="*/ 634266 h 5659437"/>
              <a:gd name="connsiteX275" fmla="*/ 3109667 w 3972063"/>
              <a:gd name="connsiteY275" fmla="*/ 632137 h 5659437"/>
              <a:gd name="connsiteX276" fmla="*/ 3109667 w 3972063"/>
              <a:gd name="connsiteY276" fmla="*/ 600211 h 5659437"/>
              <a:gd name="connsiteX277" fmla="*/ 3099026 w 3972063"/>
              <a:gd name="connsiteY277" fmla="*/ 591698 h 5659437"/>
              <a:gd name="connsiteX278" fmla="*/ 3099026 w 3972063"/>
              <a:gd name="connsiteY278" fmla="*/ 583184 h 5659437"/>
              <a:gd name="connsiteX279" fmla="*/ 3109667 w 3972063"/>
              <a:gd name="connsiteY279" fmla="*/ 574670 h 5659437"/>
              <a:gd name="connsiteX280" fmla="*/ 3109667 w 3972063"/>
              <a:gd name="connsiteY280" fmla="*/ 610853 h 5659437"/>
              <a:gd name="connsiteX281" fmla="*/ 3113923 w 3972063"/>
              <a:gd name="connsiteY281" fmla="*/ 612982 h 5659437"/>
              <a:gd name="connsiteX282" fmla="*/ 3135206 w 3972063"/>
              <a:gd name="connsiteY282" fmla="*/ 538487 h 5659437"/>
              <a:gd name="connsiteX283" fmla="*/ 3147976 w 3972063"/>
              <a:gd name="connsiteY283" fmla="*/ 536359 h 5659437"/>
              <a:gd name="connsiteX284" fmla="*/ 3154361 w 3972063"/>
              <a:gd name="connsiteY284" fmla="*/ 583184 h 5659437"/>
              <a:gd name="connsiteX285" fmla="*/ 3158617 w 3972063"/>
              <a:gd name="connsiteY285" fmla="*/ 583184 h 5659437"/>
              <a:gd name="connsiteX286" fmla="*/ 3175643 w 3972063"/>
              <a:gd name="connsiteY286" fmla="*/ 527845 h 5659437"/>
              <a:gd name="connsiteX287" fmla="*/ 3199054 w 3972063"/>
              <a:gd name="connsiteY287" fmla="*/ 485277 h 5659437"/>
              <a:gd name="connsiteX288" fmla="*/ 3199054 w 3972063"/>
              <a:gd name="connsiteY288" fmla="*/ 474635 h 5659437"/>
              <a:gd name="connsiteX289" fmla="*/ 3207567 w 3972063"/>
              <a:gd name="connsiteY289" fmla="*/ 483149 h 5659437"/>
              <a:gd name="connsiteX290" fmla="*/ 3222465 w 3972063"/>
              <a:gd name="connsiteY290" fmla="*/ 478892 h 5659437"/>
              <a:gd name="connsiteX291" fmla="*/ 3218209 w 3972063"/>
              <a:gd name="connsiteY291" fmla="*/ 468250 h 5659437"/>
              <a:gd name="connsiteX292" fmla="*/ 3216080 w 3972063"/>
              <a:gd name="connsiteY292" fmla="*/ 476764 h 5659437"/>
              <a:gd name="connsiteX293" fmla="*/ 3213952 w 3972063"/>
              <a:gd name="connsiteY293" fmla="*/ 449094 h 5659437"/>
              <a:gd name="connsiteX294" fmla="*/ 3260774 w 3972063"/>
              <a:gd name="connsiteY294" fmla="*/ 434195 h 5659437"/>
              <a:gd name="connsiteX295" fmla="*/ 3284185 w 3972063"/>
              <a:gd name="connsiteY295" fmla="*/ 434195 h 5659437"/>
              <a:gd name="connsiteX296" fmla="*/ 3296955 w 3972063"/>
              <a:gd name="connsiteY296" fmla="*/ 510818 h 5659437"/>
              <a:gd name="connsiteX297" fmla="*/ 3290570 w 3972063"/>
              <a:gd name="connsiteY297" fmla="*/ 498048 h 5659437"/>
              <a:gd name="connsiteX298" fmla="*/ 3279928 w 3972063"/>
              <a:gd name="connsiteY298" fmla="*/ 523589 h 5659437"/>
              <a:gd name="connsiteX299" fmla="*/ 3269287 w 3972063"/>
              <a:gd name="connsiteY299" fmla="*/ 593826 h 5659437"/>
              <a:gd name="connsiteX300" fmla="*/ 3241620 w 3972063"/>
              <a:gd name="connsiteY300" fmla="*/ 644908 h 5659437"/>
              <a:gd name="connsiteX301" fmla="*/ 3254389 w 3972063"/>
              <a:gd name="connsiteY301" fmla="*/ 634266 h 5659437"/>
              <a:gd name="connsiteX302" fmla="*/ 3243748 w 3972063"/>
              <a:gd name="connsiteY302" fmla="*/ 668320 h 5659437"/>
              <a:gd name="connsiteX303" fmla="*/ 3228850 w 3972063"/>
              <a:gd name="connsiteY303" fmla="*/ 700246 h 5659437"/>
              <a:gd name="connsiteX304" fmla="*/ 3230978 w 3972063"/>
              <a:gd name="connsiteY304" fmla="*/ 700246 h 5659437"/>
              <a:gd name="connsiteX305" fmla="*/ 3230978 w 3972063"/>
              <a:gd name="connsiteY305" fmla="*/ 702375 h 5659437"/>
              <a:gd name="connsiteX306" fmla="*/ 3230978 w 3972063"/>
              <a:gd name="connsiteY306" fmla="*/ 704503 h 5659437"/>
              <a:gd name="connsiteX307" fmla="*/ 3230978 w 3972063"/>
              <a:gd name="connsiteY307" fmla="*/ 800282 h 5659437"/>
              <a:gd name="connsiteX308" fmla="*/ 3233107 w 3972063"/>
              <a:gd name="connsiteY308" fmla="*/ 802410 h 5659437"/>
              <a:gd name="connsiteX309" fmla="*/ 3245876 w 3972063"/>
              <a:gd name="connsiteY309" fmla="*/ 768355 h 5659437"/>
              <a:gd name="connsiteX310" fmla="*/ 3256517 w 3972063"/>
              <a:gd name="connsiteY310" fmla="*/ 774741 h 5659437"/>
              <a:gd name="connsiteX311" fmla="*/ 3271415 w 3972063"/>
              <a:gd name="connsiteY311" fmla="*/ 755585 h 5659437"/>
              <a:gd name="connsiteX312" fmla="*/ 3277800 w 3972063"/>
              <a:gd name="connsiteY312" fmla="*/ 766227 h 5659437"/>
              <a:gd name="connsiteX313" fmla="*/ 3294826 w 3972063"/>
              <a:gd name="connsiteY313" fmla="*/ 753457 h 5659437"/>
              <a:gd name="connsiteX314" fmla="*/ 3292698 w 3972063"/>
              <a:gd name="connsiteY314" fmla="*/ 747071 h 5659437"/>
              <a:gd name="connsiteX315" fmla="*/ 3311852 w 3972063"/>
              <a:gd name="connsiteY315" fmla="*/ 727916 h 5659437"/>
              <a:gd name="connsiteX316" fmla="*/ 3339520 w 3972063"/>
              <a:gd name="connsiteY316" fmla="*/ 715145 h 5659437"/>
              <a:gd name="connsiteX317" fmla="*/ 3316109 w 3972063"/>
              <a:gd name="connsiteY317" fmla="*/ 783254 h 5659437"/>
              <a:gd name="connsiteX318" fmla="*/ 3326750 w 3972063"/>
              <a:gd name="connsiteY318" fmla="*/ 776869 h 5659437"/>
              <a:gd name="connsiteX319" fmla="*/ 3326750 w 3972063"/>
              <a:gd name="connsiteY319" fmla="*/ 761970 h 5659437"/>
              <a:gd name="connsiteX320" fmla="*/ 3335263 w 3972063"/>
              <a:gd name="connsiteY320" fmla="*/ 761970 h 5659437"/>
              <a:gd name="connsiteX321" fmla="*/ 3331007 w 3972063"/>
              <a:gd name="connsiteY321" fmla="*/ 753457 h 5659437"/>
              <a:gd name="connsiteX322" fmla="*/ 3333135 w 3972063"/>
              <a:gd name="connsiteY322" fmla="*/ 770484 h 5659437"/>
              <a:gd name="connsiteX323" fmla="*/ 3341648 w 3972063"/>
              <a:gd name="connsiteY323" fmla="*/ 778998 h 5659437"/>
              <a:gd name="connsiteX324" fmla="*/ 3350161 w 3972063"/>
              <a:gd name="connsiteY324" fmla="*/ 770484 h 5659437"/>
              <a:gd name="connsiteX325" fmla="*/ 3337392 w 3972063"/>
              <a:gd name="connsiteY325" fmla="*/ 787511 h 5659437"/>
              <a:gd name="connsiteX326" fmla="*/ 3341648 w 3972063"/>
              <a:gd name="connsiteY326" fmla="*/ 789640 h 5659437"/>
              <a:gd name="connsiteX327" fmla="*/ 3354418 w 3972063"/>
              <a:gd name="connsiteY327" fmla="*/ 787511 h 5659437"/>
              <a:gd name="connsiteX328" fmla="*/ 3326750 w 3972063"/>
              <a:gd name="connsiteY328" fmla="*/ 804538 h 5659437"/>
              <a:gd name="connsiteX329" fmla="*/ 3335263 w 3972063"/>
              <a:gd name="connsiteY329" fmla="*/ 813052 h 5659437"/>
              <a:gd name="connsiteX330" fmla="*/ 3320366 w 3972063"/>
              <a:gd name="connsiteY330" fmla="*/ 813052 h 5659437"/>
              <a:gd name="connsiteX331" fmla="*/ 3320366 w 3972063"/>
              <a:gd name="connsiteY331" fmla="*/ 804538 h 5659437"/>
              <a:gd name="connsiteX332" fmla="*/ 3311852 w 3972063"/>
              <a:gd name="connsiteY332" fmla="*/ 825822 h 5659437"/>
              <a:gd name="connsiteX333" fmla="*/ 3303339 w 3972063"/>
              <a:gd name="connsiteY333" fmla="*/ 823694 h 5659437"/>
              <a:gd name="connsiteX334" fmla="*/ 3301211 w 3972063"/>
              <a:gd name="connsiteY334" fmla="*/ 830079 h 5659437"/>
              <a:gd name="connsiteX335" fmla="*/ 3292698 w 3972063"/>
              <a:gd name="connsiteY335" fmla="*/ 838593 h 5659437"/>
              <a:gd name="connsiteX336" fmla="*/ 3294826 w 3972063"/>
              <a:gd name="connsiteY336" fmla="*/ 842850 h 5659437"/>
              <a:gd name="connsiteX337" fmla="*/ 3290570 w 3972063"/>
              <a:gd name="connsiteY337" fmla="*/ 844978 h 5659437"/>
              <a:gd name="connsiteX338" fmla="*/ 3288442 w 3972063"/>
              <a:gd name="connsiteY338" fmla="*/ 868391 h 5659437"/>
              <a:gd name="connsiteX339" fmla="*/ 3279928 w 3972063"/>
              <a:gd name="connsiteY339" fmla="*/ 904574 h 5659437"/>
              <a:gd name="connsiteX340" fmla="*/ 3286313 w 3972063"/>
              <a:gd name="connsiteY340" fmla="*/ 872647 h 5659437"/>
              <a:gd name="connsiteX341" fmla="*/ 3271415 w 3972063"/>
              <a:gd name="connsiteY341" fmla="*/ 921601 h 5659437"/>
              <a:gd name="connsiteX342" fmla="*/ 3273544 w 3972063"/>
              <a:gd name="connsiteY342" fmla="*/ 940757 h 5659437"/>
              <a:gd name="connsiteX343" fmla="*/ 3267159 w 3972063"/>
              <a:gd name="connsiteY343" fmla="*/ 917344 h 5659437"/>
              <a:gd name="connsiteX344" fmla="*/ 3271415 w 3972063"/>
              <a:gd name="connsiteY344" fmla="*/ 957784 h 5659437"/>
              <a:gd name="connsiteX345" fmla="*/ 3260774 w 3972063"/>
              <a:gd name="connsiteY345" fmla="*/ 955655 h 5659437"/>
              <a:gd name="connsiteX346" fmla="*/ 3252261 w 3972063"/>
              <a:gd name="connsiteY346" fmla="*/ 968426 h 5659437"/>
              <a:gd name="connsiteX347" fmla="*/ 3250133 w 3972063"/>
              <a:gd name="connsiteY347" fmla="*/ 972683 h 5659437"/>
              <a:gd name="connsiteX348" fmla="*/ 3258646 w 3972063"/>
              <a:gd name="connsiteY348" fmla="*/ 987581 h 5659437"/>
              <a:gd name="connsiteX349" fmla="*/ 3262902 w 3972063"/>
              <a:gd name="connsiteY349" fmla="*/ 985453 h 5659437"/>
              <a:gd name="connsiteX350" fmla="*/ 3265031 w 3972063"/>
              <a:gd name="connsiteY350" fmla="*/ 983325 h 5659437"/>
              <a:gd name="connsiteX351" fmla="*/ 3260774 w 3972063"/>
              <a:gd name="connsiteY351" fmla="*/ 972683 h 5659437"/>
              <a:gd name="connsiteX352" fmla="*/ 3265031 w 3972063"/>
              <a:gd name="connsiteY352" fmla="*/ 962041 h 5659437"/>
              <a:gd name="connsiteX353" fmla="*/ 3267159 w 3972063"/>
              <a:gd name="connsiteY353" fmla="*/ 981196 h 5659437"/>
              <a:gd name="connsiteX354" fmla="*/ 3279928 w 3972063"/>
              <a:gd name="connsiteY354" fmla="*/ 976939 h 5659437"/>
              <a:gd name="connsiteX355" fmla="*/ 3290570 w 3972063"/>
              <a:gd name="connsiteY355" fmla="*/ 993967 h 5659437"/>
              <a:gd name="connsiteX356" fmla="*/ 3292698 w 3972063"/>
              <a:gd name="connsiteY356" fmla="*/ 953527 h 5659437"/>
              <a:gd name="connsiteX357" fmla="*/ 3296955 w 3972063"/>
              <a:gd name="connsiteY357" fmla="*/ 938628 h 5659437"/>
              <a:gd name="connsiteX358" fmla="*/ 3288442 w 3972063"/>
              <a:gd name="connsiteY358" fmla="*/ 934371 h 5659437"/>
              <a:gd name="connsiteX359" fmla="*/ 3299083 w 3972063"/>
              <a:gd name="connsiteY359" fmla="*/ 925858 h 5659437"/>
              <a:gd name="connsiteX360" fmla="*/ 3352290 w 3972063"/>
              <a:gd name="connsiteY360" fmla="*/ 798153 h 5659437"/>
              <a:gd name="connsiteX361" fmla="*/ 3356546 w 3972063"/>
              <a:gd name="connsiteY361" fmla="*/ 834336 h 5659437"/>
              <a:gd name="connsiteX362" fmla="*/ 3371444 w 3972063"/>
              <a:gd name="connsiteY362" fmla="*/ 806667 h 5659437"/>
              <a:gd name="connsiteX363" fmla="*/ 3384214 w 3972063"/>
              <a:gd name="connsiteY363" fmla="*/ 802410 h 5659437"/>
              <a:gd name="connsiteX364" fmla="*/ 3392727 w 3972063"/>
              <a:gd name="connsiteY364" fmla="*/ 778998 h 5659437"/>
              <a:gd name="connsiteX365" fmla="*/ 3405496 w 3972063"/>
              <a:gd name="connsiteY365" fmla="*/ 768355 h 5659437"/>
              <a:gd name="connsiteX366" fmla="*/ 3403368 w 3972063"/>
              <a:gd name="connsiteY366" fmla="*/ 783254 h 5659437"/>
              <a:gd name="connsiteX367" fmla="*/ 3416138 w 3972063"/>
              <a:gd name="connsiteY367" fmla="*/ 781126 h 5659437"/>
              <a:gd name="connsiteX368" fmla="*/ 3418266 w 3972063"/>
              <a:gd name="connsiteY368" fmla="*/ 855620 h 5659437"/>
              <a:gd name="connsiteX369" fmla="*/ 3405496 w 3972063"/>
              <a:gd name="connsiteY369" fmla="*/ 919472 h 5659437"/>
              <a:gd name="connsiteX370" fmla="*/ 3386342 w 3972063"/>
              <a:gd name="connsiteY370" fmla="*/ 1000352 h 5659437"/>
              <a:gd name="connsiteX371" fmla="*/ 3369316 w 3972063"/>
              <a:gd name="connsiteY371" fmla="*/ 1064204 h 5659437"/>
              <a:gd name="connsiteX372" fmla="*/ 3362931 w 3972063"/>
              <a:gd name="connsiteY372" fmla="*/ 1059947 h 5659437"/>
              <a:gd name="connsiteX373" fmla="*/ 3362931 w 3972063"/>
              <a:gd name="connsiteY373" fmla="*/ 1087617 h 5659437"/>
              <a:gd name="connsiteX374" fmla="*/ 3348033 w 3972063"/>
              <a:gd name="connsiteY374" fmla="*/ 1087617 h 5659437"/>
              <a:gd name="connsiteX375" fmla="*/ 3345905 w 3972063"/>
              <a:gd name="connsiteY375" fmla="*/ 1098259 h 5659437"/>
              <a:gd name="connsiteX376" fmla="*/ 3358674 w 3972063"/>
              <a:gd name="connsiteY376" fmla="*/ 1096130 h 5659437"/>
              <a:gd name="connsiteX377" fmla="*/ 3362931 w 3972063"/>
              <a:gd name="connsiteY377" fmla="*/ 1115286 h 5659437"/>
              <a:gd name="connsiteX378" fmla="*/ 3375701 w 3972063"/>
              <a:gd name="connsiteY378" fmla="*/ 1100387 h 5659437"/>
              <a:gd name="connsiteX379" fmla="*/ 3373572 w 3972063"/>
              <a:gd name="connsiteY379" fmla="*/ 1085488 h 5659437"/>
              <a:gd name="connsiteX380" fmla="*/ 3390598 w 3972063"/>
              <a:gd name="connsiteY380" fmla="*/ 1091874 h 5659437"/>
              <a:gd name="connsiteX381" fmla="*/ 3394855 w 3972063"/>
              <a:gd name="connsiteY381" fmla="*/ 1106772 h 5659437"/>
              <a:gd name="connsiteX382" fmla="*/ 3384214 w 3972063"/>
              <a:gd name="connsiteY382" fmla="*/ 1117414 h 5659437"/>
              <a:gd name="connsiteX383" fmla="*/ 3343777 w 3972063"/>
              <a:gd name="connsiteY383" fmla="*/ 1132313 h 5659437"/>
              <a:gd name="connsiteX384" fmla="*/ 3341648 w 3972063"/>
              <a:gd name="connsiteY384" fmla="*/ 1140827 h 5659437"/>
              <a:gd name="connsiteX385" fmla="*/ 3343777 w 3972063"/>
              <a:gd name="connsiteY385" fmla="*/ 1162111 h 5659437"/>
              <a:gd name="connsiteX386" fmla="*/ 3352290 w 3972063"/>
              <a:gd name="connsiteY386" fmla="*/ 1159982 h 5659437"/>
              <a:gd name="connsiteX387" fmla="*/ 3345905 w 3972063"/>
              <a:gd name="connsiteY387" fmla="*/ 1170625 h 5659437"/>
              <a:gd name="connsiteX388" fmla="*/ 3348033 w 3972063"/>
              <a:gd name="connsiteY388" fmla="*/ 1174881 h 5659437"/>
              <a:gd name="connsiteX389" fmla="*/ 3343777 w 3972063"/>
              <a:gd name="connsiteY389" fmla="*/ 1181267 h 5659437"/>
              <a:gd name="connsiteX390" fmla="*/ 3343777 w 3972063"/>
              <a:gd name="connsiteY390" fmla="*/ 1189780 h 5659437"/>
              <a:gd name="connsiteX391" fmla="*/ 3354418 w 3972063"/>
              <a:gd name="connsiteY391" fmla="*/ 1194037 h 5659437"/>
              <a:gd name="connsiteX392" fmla="*/ 3356546 w 3972063"/>
              <a:gd name="connsiteY392" fmla="*/ 1181267 h 5659437"/>
              <a:gd name="connsiteX393" fmla="*/ 3350161 w 3972063"/>
              <a:gd name="connsiteY393" fmla="*/ 1177010 h 5659437"/>
              <a:gd name="connsiteX394" fmla="*/ 3371444 w 3972063"/>
              <a:gd name="connsiteY394" fmla="*/ 1172753 h 5659437"/>
              <a:gd name="connsiteX395" fmla="*/ 3373572 w 3972063"/>
              <a:gd name="connsiteY395" fmla="*/ 1183395 h 5659437"/>
              <a:gd name="connsiteX396" fmla="*/ 3379957 w 3972063"/>
              <a:gd name="connsiteY396" fmla="*/ 1166368 h 5659437"/>
              <a:gd name="connsiteX397" fmla="*/ 3405496 w 3972063"/>
              <a:gd name="connsiteY397" fmla="*/ 1172753 h 5659437"/>
              <a:gd name="connsiteX398" fmla="*/ 3424651 w 3972063"/>
              <a:gd name="connsiteY398" fmla="*/ 1168496 h 5659437"/>
              <a:gd name="connsiteX399" fmla="*/ 3428907 w 3972063"/>
              <a:gd name="connsiteY399" fmla="*/ 1177010 h 5659437"/>
              <a:gd name="connsiteX400" fmla="*/ 3437420 w 3972063"/>
              <a:gd name="connsiteY400" fmla="*/ 1170625 h 5659437"/>
              <a:gd name="connsiteX401" fmla="*/ 3448062 w 3972063"/>
              <a:gd name="connsiteY401" fmla="*/ 1179138 h 5659437"/>
              <a:gd name="connsiteX402" fmla="*/ 3458703 w 3972063"/>
              <a:gd name="connsiteY402" fmla="*/ 1174881 h 5659437"/>
              <a:gd name="connsiteX403" fmla="*/ 3448062 w 3972063"/>
              <a:gd name="connsiteY403" fmla="*/ 1170625 h 5659437"/>
              <a:gd name="connsiteX404" fmla="*/ 3448062 w 3972063"/>
              <a:gd name="connsiteY404" fmla="*/ 1159982 h 5659437"/>
              <a:gd name="connsiteX405" fmla="*/ 3456575 w 3972063"/>
              <a:gd name="connsiteY405" fmla="*/ 1155726 h 5659437"/>
              <a:gd name="connsiteX406" fmla="*/ 3469344 w 3972063"/>
              <a:gd name="connsiteY406" fmla="*/ 1164239 h 5659437"/>
              <a:gd name="connsiteX407" fmla="*/ 3456575 w 3972063"/>
              <a:gd name="connsiteY407" fmla="*/ 1168496 h 5659437"/>
              <a:gd name="connsiteX408" fmla="*/ 3473601 w 3972063"/>
              <a:gd name="connsiteY408" fmla="*/ 1179138 h 5659437"/>
              <a:gd name="connsiteX409" fmla="*/ 3490627 w 3972063"/>
              <a:gd name="connsiteY409" fmla="*/ 1172753 h 5659437"/>
              <a:gd name="connsiteX410" fmla="*/ 3486371 w 3972063"/>
              <a:gd name="connsiteY410" fmla="*/ 1181267 h 5659437"/>
              <a:gd name="connsiteX411" fmla="*/ 3497012 w 3972063"/>
              <a:gd name="connsiteY411" fmla="*/ 1179138 h 5659437"/>
              <a:gd name="connsiteX412" fmla="*/ 3499140 w 3972063"/>
              <a:gd name="connsiteY412" fmla="*/ 1187652 h 5659437"/>
              <a:gd name="connsiteX413" fmla="*/ 3486371 w 3972063"/>
              <a:gd name="connsiteY413" fmla="*/ 1183395 h 5659437"/>
              <a:gd name="connsiteX414" fmla="*/ 3469344 w 3972063"/>
              <a:gd name="connsiteY414" fmla="*/ 1187652 h 5659437"/>
              <a:gd name="connsiteX415" fmla="*/ 3471473 w 3972063"/>
              <a:gd name="connsiteY415" fmla="*/ 1194037 h 5659437"/>
              <a:gd name="connsiteX416" fmla="*/ 3454446 w 3972063"/>
              <a:gd name="connsiteY416" fmla="*/ 1211064 h 5659437"/>
              <a:gd name="connsiteX417" fmla="*/ 3443805 w 3972063"/>
              <a:gd name="connsiteY417" fmla="*/ 1204679 h 5659437"/>
              <a:gd name="connsiteX418" fmla="*/ 3426779 w 3972063"/>
              <a:gd name="connsiteY418" fmla="*/ 1213193 h 5659437"/>
              <a:gd name="connsiteX419" fmla="*/ 3435292 w 3972063"/>
              <a:gd name="connsiteY419" fmla="*/ 1208936 h 5659437"/>
              <a:gd name="connsiteX420" fmla="*/ 3431036 w 3972063"/>
              <a:gd name="connsiteY420" fmla="*/ 1191909 h 5659437"/>
              <a:gd name="connsiteX421" fmla="*/ 3431036 w 3972063"/>
              <a:gd name="connsiteY421" fmla="*/ 1202551 h 5659437"/>
              <a:gd name="connsiteX422" fmla="*/ 3418266 w 3972063"/>
              <a:gd name="connsiteY422" fmla="*/ 1208936 h 5659437"/>
              <a:gd name="connsiteX423" fmla="*/ 3409753 w 3972063"/>
              <a:gd name="connsiteY423" fmla="*/ 1200422 h 5659437"/>
              <a:gd name="connsiteX424" fmla="*/ 3403368 w 3972063"/>
              <a:gd name="connsiteY424" fmla="*/ 1217449 h 5659437"/>
              <a:gd name="connsiteX425" fmla="*/ 3407625 w 3972063"/>
              <a:gd name="connsiteY425" fmla="*/ 1234477 h 5659437"/>
              <a:gd name="connsiteX426" fmla="*/ 3384214 w 3972063"/>
              <a:gd name="connsiteY426" fmla="*/ 1242990 h 5659437"/>
              <a:gd name="connsiteX427" fmla="*/ 3386342 w 3972063"/>
              <a:gd name="connsiteY427" fmla="*/ 1234477 h 5659437"/>
              <a:gd name="connsiteX428" fmla="*/ 3371444 w 3972063"/>
              <a:gd name="connsiteY428" fmla="*/ 1242990 h 5659437"/>
              <a:gd name="connsiteX429" fmla="*/ 3350161 w 3972063"/>
              <a:gd name="connsiteY429" fmla="*/ 1247247 h 5659437"/>
              <a:gd name="connsiteX430" fmla="*/ 3335263 w 3972063"/>
              <a:gd name="connsiteY430" fmla="*/ 1236605 h 5659437"/>
              <a:gd name="connsiteX431" fmla="*/ 3333135 w 3972063"/>
              <a:gd name="connsiteY431" fmla="*/ 1253633 h 5659437"/>
              <a:gd name="connsiteX432" fmla="*/ 3324622 w 3972063"/>
              <a:gd name="connsiteY432" fmla="*/ 1255761 h 5659437"/>
              <a:gd name="connsiteX433" fmla="*/ 3320366 w 3972063"/>
              <a:gd name="connsiteY433" fmla="*/ 1247247 h 5659437"/>
              <a:gd name="connsiteX434" fmla="*/ 3318237 w 3972063"/>
              <a:gd name="connsiteY434" fmla="*/ 1255761 h 5659437"/>
              <a:gd name="connsiteX435" fmla="*/ 3307596 w 3972063"/>
              <a:gd name="connsiteY435" fmla="*/ 1247247 h 5659437"/>
              <a:gd name="connsiteX436" fmla="*/ 3301211 w 3972063"/>
              <a:gd name="connsiteY436" fmla="*/ 1257889 h 5659437"/>
              <a:gd name="connsiteX437" fmla="*/ 3301211 w 3972063"/>
              <a:gd name="connsiteY437" fmla="*/ 1262146 h 5659437"/>
              <a:gd name="connsiteX438" fmla="*/ 3313981 w 3972063"/>
              <a:gd name="connsiteY438" fmla="*/ 1260018 h 5659437"/>
              <a:gd name="connsiteX439" fmla="*/ 3303339 w 3972063"/>
              <a:gd name="connsiteY439" fmla="*/ 1268531 h 5659437"/>
              <a:gd name="connsiteX440" fmla="*/ 3305468 w 3972063"/>
              <a:gd name="connsiteY440" fmla="*/ 1272788 h 5659437"/>
              <a:gd name="connsiteX441" fmla="*/ 3324622 w 3972063"/>
              <a:gd name="connsiteY441" fmla="*/ 1266403 h 5659437"/>
              <a:gd name="connsiteX442" fmla="*/ 3320366 w 3972063"/>
              <a:gd name="connsiteY442" fmla="*/ 1260018 h 5659437"/>
              <a:gd name="connsiteX443" fmla="*/ 3333135 w 3972063"/>
              <a:gd name="connsiteY443" fmla="*/ 1264275 h 5659437"/>
              <a:gd name="connsiteX444" fmla="*/ 3335263 w 3972063"/>
              <a:gd name="connsiteY444" fmla="*/ 1274916 h 5659437"/>
              <a:gd name="connsiteX445" fmla="*/ 3303339 w 3972063"/>
              <a:gd name="connsiteY445" fmla="*/ 1289815 h 5659437"/>
              <a:gd name="connsiteX446" fmla="*/ 3294826 w 3972063"/>
              <a:gd name="connsiteY446" fmla="*/ 1291944 h 5659437"/>
              <a:gd name="connsiteX447" fmla="*/ 3296955 w 3972063"/>
              <a:gd name="connsiteY447" fmla="*/ 1294072 h 5659437"/>
              <a:gd name="connsiteX448" fmla="*/ 3292698 w 3972063"/>
              <a:gd name="connsiteY448" fmla="*/ 1294072 h 5659437"/>
              <a:gd name="connsiteX449" fmla="*/ 3288442 w 3972063"/>
              <a:gd name="connsiteY449" fmla="*/ 1298329 h 5659437"/>
              <a:gd name="connsiteX450" fmla="*/ 3299083 w 3972063"/>
              <a:gd name="connsiteY450" fmla="*/ 1315356 h 5659437"/>
              <a:gd name="connsiteX451" fmla="*/ 3286313 w 3972063"/>
              <a:gd name="connsiteY451" fmla="*/ 1321742 h 5659437"/>
              <a:gd name="connsiteX452" fmla="*/ 3282057 w 3972063"/>
              <a:gd name="connsiteY452" fmla="*/ 1325998 h 5659437"/>
              <a:gd name="connsiteX453" fmla="*/ 3284185 w 3972063"/>
              <a:gd name="connsiteY453" fmla="*/ 1334512 h 5659437"/>
              <a:gd name="connsiteX454" fmla="*/ 3277800 w 3972063"/>
              <a:gd name="connsiteY454" fmla="*/ 1328127 h 5659437"/>
              <a:gd name="connsiteX455" fmla="*/ 3254389 w 3972063"/>
              <a:gd name="connsiteY455" fmla="*/ 1358723 h 5659437"/>
              <a:gd name="connsiteX456" fmla="*/ 3243992 w 3972063"/>
              <a:gd name="connsiteY456" fmla="*/ 1399537 h 5659437"/>
              <a:gd name="connsiteX457" fmla="*/ 3242702 w 3972063"/>
              <a:gd name="connsiteY457" fmla="*/ 1400618 h 5659437"/>
              <a:gd name="connsiteX458" fmla="*/ 3237097 w 3972063"/>
              <a:gd name="connsiteY458" fmla="*/ 1401291 h 5659437"/>
              <a:gd name="connsiteX459" fmla="*/ 3235235 w 3972063"/>
              <a:gd name="connsiteY459" fmla="*/ 1406878 h 5659437"/>
              <a:gd name="connsiteX460" fmla="*/ 3242702 w 3972063"/>
              <a:gd name="connsiteY460" fmla="*/ 1400618 h 5659437"/>
              <a:gd name="connsiteX461" fmla="*/ 3243748 w 3972063"/>
              <a:gd name="connsiteY461" fmla="*/ 1400493 h 5659437"/>
              <a:gd name="connsiteX462" fmla="*/ 3243992 w 3972063"/>
              <a:gd name="connsiteY462" fmla="*/ 1399537 h 5659437"/>
              <a:gd name="connsiteX463" fmla="*/ 3253325 w 3972063"/>
              <a:gd name="connsiteY463" fmla="*/ 1391713 h 5659437"/>
              <a:gd name="connsiteX464" fmla="*/ 3258646 w 3972063"/>
              <a:gd name="connsiteY464" fmla="*/ 1374952 h 5659437"/>
              <a:gd name="connsiteX465" fmla="*/ 3265031 w 3972063"/>
              <a:gd name="connsiteY465" fmla="*/ 1370695 h 5659437"/>
              <a:gd name="connsiteX466" fmla="*/ 3269287 w 3972063"/>
              <a:gd name="connsiteY466" fmla="*/ 1377080 h 5659437"/>
              <a:gd name="connsiteX467" fmla="*/ 3273544 w 3972063"/>
              <a:gd name="connsiteY467" fmla="*/ 1364310 h 5659437"/>
              <a:gd name="connsiteX468" fmla="*/ 3265031 w 3972063"/>
              <a:gd name="connsiteY468" fmla="*/ 1368566 h 5659437"/>
              <a:gd name="connsiteX469" fmla="*/ 3282057 w 3972063"/>
              <a:gd name="connsiteY469" fmla="*/ 1355796 h 5659437"/>
              <a:gd name="connsiteX470" fmla="*/ 3294826 w 3972063"/>
              <a:gd name="connsiteY470" fmla="*/ 1349411 h 5659437"/>
              <a:gd name="connsiteX471" fmla="*/ 3296955 w 3972063"/>
              <a:gd name="connsiteY471" fmla="*/ 1357925 h 5659437"/>
              <a:gd name="connsiteX472" fmla="*/ 3320366 w 3972063"/>
              <a:gd name="connsiteY472" fmla="*/ 1323870 h 5659437"/>
              <a:gd name="connsiteX473" fmla="*/ 3324622 w 3972063"/>
              <a:gd name="connsiteY473" fmla="*/ 1332384 h 5659437"/>
              <a:gd name="connsiteX474" fmla="*/ 3331007 w 3972063"/>
              <a:gd name="connsiteY474" fmla="*/ 1321742 h 5659437"/>
              <a:gd name="connsiteX475" fmla="*/ 3324622 w 3972063"/>
              <a:gd name="connsiteY475" fmla="*/ 1315356 h 5659437"/>
              <a:gd name="connsiteX476" fmla="*/ 3339520 w 3972063"/>
              <a:gd name="connsiteY476" fmla="*/ 1306843 h 5659437"/>
              <a:gd name="connsiteX477" fmla="*/ 3337392 w 3972063"/>
              <a:gd name="connsiteY477" fmla="*/ 1298329 h 5659437"/>
              <a:gd name="connsiteX478" fmla="*/ 3354418 w 3972063"/>
              <a:gd name="connsiteY478" fmla="*/ 1291944 h 5659437"/>
              <a:gd name="connsiteX479" fmla="*/ 3360803 w 3972063"/>
              <a:gd name="connsiteY479" fmla="*/ 1302586 h 5659437"/>
              <a:gd name="connsiteX480" fmla="*/ 3369316 w 3972063"/>
              <a:gd name="connsiteY480" fmla="*/ 1285559 h 5659437"/>
              <a:gd name="connsiteX481" fmla="*/ 3371444 w 3972063"/>
              <a:gd name="connsiteY481" fmla="*/ 1270660 h 5659437"/>
              <a:gd name="connsiteX482" fmla="*/ 3379957 w 3972063"/>
              <a:gd name="connsiteY482" fmla="*/ 1285559 h 5659437"/>
              <a:gd name="connsiteX483" fmla="*/ 3382085 w 3972063"/>
              <a:gd name="connsiteY483" fmla="*/ 1272788 h 5659437"/>
              <a:gd name="connsiteX484" fmla="*/ 3399111 w 3972063"/>
              <a:gd name="connsiteY484" fmla="*/ 1272788 h 5659437"/>
              <a:gd name="connsiteX485" fmla="*/ 3411881 w 3972063"/>
              <a:gd name="connsiteY485" fmla="*/ 1257889 h 5659437"/>
              <a:gd name="connsiteX486" fmla="*/ 3407625 w 3972063"/>
              <a:gd name="connsiteY486" fmla="*/ 1253633 h 5659437"/>
              <a:gd name="connsiteX487" fmla="*/ 3411881 w 3972063"/>
              <a:gd name="connsiteY487" fmla="*/ 1247247 h 5659437"/>
              <a:gd name="connsiteX488" fmla="*/ 3424651 w 3972063"/>
              <a:gd name="connsiteY488" fmla="*/ 1247247 h 5659437"/>
              <a:gd name="connsiteX489" fmla="*/ 3433164 w 3972063"/>
              <a:gd name="connsiteY489" fmla="*/ 1257889 h 5659437"/>
              <a:gd name="connsiteX490" fmla="*/ 3420394 w 3972063"/>
              <a:gd name="connsiteY490" fmla="*/ 1272788 h 5659437"/>
              <a:gd name="connsiteX491" fmla="*/ 3399111 w 3972063"/>
              <a:gd name="connsiteY491" fmla="*/ 1277045 h 5659437"/>
              <a:gd name="connsiteX492" fmla="*/ 3399111 w 3972063"/>
              <a:gd name="connsiteY492" fmla="*/ 1291944 h 5659437"/>
              <a:gd name="connsiteX493" fmla="*/ 3394855 w 3972063"/>
              <a:gd name="connsiteY493" fmla="*/ 1283430 h 5659437"/>
              <a:gd name="connsiteX494" fmla="*/ 3386342 w 3972063"/>
              <a:gd name="connsiteY494" fmla="*/ 1287687 h 5659437"/>
              <a:gd name="connsiteX495" fmla="*/ 3399111 w 3972063"/>
              <a:gd name="connsiteY495" fmla="*/ 1302586 h 5659437"/>
              <a:gd name="connsiteX496" fmla="*/ 3382085 w 3972063"/>
              <a:gd name="connsiteY496" fmla="*/ 1291944 h 5659437"/>
              <a:gd name="connsiteX497" fmla="*/ 3369316 w 3972063"/>
              <a:gd name="connsiteY497" fmla="*/ 1313228 h 5659437"/>
              <a:gd name="connsiteX498" fmla="*/ 3384214 w 3972063"/>
              <a:gd name="connsiteY498" fmla="*/ 1319613 h 5659437"/>
              <a:gd name="connsiteX499" fmla="*/ 3367187 w 3972063"/>
              <a:gd name="connsiteY499" fmla="*/ 1313228 h 5659437"/>
              <a:gd name="connsiteX500" fmla="*/ 3339520 w 3972063"/>
              <a:gd name="connsiteY500" fmla="*/ 1349411 h 5659437"/>
              <a:gd name="connsiteX501" fmla="*/ 3343777 w 3972063"/>
              <a:gd name="connsiteY501" fmla="*/ 1353668 h 5659437"/>
              <a:gd name="connsiteX502" fmla="*/ 3352290 w 3972063"/>
              <a:gd name="connsiteY502" fmla="*/ 1349411 h 5659437"/>
              <a:gd name="connsiteX503" fmla="*/ 3335263 w 3972063"/>
              <a:gd name="connsiteY503" fmla="*/ 1357925 h 5659437"/>
              <a:gd name="connsiteX504" fmla="*/ 3335263 w 3972063"/>
              <a:gd name="connsiteY504" fmla="*/ 1368566 h 5659437"/>
              <a:gd name="connsiteX505" fmla="*/ 3320366 w 3972063"/>
              <a:gd name="connsiteY505" fmla="*/ 1364310 h 5659437"/>
              <a:gd name="connsiteX506" fmla="*/ 3296955 w 3972063"/>
              <a:gd name="connsiteY506" fmla="*/ 1400493 h 5659437"/>
              <a:gd name="connsiteX507" fmla="*/ 3296955 w 3972063"/>
              <a:gd name="connsiteY507" fmla="*/ 1406878 h 5659437"/>
              <a:gd name="connsiteX508" fmla="*/ 3299083 w 3972063"/>
              <a:gd name="connsiteY508" fmla="*/ 1413263 h 5659437"/>
              <a:gd name="connsiteX509" fmla="*/ 3292698 w 3972063"/>
              <a:gd name="connsiteY509" fmla="*/ 1411135 h 5659437"/>
              <a:gd name="connsiteX510" fmla="*/ 3288442 w 3972063"/>
              <a:gd name="connsiteY510" fmla="*/ 1415392 h 5659437"/>
              <a:gd name="connsiteX511" fmla="*/ 3288442 w 3972063"/>
              <a:gd name="connsiteY511" fmla="*/ 1409006 h 5659437"/>
              <a:gd name="connsiteX512" fmla="*/ 3279928 w 3972063"/>
              <a:gd name="connsiteY512" fmla="*/ 1417520 h 5659437"/>
              <a:gd name="connsiteX513" fmla="*/ 3269287 w 3972063"/>
              <a:gd name="connsiteY513" fmla="*/ 1434547 h 5659437"/>
              <a:gd name="connsiteX514" fmla="*/ 3265031 w 3972063"/>
              <a:gd name="connsiteY514" fmla="*/ 1440932 h 5659437"/>
              <a:gd name="connsiteX515" fmla="*/ 3269287 w 3972063"/>
              <a:gd name="connsiteY515" fmla="*/ 1443061 h 5659437"/>
              <a:gd name="connsiteX516" fmla="*/ 3258646 w 3972063"/>
              <a:gd name="connsiteY516" fmla="*/ 1449446 h 5659437"/>
              <a:gd name="connsiteX517" fmla="*/ 3258646 w 3972063"/>
              <a:gd name="connsiteY517" fmla="*/ 1447318 h 5659437"/>
              <a:gd name="connsiteX518" fmla="*/ 3254389 w 3972063"/>
              <a:gd name="connsiteY518" fmla="*/ 1453703 h 5659437"/>
              <a:gd name="connsiteX519" fmla="*/ 3245876 w 3972063"/>
              <a:gd name="connsiteY519" fmla="*/ 1449446 h 5659437"/>
              <a:gd name="connsiteX520" fmla="*/ 3239491 w 3972063"/>
              <a:gd name="connsiteY520" fmla="*/ 1455831 h 5659437"/>
              <a:gd name="connsiteX521" fmla="*/ 3248004 w 3972063"/>
              <a:gd name="connsiteY521" fmla="*/ 1460088 h 5659437"/>
              <a:gd name="connsiteX522" fmla="*/ 3235235 w 3972063"/>
              <a:gd name="connsiteY522" fmla="*/ 1468602 h 5659437"/>
              <a:gd name="connsiteX523" fmla="*/ 3239491 w 3972063"/>
              <a:gd name="connsiteY523" fmla="*/ 1483501 h 5659437"/>
              <a:gd name="connsiteX524" fmla="*/ 3220337 w 3972063"/>
              <a:gd name="connsiteY524" fmla="*/ 1511170 h 5659437"/>
              <a:gd name="connsiteX525" fmla="*/ 3213952 w 3972063"/>
              <a:gd name="connsiteY525" fmla="*/ 1502656 h 5659437"/>
              <a:gd name="connsiteX526" fmla="*/ 3226722 w 3972063"/>
              <a:gd name="connsiteY526" fmla="*/ 1479244 h 5659437"/>
              <a:gd name="connsiteX527" fmla="*/ 3237363 w 3972063"/>
              <a:gd name="connsiteY527" fmla="*/ 1479244 h 5659437"/>
              <a:gd name="connsiteX528" fmla="*/ 3233107 w 3972063"/>
              <a:gd name="connsiteY528" fmla="*/ 1470730 h 5659437"/>
              <a:gd name="connsiteX529" fmla="*/ 3226722 w 3972063"/>
              <a:gd name="connsiteY529" fmla="*/ 1477115 h 5659437"/>
              <a:gd name="connsiteX530" fmla="*/ 3220337 w 3972063"/>
              <a:gd name="connsiteY530" fmla="*/ 1487757 h 5659437"/>
              <a:gd name="connsiteX531" fmla="*/ 3224593 w 3972063"/>
              <a:gd name="connsiteY531" fmla="*/ 1489886 h 5659437"/>
              <a:gd name="connsiteX532" fmla="*/ 3216080 w 3972063"/>
              <a:gd name="connsiteY532" fmla="*/ 1496271 h 5659437"/>
              <a:gd name="connsiteX533" fmla="*/ 3211824 w 3972063"/>
              <a:gd name="connsiteY533" fmla="*/ 1506913 h 5659437"/>
              <a:gd name="connsiteX534" fmla="*/ 3209696 w 3972063"/>
              <a:gd name="connsiteY534" fmla="*/ 1513298 h 5659437"/>
              <a:gd name="connsiteX535" fmla="*/ 3197107 w 3972063"/>
              <a:gd name="connsiteY535" fmla="*/ 1555263 h 5659437"/>
              <a:gd name="connsiteX536" fmla="*/ 3196926 w 3972063"/>
              <a:gd name="connsiteY536" fmla="*/ 1553738 h 5659437"/>
              <a:gd name="connsiteX537" fmla="*/ 3196926 w 3972063"/>
              <a:gd name="connsiteY537" fmla="*/ 1555866 h 5659437"/>
              <a:gd name="connsiteX538" fmla="*/ 3197107 w 3972063"/>
              <a:gd name="connsiteY538" fmla="*/ 1555263 h 5659437"/>
              <a:gd name="connsiteX539" fmla="*/ 3198788 w 3972063"/>
              <a:gd name="connsiteY539" fmla="*/ 1569435 h 5659437"/>
              <a:gd name="connsiteX540" fmla="*/ 3186285 w 3972063"/>
              <a:gd name="connsiteY540" fmla="*/ 1577151 h 5659437"/>
              <a:gd name="connsiteX541" fmla="*/ 3173515 w 3972063"/>
              <a:gd name="connsiteY541" fmla="*/ 1619719 h 5659437"/>
              <a:gd name="connsiteX542" fmla="*/ 3171387 w 3972063"/>
              <a:gd name="connsiteY542" fmla="*/ 1641003 h 5659437"/>
              <a:gd name="connsiteX543" fmla="*/ 3179900 w 3972063"/>
              <a:gd name="connsiteY543" fmla="*/ 1617590 h 5659437"/>
              <a:gd name="connsiteX544" fmla="*/ 3196926 w 3972063"/>
              <a:gd name="connsiteY544" fmla="*/ 1598435 h 5659437"/>
              <a:gd name="connsiteX545" fmla="*/ 3203311 w 3972063"/>
              <a:gd name="connsiteY545" fmla="*/ 1611205 h 5659437"/>
              <a:gd name="connsiteX546" fmla="*/ 3199054 w 3972063"/>
              <a:gd name="connsiteY546" fmla="*/ 1598435 h 5659437"/>
              <a:gd name="connsiteX547" fmla="*/ 3233107 w 3972063"/>
              <a:gd name="connsiteY547" fmla="*/ 1551610 h 5659437"/>
              <a:gd name="connsiteX548" fmla="*/ 3239491 w 3972063"/>
              <a:gd name="connsiteY548" fmla="*/ 1540968 h 5659437"/>
              <a:gd name="connsiteX549" fmla="*/ 3245876 w 3972063"/>
              <a:gd name="connsiteY549" fmla="*/ 1545224 h 5659437"/>
              <a:gd name="connsiteX550" fmla="*/ 3256517 w 3972063"/>
              <a:gd name="connsiteY550" fmla="*/ 1523940 h 5659437"/>
              <a:gd name="connsiteX551" fmla="*/ 3271415 w 3972063"/>
              <a:gd name="connsiteY551" fmla="*/ 1509041 h 5659437"/>
              <a:gd name="connsiteX552" fmla="*/ 3296955 w 3972063"/>
              <a:gd name="connsiteY552" fmla="*/ 1492014 h 5659437"/>
              <a:gd name="connsiteX553" fmla="*/ 3311852 w 3972063"/>
              <a:gd name="connsiteY553" fmla="*/ 1477115 h 5659437"/>
              <a:gd name="connsiteX554" fmla="*/ 3328879 w 3972063"/>
              <a:gd name="connsiteY554" fmla="*/ 1468602 h 5659437"/>
              <a:gd name="connsiteX555" fmla="*/ 3365059 w 3972063"/>
              <a:gd name="connsiteY555" fmla="*/ 1417520 h 5659437"/>
              <a:gd name="connsiteX556" fmla="*/ 3375701 w 3972063"/>
              <a:gd name="connsiteY556" fmla="*/ 1411135 h 5659437"/>
              <a:gd name="connsiteX557" fmla="*/ 3352290 w 3972063"/>
              <a:gd name="connsiteY557" fmla="*/ 1449446 h 5659437"/>
              <a:gd name="connsiteX558" fmla="*/ 3360803 w 3972063"/>
              <a:gd name="connsiteY558" fmla="*/ 1460088 h 5659437"/>
              <a:gd name="connsiteX559" fmla="*/ 3367187 w 3972063"/>
              <a:gd name="connsiteY559" fmla="*/ 1445189 h 5659437"/>
              <a:gd name="connsiteX560" fmla="*/ 3379957 w 3972063"/>
              <a:gd name="connsiteY560" fmla="*/ 1453703 h 5659437"/>
              <a:gd name="connsiteX561" fmla="*/ 3377829 w 3972063"/>
              <a:gd name="connsiteY561" fmla="*/ 1434547 h 5659437"/>
              <a:gd name="connsiteX562" fmla="*/ 3392727 w 3972063"/>
              <a:gd name="connsiteY562" fmla="*/ 1423905 h 5659437"/>
              <a:gd name="connsiteX563" fmla="*/ 3379957 w 3972063"/>
              <a:gd name="connsiteY563" fmla="*/ 1409006 h 5659437"/>
              <a:gd name="connsiteX564" fmla="*/ 3394855 w 3972063"/>
              <a:gd name="connsiteY564" fmla="*/ 1389851 h 5659437"/>
              <a:gd name="connsiteX565" fmla="*/ 3403368 w 3972063"/>
              <a:gd name="connsiteY565" fmla="*/ 1394107 h 5659437"/>
              <a:gd name="connsiteX566" fmla="*/ 3428907 w 3972063"/>
              <a:gd name="connsiteY566" fmla="*/ 1372823 h 5659437"/>
              <a:gd name="connsiteX567" fmla="*/ 3416138 w 3972063"/>
              <a:gd name="connsiteY567" fmla="*/ 1391979 h 5659437"/>
              <a:gd name="connsiteX568" fmla="*/ 3433164 w 3972063"/>
              <a:gd name="connsiteY568" fmla="*/ 1396236 h 5659437"/>
              <a:gd name="connsiteX569" fmla="*/ 3431036 w 3972063"/>
              <a:gd name="connsiteY569" fmla="*/ 1383465 h 5659437"/>
              <a:gd name="connsiteX570" fmla="*/ 3465088 w 3972063"/>
              <a:gd name="connsiteY570" fmla="*/ 1357925 h 5659437"/>
              <a:gd name="connsiteX571" fmla="*/ 3475729 w 3972063"/>
              <a:gd name="connsiteY571" fmla="*/ 1362181 h 5659437"/>
              <a:gd name="connsiteX572" fmla="*/ 3475729 w 3972063"/>
              <a:gd name="connsiteY572" fmla="*/ 1357925 h 5659437"/>
              <a:gd name="connsiteX573" fmla="*/ 3460831 w 3972063"/>
              <a:gd name="connsiteY573" fmla="*/ 1347282 h 5659437"/>
              <a:gd name="connsiteX574" fmla="*/ 3471473 w 3972063"/>
              <a:gd name="connsiteY574" fmla="*/ 1338769 h 5659437"/>
              <a:gd name="connsiteX575" fmla="*/ 3456575 w 3972063"/>
              <a:gd name="connsiteY575" fmla="*/ 1338769 h 5659437"/>
              <a:gd name="connsiteX576" fmla="*/ 3471473 w 3972063"/>
              <a:gd name="connsiteY576" fmla="*/ 1328127 h 5659437"/>
              <a:gd name="connsiteX577" fmla="*/ 3475729 w 3972063"/>
              <a:gd name="connsiteY577" fmla="*/ 1345154 h 5659437"/>
              <a:gd name="connsiteX578" fmla="*/ 3488499 w 3972063"/>
              <a:gd name="connsiteY578" fmla="*/ 1332384 h 5659437"/>
              <a:gd name="connsiteX579" fmla="*/ 3499140 w 3972063"/>
              <a:gd name="connsiteY579" fmla="*/ 1340897 h 5659437"/>
              <a:gd name="connsiteX580" fmla="*/ 3503397 w 3972063"/>
              <a:gd name="connsiteY580" fmla="*/ 1357925 h 5659437"/>
              <a:gd name="connsiteX581" fmla="*/ 3505525 w 3972063"/>
              <a:gd name="connsiteY581" fmla="*/ 1343026 h 5659437"/>
              <a:gd name="connsiteX582" fmla="*/ 3518295 w 3972063"/>
              <a:gd name="connsiteY582" fmla="*/ 1351539 h 5659437"/>
              <a:gd name="connsiteX583" fmla="*/ 3511910 w 3972063"/>
              <a:gd name="connsiteY583" fmla="*/ 1336640 h 5659437"/>
              <a:gd name="connsiteX584" fmla="*/ 3503397 w 3972063"/>
              <a:gd name="connsiteY584" fmla="*/ 1336640 h 5659437"/>
              <a:gd name="connsiteX585" fmla="*/ 3501268 w 3972063"/>
              <a:gd name="connsiteY585" fmla="*/ 1340897 h 5659437"/>
              <a:gd name="connsiteX586" fmla="*/ 3497012 w 3972063"/>
              <a:gd name="connsiteY586" fmla="*/ 1332384 h 5659437"/>
              <a:gd name="connsiteX587" fmla="*/ 3514038 w 3972063"/>
              <a:gd name="connsiteY587" fmla="*/ 1334512 h 5659437"/>
              <a:gd name="connsiteX588" fmla="*/ 3516166 w 3972063"/>
              <a:gd name="connsiteY588" fmla="*/ 1325998 h 5659437"/>
              <a:gd name="connsiteX589" fmla="*/ 3505525 w 3972063"/>
              <a:gd name="connsiteY589" fmla="*/ 1325998 h 5659437"/>
              <a:gd name="connsiteX590" fmla="*/ 3531064 w 3972063"/>
              <a:gd name="connsiteY590" fmla="*/ 1304714 h 5659437"/>
              <a:gd name="connsiteX591" fmla="*/ 3522551 w 3972063"/>
              <a:gd name="connsiteY591" fmla="*/ 1336640 h 5659437"/>
              <a:gd name="connsiteX592" fmla="*/ 3526808 w 3972063"/>
              <a:gd name="connsiteY592" fmla="*/ 1338769 h 5659437"/>
              <a:gd name="connsiteX593" fmla="*/ 3543834 w 3972063"/>
              <a:gd name="connsiteY593" fmla="*/ 1304714 h 5659437"/>
              <a:gd name="connsiteX594" fmla="*/ 3552347 w 3972063"/>
              <a:gd name="connsiteY594" fmla="*/ 1308971 h 5659437"/>
              <a:gd name="connsiteX595" fmla="*/ 3554475 w 3972063"/>
              <a:gd name="connsiteY595" fmla="*/ 1302586 h 5659437"/>
              <a:gd name="connsiteX596" fmla="*/ 3548090 w 3972063"/>
              <a:gd name="connsiteY596" fmla="*/ 1298329 h 5659437"/>
              <a:gd name="connsiteX597" fmla="*/ 3562988 w 3972063"/>
              <a:gd name="connsiteY597" fmla="*/ 1289815 h 5659437"/>
              <a:gd name="connsiteX598" fmla="*/ 3573630 w 3972063"/>
              <a:gd name="connsiteY598" fmla="*/ 1260018 h 5659437"/>
              <a:gd name="connsiteX599" fmla="*/ 3571501 w 3972063"/>
              <a:gd name="connsiteY599" fmla="*/ 1289815 h 5659437"/>
              <a:gd name="connsiteX600" fmla="*/ 3588527 w 3972063"/>
              <a:gd name="connsiteY600" fmla="*/ 1262146 h 5659437"/>
              <a:gd name="connsiteX601" fmla="*/ 3575758 w 3972063"/>
              <a:gd name="connsiteY601" fmla="*/ 1253633 h 5659437"/>
              <a:gd name="connsiteX602" fmla="*/ 3580014 w 3972063"/>
              <a:gd name="connsiteY602" fmla="*/ 1247247 h 5659437"/>
              <a:gd name="connsiteX603" fmla="*/ 3594912 w 3972063"/>
              <a:gd name="connsiteY603" fmla="*/ 1262146 h 5659437"/>
              <a:gd name="connsiteX604" fmla="*/ 3605554 w 3972063"/>
              <a:gd name="connsiteY604" fmla="*/ 1253633 h 5659437"/>
              <a:gd name="connsiteX605" fmla="*/ 3614067 w 3972063"/>
              <a:gd name="connsiteY605" fmla="*/ 1230220 h 5659437"/>
              <a:gd name="connsiteX606" fmla="*/ 3624708 w 3972063"/>
              <a:gd name="connsiteY606" fmla="*/ 1213193 h 5659437"/>
              <a:gd name="connsiteX607" fmla="*/ 3631093 w 3972063"/>
              <a:gd name="connsiteY607" fmla="*/ 1236605 h 5659437"/>
              <a:gd name="connsiteX608" fmla="*/ 3654504 w 3972063"/>
              <a:gd name="connsiteY608" fmla="*/ 1215321 h 5659437"/>
              <a:gd name="connsiteX609" fmla="*/ 3658760 w 3972063"/>
              <a:gd name="connsiteY609" fmla="*/ 1200422 h 5659437"/>
              <a:gd name="connsiteX610" fmla="*/ 3667273 w 3972063"/>
              <a:gd name="connsiteY610" fmla="*/ 1189780 h 5659437"/>
              <a:gd name="connsiteX611" fmla="*/ 3660889 w 3972063"/>
              <a:gd name="connsiteY611" fmla="*/ 1177010 h 5659437"/>
              <a:gd name="connsiteX612" fmla="*/ 3667273 w 3972063"/>
              <a:gd name="connsiteY612" fmla="*/ 1174881 h 5659437"/>
              <a:gd name="connsiteX613" fmla="*/ 3658760 w 3972063"/>
              <a:gd name="connsiteY613" fmla="*/ 1168496 h 5659437"/>
              <a:gd name="connsiteX614" fmla="*/ 3669402 w 3972063"/>
              <a:gd name="connsiteY614" fmla="*/ 1183395 h 5659437"/>
              <a:gd name="connsiteX615" fmla="*/ 3680043 w 3972063"/>
              <a:gd name="connsiteY615" fmla="*/ 1187652 h 5659437"/>
              <a:gd name="connsiteX616" fmla="*/ 3684300 w 3972063"/>
              <a:gd name="connsiteY616" fmla="*/ 1177010 h 5659437"/>
              <a:gd name="connsiteX617" fmla="*/ 3680043 w 3972063"/>
              <a:gd name="connsiteY617" fmla="*/ 1196166 h 5659437"/>
              <a:gd name="connsiteX618" fmla="*/ 3686428 w 3972063"/>
              <a:gd name="connsiteY618" fmla="*/ 1198294 h 5659437"/>
              <a:gd name="connsiteX619" fmla="*/ 3694941 w 3972063"/>
              <a:gd name="connsiteY619" fmla="*/ 1189780 h 5659437"/>
              <a:gd name="connsiteX620" fmla="*/ 3680043 w 3972063"/>
              <a:gd name="connsiteY620" fmla="*/ 1217449 h 5659437"/>
              <a:gd name="connsiteX621" fmla="*/ 3690684 w 3972063"/>
              <a:gd name="connsiteY621" fmla="*/ 1219578 h 5659437"/>
              <a:gd name="connsiteX622" fmla="*/ 3677915 w 3972063"/>
              <a:gd name="connsiteY622" fmla="*/ 1225963 h 5659437"/>
              <a:gd name="connsiteX623" fmla="*/ 3673658 w 3972063"/>
              <a:gd name="connsiteY623" fmla="*/ 1219578 h 5659437"/>
              <a:gd name="connsiteX624" fmla="*/ 3673658 w 3972063"/>
              <a:gd name="connsiteY624" fmla="*/ 1240862 h 5659437"/>
              <a:gd name="connsiteX625" fmla="*/ 3660889 w 3972063"/>
              <a:gd name="connsiteY625" fmla="*/ 1242990 h 5659437"/>
              <a:gd name="connsiteX626" fmla="*/ 3665145 w 3972063"/>
              <a:gd name="connsiteY626" fmla="*/ 1230220 h 5659437"/>
              <a:gd name="connsiteX627" fmla="*/ 3641734 w 3972063"/>
              <a:gd name="connsiteY627" fmla="*/ 1236605 h 5659437"/>
              <a:gd name="connsiteX628" fmla="*/ 3641734 w 3972063"/>
              <a:gd name="connsiteY628" fmla="*/ 1242990 h 5659437"/>
              <a:gd name="connsiteX629" fmla="*/ 3650247 w 3972063"/>
              <a:gd name="connsiteY629" fmla="*/ 1242990 h 5659437"/>
              <a:gd name="connsiteX630" fmla="*/ 3656632 w 3972063"/>
              <a:gd name="connsiteY630" fmla="*/ 1249376 h 5659437"/>
              <a:gd name="connsiteX631" fmla="*/ 3654504 w 3972063"/>
              <a:gd name="connsiteY631" fmla="*/ 1264275 h 5659437"/>
              <a:gd name="connsiteX632" fmla="*/ 3665145 w 3972063"/>
              <a:gd name="connsiteY632" fmla="*/ 1264275 h 5659437"/>
              <a:gd name="connsiteX633" fmla="*/ 3643862 w 3972063"/>
              <a:gd name="connsiteY633" fmla="*/ 1281302 h 5659437"/>
              <a:gd name="connsiteX634" fmla="*/ 3645991 w 3972063"/>
              <a:gd name="connsiteY634" fmla="*/ 1270660 h 5659437"/>
              <a:gd name="connsiteX635" fmla="*/ 3620451 w 3972063"/>
              <a:gd name="connsiteY635" fmla="*/ 1294072 h 5659437"/>
              <a:gd name="connsiteX636" fmla="*/ 3628965 w 3972063"/>
              <a:gd name="connsiteY636" fmla="*/ 1296201 h 5659437"/>
              <a:gd name="connsiteX637" fmla="*/ 3624708 w 3972063"/>
              <a:gd name="connsiteY637" fmla="*/ 1313228 h 5659437"/>
              <a:gd name="connsiteX638" fmla="*/ 3594912 w 3972063"/>
              <a:gd name="connsiteY638" fmla="*/ 1347282 h 5659437"/>
              <a:gd name="connsiteX639" fmla="*/ 3592784 w 3972063"/>
              <a:gd name="connsiteY639" fmla="*/ 1336640 h 5659437"/>
              <a:gd name="connsiteX640" fmla="*/ 3584271 w 3972063"/>
              <a:gd name="connsiteY640" fmla="*/ 1353668 h 5659437"/>
              <a:gd name="connsiteX641" fmla="*/ 3575758 w 3972063"/>
              <a:gd name="connsiteY641" fmla="*/ 1345154 h 5659437"/>
              <a:gd name="connsiteX642" fmla="*/ 3577886 w 3972063"/>
              <a:gd name="connsiteY642" fmla="*/ 1355796 h 5659437"/>
              <a:gd name="connsiteX643" fmla="*/ 3567245 w 3972063"/>
              <a:gd name="connsiteY643" fmla="*/ 1385594 h 5659437"/>
              <a:gd name="connsiteX644" fmla="*/ 3556603 w 3972063"/>
              <a:gd name="connsiteY644" fmla="*/ 1409006 h 5659437"/>
              <a:gd name="connsiteX645" fmla="*/ 3562988 w 3972063"/>
              <a:gd name="connsiteY645" fmla="*/ 1402621 h 5659437"/>
              <a:gd name="connsiteX646" fmla="*/ 3569373 w 3972063"/>
              <a:gd name="connsiteY646" fmla="*/ 1409006 h 5659437"/>
              <a:gd name="connsiteX647" fmla="*/ 3550219 w 3972063"/>
              <a:gd name="connsiteY647" fmla="*/ 1413263 h 5659437"/>
              <a:gd name="connsiteX648" fmla="*/ 3550219 w 3972063"/>
              <a:gd name="connsiteY648" fmla="*/ 1396236 h 5659437"/>
              <a:gd name="connsiteX649" fmla="*/ 3528936 w 3972063"/>
              <a:gd name="connsiteY649" fmla="*/ 1426033 h 5659437"/>
              <a:gd name="connsiteX650" fmla="*/ 3514038 w 3972063"/>
              <a:gd name="connsiteY650" fmla="*/ 1430290 h 5659437"/>
              <a:gd name="connsiteX651" fmla="*/ 3503397 w 3972063"/>
              <a:gd name="connsiteY651" fmla="*/ 1445189 h 5659437"/>
              <a:gd name="connsiteX652" fmla="*/ 3505525 w 3972063"/>
              <a:gd name="connsiteY652" fmla="*/ 1462217 h 5659437"/>
              <a:gd name="connsiteX653" fmla="*/ 3492755 w 3972063"/>
              <a:gd name="connsiteY653" fmla="*/ 1453703 h 5659437"/>
              <a:gd name="connsiteX654" fmla="*/ 3479986 w 3972063"/>
              <a:gd name="connsiteY654" fmla="*/ 1472859 h 5659437"/>
              <a:gd name="connsiteX655" fmla="*/ 3488499 w 3972063"/>
              <a:gd name="connsiteY655" fmla="*/ 1477115 h 5659437"/>
              <a:gd name="connsiteX656" fmla="*/ 3471473 w 3972063"/>
              <a:gd name="connsiteY656" fmla="*/ 1481372 h 5659437"/>
              <a:gd name="connsiteX657" fmla="*/ 3450190 w 3972063"/>
              <a:gd name="connsiteY657" fmla="*/ 1515427 h 5659437"/>
              <a:gd name="connsiteX658" fmla="*/ 3452318 w 3972063"/>
              <a:gd name="connsiteY658" fmla="*/ 1523940 h 5659437"/>
              <a:gd name="connsiteX659" fmla="*/ 3443805 w 3972063"/>
              <a:gd name="connsiteY659" fmla="*/ 1515427 h 5659437"/>
              <a:gd name="connsiteX660" fmla="*/ 3428907 w 3972063"/>
              <a:gd name="connsiteY660" fmla="*/ 1547353 h 5659437"/>
              <a:gd name="connsiteX661" fmla="*/ 3441677 w 3972063"/>
              <a:gd name="connsiteY661" fmla="*/ 1540968 h 5659437"/>
              <a:gd name="connsiteX662" fmla="*/ 3422522 w 3972063"/>
              <a:gd name="connsiteY662" fmla="*/ 1560123 h 5659437"/>
              <a:gd name="connsiteX663" fmla="*/ 3424651 w 3972063"/>
              <a:gd name="connsiteY663" fmla="*/ 1551610 h 5659437"/>
              <a:gd name="connsiteX664" fmla="*/ 3414009 w 3972063"/>
              <a:gd name="connsiteY664" fmla="*/ 1570765 h 5659437"/>
              <a:gd name="connsiteX665" fmla="*/ 3422522 w 3972063"/>
              <a:gd name="connsiteY665" fmla="*/ 1570765 h 5659437"/>
              <a:gd name="connsiteX666" fmla="*/ 3411881 w 3972063"/>
              <a:gd name="connsiteY666" fmla="*/ 1572894 h 5659437"/>
              <a:gd name="connsiteX667" fmla="*/ 3409753 w 3972063"/>
              <a:gd name="connsiteY667" fmla="*/ 1589921 h 5659437"/>
              <a:gd name="connsiteX668" fmla="*/ 3426779 w 3972063"/>
              <a:gd name="connsiteY668" fmla="*/ 1585664 h 5659437"/>
              <a:gd name="connsiteX669" fmla="*/ 3426779 w 3972063"/>
              <a:gd name="connsiteY669" fmla="*/ 1575022 h 5659437"/>
              <a:gd name="connsiteX670" fmla="*/ 3469344 w 3972063"/>
              <a:gd name="connsiteY670" fmla="*/ 1543096 h 5659437"/>
              <a:gd name="connsiteX671" fmla="*/ 3484242 w 3972063"/>
              <a:gd name="connsiteY671" fmla="*/ 1519684 h 5659437"/>
              <a:gd name="connsiteX672" fmla="*/ 3520423 w 3972063"/>
              <a:gd name="connsiteY672" fmla="*/ 1483501 h 5659437"/>
              <a:gd name="connsiteX673" fmla="*/ 3531064 w 3972063"/>
              <a:gd name="connsiteY673" fmla="*/ 1489886 h 5659437"/>
              <a:gd name="connsiteX674" fmla="*/ 3539577 w 3972063"/>
              <a:gd name="connsiteY674" fmla="*/ 1479244 h 5659437"/>
              <a:gd name="connsiteX675" fmla="*/ 3556603 w 3972063"/>
              <a:gd name="connsiteY675" fmla="*/ 1485629 h 5659437"/>
              <a:gd name="connsiteX676" fmla="*/ 3552347 w 3972063"/>
              <a:gd name="connsiteY676" fmla="*/ 1470730 h 5659437"/>
              <a:gd name="connsiteX677" fmla="*/ 3569373 w 3972063"/>
              <a:gd name="connsiteY677" fmla="*/ 1464345 h 5659437"/>
              <a:gd name="connsiteX678" fmla="*/ 3571501 w 3972063"/>
              <a:gd name="connsiteY678" fmla="*/ 1453703 h 5659437"/>
              <a:gd name="connsiteX679" fmla="*/ 3577886 w 3972063"/>
              <a:gd name="connsiteY679" fmla="*/ 1468602 h 5659437"/>
              <a:gd name="connsiteX680" fmla="*/ 3590656 w 3972063"/>
              <a:gd name="connsiteY680" fmla="*/ 1460088 h 5659437"/>
              <a:gd name="connsiteX681" fmla="*/ 3592784 w 3972063"/>
              <a:gd name="connsiteY681" fmla="*/ 1447318 h 5659437"/>
              <a:gd name="connsiteX682" fmla="*/ 3584271 w 3972063"/>
              <a:gd name="connsiteY682" fmla="*/ 1434547 h 5659437"/>
              <a:gd name="connsiteX683" fmla="*/ 3594912 w 3972063"/>
              <a:gd name="connsiteY683" fmla="*/ 1440932 h 5659437"/>
              <a:gd name="connsiteX684" fmla="*/ 3614067 w 3972063"/>
              <a:gd name="connsiteY684" fmla="*/ 1421777 h 5659437"/>
              <a:gd name="connsiteX685" fmla="*/ 3620451 w 3972063"/>
              <a:gd name="connsiteY685" fmla="*/ 1436676 h 5659437"/>
              <a:gd name="connsiteX686" fmla="*/ 3620451 w 3972063"/>
              <a:gd name="connsiteY686" fmla="*/ 1449446 h 5659437"/>
              <a:gd name="connsiteX687" fmla="*/ 3607682 w 3972063"/>
              <a:gd name="connsiteY687" fmla="*/ 1460088 h 5659437"/>
              <a:gd name="connsiteX688" fmla="*/ 3605554 w 3972063"/>
              <a:gd name="connsiteY688" fmla="*/ 1449446 h 5659437"/>
              <a:gd name="connsiteX689" fmla="*/ 3599169 w 3972063"/>
              <a:gd name="connsiteY689" fmla="*/ 1466473 h 5659437"/>
              <a:gd name="connsiteX690" fmla="*/ 3567245 w 3972063"/>
              <a:gd name="connsiteY690" fmla="*/ 1481372 h 5659437"/>
              <a:gd name="connsiteX691" fmla="*/ 3571501 w 3972063"/>
              <a:gd name="connsiteY691" fmla="*/ 1489886 h 5659437"/>
              <a:gd name="connsiteX692" fmla="*/ 3567245 w 3972063"/>
              <a:gd name="connsiteY692" fmla="*/ 1496271 h 5659437"/>
              <a:gd name="connsiteX693" fmla="*/ 3558732 w 3972063"/>
              <a:gd name="connsiteY693" fmla="*/ 1487757 h 5659437"/>
              <a:gd name="connsiteX694" fmla="*/ 3558732 w 3972063"/>
              <a:gd name="connsiteY694" fmla="*/ 1502656 h 5659437"/>
              <a:gd name="connsiteX695" fmla="*/ 3545962 w 3972063"/>
              <a:gd name="connsiteY695" fmla="*/ 1500528 h 5659437"/>
              <a:gd name="connsiteX696" fmla="*/ 3528936 w 3972063"/>
              <a:gd name="connsiteY696" fmla="*/ 1517555 h 5659437"/>
              <a:gd name="connsiteX697" fmla="*/ 3533192 w 3972063"/>
              <a:gd name="connsiteY697" fmla="*/ 1526069 h 5659437"/>
              <a:gd name="connsiteX698" fmla="*/ 3533192 w 3972063"/>
              <a:gd name="connsiteY698" fmla="*/ 1534582 h 5659437"/>
              <a:gd name="connsiteX699" fmla="*/ 3520423 w 3972063"/>
              <a:gd name="connsiteY699" fmla="*/ 1540968 h 5659437"/>
              <a:gd name="connsiteX700" fmla="*/ 3486371 w 3972063"/>
              <a:gd name="connsiteY700" fmla="*/ 1572894 h 5659437"/>
              <a:gd name="connsiteX701" fmla="*/ 3497012 w 3972063"/>
              <a:gd name="connsiteY701" fmla="*/ 1594178 h 5659437"/>
              <a:gd name="connsiteX702" fmla="*/ 3494884 w 3972063"/>
              <a:gd name="connsiteY702" fmla="*/ 1581407 h 5659437"/>
              <a:gd name="connsiteX703" fmla="*/ 3505525 w 3972063"/>
              <a:gd name="connsiteY703" fmla="*/ 1585664 h 5659437"/>
              <a:gd name="connsiteX704" fmla="*/ 3558732 w 3972063"/>
              <a:gd name="connsiteY704" fmla="*/ 1536711 h 5659437"/>
              <a:gd name="connsiteX705" fmla="*/ 3554475 w 3972063"/>
              <a:gd name="connsiteY705" fmla="*/ 1551610 h 5659437"/>
              <a:gd name="connsiteX706" fmla="*/ 3565116 w 3972063"/>
              <a:gd name="connsiteY706" fmla="*/ 1557995 h 5659437"/>
              <a:gd name="connsiteX707" fmla="*/ 3558732 w 3972063"/>
              <a:gd name="connsiteY707" fmla="*/ 1555866 h 5659437"/>
              <a:gd name="connsiteX708" fmla="*/ 3554475 w 3972063"/>
              <a:gd name="connsiteY708" fmla="*/ 1577151 h 5659437"/>
              <a:gd name="connsiteX709" fmla="*/ 3545962 w 3972063"/>
              <a:gd name="connsiteY709" fmla="*/ 1564380 h 5659437"/>
              <a:gd name="connsiteX710" fmla="*/ 3556603 w 3972063"/>
              <a:gd name="connsiteY710" fmla="*/ 1560123 h 5659437"/>
              <a:gd name="connsiteX711" fmla="*/ 3545962 w 3972063"/>
              <a:gd name="connsiteY711" fmla="*/ 1551610 h 5659437"/>
              <a:gd name="connsiteX712" fmla="*/ 3539577 w 3972063"/>
              <a:gd name="connsiteY712" fmla="*/ 1568637 h 5659437"/>
              <a:gd name="connsiteX713" fmla="*/ 3545962 w 3972063"/>
              <a:gd name="connsiteY713" fmla="*/ 1581407 h 5659437"/>
              <a:gd name="connsiteX714" fmla="*/ 3503397 w 3972063"/>
              <a:gd name="connsiteY714" fmla="*/ 1626104 h 5659437"/>
              <a:gd name="connsiteX715" fmla="*/ 3511910 w 3972063"/>
              <a:gd name="connsiteY715" fmla="*/ 1634618 h 5659437"/>
              <a:gd name="connsiteX716" fmla="*/ 3488499 w 3972063"/>
              <a:gd name="connsiteY716" fmla="*/ 1643131 h 5659437"/>
              <a:gd name="connsiteX717" fmla="*/ 3490627 w 3972063"/>
              <a:gd name="connsiteY717" fmla="*/ 1628232 h 5659437"/>
              <a:gd name="connsiteX718" fmla="*/ 3494884 w 3972063"/>
              <a:gd name="connsiteY718" fmla="*/ 1632489 h 5659437"/>
              <a:gd name="connsiteX719" fmla="*/ 3492755 w 3972063"/>
              <a:gd name="connsiteY719" fmla="*/ 1617590 h 5659437"/>
              <a:gd name="connsiteX720" fmla="*/ 3486371 w 3972063"/>
              <a:gd name="connsiteY720" fmla="*/ 1649516 h 5659437"/>
              <a:gd name="connsiteX721" fmla="*/ 3473601 w 3972063"/>
              <a:gd name="connsiteY721" fmla="*/ 1662287 h 5659437"/>
              <a:gd name="connsiteX722" fmla="*/ 3469344 w 3972063"/>
              <a:gd name="connsiteY722" fmla="*/ 1645260 h 5659437"/>
              <a:gd name="connsiteX723" fmla="*/ 3462960 w 3972063"/>
              <a:gd name="connsiteY723" fmla="*/ 1662287 h 5659437"/>
              <a:gd name="connsiteX724" fmla="*/ 3460831 w 3972063"/>
              <a:gd name="connsiteY724" fmla="*/ 1689956 h 5659437"/>
              <a:gd name="connsiteX725" fmla="*/ 3454446 w 3972063"/>
              <a:gd name="connsiteY725" fmla="*/ 1683571 h 5659437"/>
              <a:gd name="connsiteX726" fmla="*/ 3450190 w 3972063"/>
              <a:gd name="connsiteY726" fmla="*/ 1696341 h 5659437"/>
              <a:gd name="connsiteX727" fmla="*/ 3435292 w 3972063"/>
              <a:gd name="connsiteY727" fmla="*/ 1698470 h 5659437"/>
              <a:gd name="connsiteX728" fmla="*/ 3439549 w 3972063"/>
              <a:gd name="connsiteY728" fmla="*/ 1717625 h 5659437"/>
              <a:gd name="connsiteX729" fmla="*/ 3426779 w 3972063"/>
              <a:gd name="connsiteY729" fmla="*/ 1717625 h 5659437"/>
              <a:gd name="connsiteX730" fmla="*/ 3424651 w 3972063"/>
              <a:gd name="connsiteY730" fmla="*/ 1732524 h 5659437"/>
              <a:gd name="connsiteX731" fmla="*/ 3420394 w 3972063"/>
              <a:gd name="connsiteY731" fmla="*/ 1726139 h 5659437"/>
              <a:gd name="connsiteX732" fmla="*/ 3424651 w 3972063"/>
              <a:gd name="connsiteY732" fmla="*/ 1734653 h 5659437"/>
              <a:gd name="connsiteX733" fmla="*/ 3414009 w 3972063"/>
              <a:gd name="connsiteY733" fmla="*/ 1736781 h 5659437"/>
              <a:gd name="connsiteX734" fmla="*/ 3411881 w 3972063"/>
              <a:gd name="connsiteY734" fmla="*/ 1726139 h 5659437"/>
              <a:gd name="connsiteX735" fmla="*/ 3414009 w 3972063"/>
              <a:gd name="connsiteY735" fmla="*/ 1747423 h 5659437"/>
              <a:gd name="connsiteX736" fmla="*/ 3403368 w 3972063"/>
              <a:gd name="connsiteY736" fmla="*/ 1755937 h 5659437"/>
              <a:gd name="connsiteX737" fmla="*/ 3392727 w 3972063"/>
              <a:gd name="connsiteY737" fmla="*/ 1755937 h 5659437"/>
              <a:gd name="connsiteX738" fmla="*/ 3369316 w 3972063"/>
              <a:gd name="connsiteY738" fmla="*/ 1800633 h 5659437"/>
              <a:gd name="connsiteX739" fmla="*/ 3356546 w 3972063"/>
              <a:gd name="connsiteY739" fmla="*/ 1796377 h 5659437"/>
              <a:gd name="connsiteX740" fmla="*/ 3348033 w 3972063"/>
              <a:gd name="connsiteY740" fmla="*/ 1817661 h 5659437"/>
              <a:gd name="connsiteX741" fmla="*/ 3343777 w 3972063"/>
              <a:gd name="connsiteY741" fmla="*/ 1834688 h 5659437"/>
              <a:gd name="connsiteX742" fmla="*/ 3337392 w 3972063"/>
              <a:gd name="connsiteY742" fmla="*/ 1832560 h 5659437"/>
              <a:gd name="connsiteX743" fmla="*/ 3324622 w 3972063"/>
              <a:gd name="connsiteY743" fmla="*/ 1858100 h 5659437"/>
              <a:gd name="connsiteX744" fmla="*/ 3326750 w 3972063"/>
              <a:gd name="connsiteY744" fmla="*/ 1887898 h 5659437"/>
              <a:gd name="connsiteX745" fmla="*/ 3294826 w 3972063"/>
              <a:gd name="connsiteY745" fmla="*/ 1909182 h 5659437"/>
              <a:gd name="connsiteX746" fmla="*/ 3288442 w 3972063"/>
              <a:gd name="connsiteY746" fmla="*/ 1921953 h 5659437"/>
              <a:gd name="connsiteX747" fmla="*/ 3286313 w 3972063"/>
              <a:gd name="connsiteY747" fmla="*/ 1913439 h 5659437"/>
              <a:gd name="connsiteX748" fmla="*/ 3282057 w 3972063"/>
              <a:gd name="connsiteY748" fmla="*/ 1934723 h 5659437"/>
              <a:gd name="connsiteX749" fmla="*/ 3292698 w 3972063"/>
              <a:gd name="connsiteY749" fmla="*/ 1926209 h 5659437"/>
              <a:gd name="connsiteX750" fmla="*/ 3267159 w 3972063"/>
              <a:gd name="connsiteY750" fmla="*/ 1947494 h 5659437"/>
              <a:gd name="connsiteX751" fmla="*/ 3273544 w 3972063"/>
              <a:gd name="connsiteY751" fmla="*/ 1956007 h 5659437"/>
              <a:gd name="connsiteX752" fmla="*/ 3265031 w 3972063"/>
              <a:gd name="connsiteY752" fmla="*/ 1966649 h 5659437"/>
              <a:gd name="connsiteX753" fmla="*/ 3279928 w 3972063"/>
              <a:gd name="connsiteY753" fmla="*/ 1966649 h 5659437"/>
              <a:gd name="connsiteX754" fmla="*/ 3292698 w 3972063"/>
              <a:gd name="connsiteY754" fmla="*/ 1953879 h 5659437"/>
              <a:gd name="connsiteX755" fmla="*/ 3284185 w 3972063"/>
              <a:gd name="connsiteY755" fmla="*/ 1968778 h 5659437"/>
              <a:gd name="connsiteX756" fmla="*/ 3265031 w 3972063"/>
              <a:gd name="connsiteY756" fmla="*/ 1975163 h 5659437"/>
              <a:gd name="connsiteX757" fmla="*/ 3273544 w 3972063"/>
              <a:gd name="connsiteY757" fmla="*/ 1987933 h 5659437"/>
              <a:gd name="connsiteX758" fmla="*/ 3267159 w 3972063"/>
              <a:gd name="connsiteY758" fmla="*/ 1987933 h 5659437"/>
              <a:gd name="connsiteX759" fmla="*/ 3267159 w 3972063"/>
              <a:gd name="connsiteY759" fmla="*/ 1990062 h 5659437"/>
              <a:gd name="connsiteX760" fmla="*/ 3256517 w 3972063"/>
              <a:gd name="connsiteY760" fmla="*/ 1975163 h 5659437"/>
              <a:gd name="connsiteX761" fmla="*/ 3245876 w 3972063"/>
              <a:gd name="connsiteY761" fmla="*/ 1973034 h 5659437"/>
              <a:gd name="connsiteX762" fmla="*/ 3245876 w 3972063"/>
              <a:gd name="connsiteY762" fmla="*/ 1992190 h 5659437"/>
              <a:gd name="connsiteX763" fmla="*/ 3237363 w 3972063"/>
              <a:gd name="connsiteY763" fmla="*/ 2019859 h 5659437"/>
              <a:gd name="connsiteX764" fmla="*/ 3220337 w 3972063"/>
              <a:gd name="connsiteY764" fmla="*/ 2009217 h 5659437"/>
              <a:gd name="connsiteX765" fmla="*/ 3228850 w 3972063"/>
              <a:gd name="connsiteY765" fmla="*/ 2026245 h 5659437"/>
              <a:gd name="connsiteX766" fmla="*/ 3220337 w 3972063"/>
              <a:gd name="connsiteY766" fmla="*/ 2045400 h 5659437"/>
              <a:gd name="connsiteX767" fmla="*/ 3203311 w 3972063"/>
              <a:gd name="connsiteY767" fmla="*/ 2036887 h 5659437"/>
              <a:gd name="connsiteX768" fmla="*/ 3207567 w 3972063"/>
              <a:gd name="connsiteY768" fmla="*/ 2053914 h 5659437"/>
              <a:gd name="connsiteX769" fmla="*/ 3188413 w 3972063"/>
              <a:gd name="connsiteY769" fmla="*/ 2060299 h 5659437"/>
              <a:gd name="connsiteX770" fmla="*/ 3192669 w 3972063"/>
              <a:gd name="connsiteY770" fmla="*/ 2068813 h 5659437"/>
              <a:gd name="connsiteX771" fmla="*/ 3182028 w 3972063"/>
              <a:gd name="connsiteY771" fmla="*/ 2096482 h 5659437"/>
              <a:gd name="connsiteX772" fmla="*/ 3173515 w 3972063"/>
              <a:gd name="connsiteY772" fmla="*/ 2111381 h 5659437"/>
              <a:gd name="connsiteX773" fmla="*/ 3154361 w 3972063"/>
              <a:gd name="connsiteY773" fmla="*/ 2130537 h 5659437"/>
              <a:gd name="connsiteX774" fmla="*/ 3154361 w 3972063"/>
              <a:gd name="connsiteY774" fmla="*/ 2136922 h 5659437"/>
              <a:gd name="connsiteX775" fmla="*/ 3162874 w 3972063"/>
              <a:gd name="connsiteY775" fmla="*/ 2139050 h 5659437"/>
              <a:gd name="connsiteX776" fmla="*/ 3156489 w 3972063"/>
              <a:gd name="connsiteY776" fmla="*/ 2153949 h 5659437"/>
              <a:gd name="connsiteX777" fmla="*/ 3152232 w 3972063"/>
              <a:gd name="connsiteY777" fmla="*/ 2139050 h 5659437"/>
              <a:gd name="connsiteX778" fmla="*/ 3124565 w 3972063"/>
              <a:gd name="connsiteY778" fmla="*/ 2164591 h 5659437"/>
              <a:gd name="connsiteX779" fmla="*/ 3133078 w 3972063"/>
              <a:gd name="connsiteY779" fmla="*/ 2177362 h 5659437"/>
              <a:gd name="connsiteX780" fmla="*/ 3137334 w 3972063"/>
              <a:gd name="connsiteY780" fmla="*/ 2160334 h 5659437"/>
              <a:gd name="connsiteX781" fmla="*/ 3152232 w 3972063"/>
              <a:gd name="connsiteY781" fmla="*/ 2175233 h 5659437"/>
              <a:gd name="connsiteX782" fmla="*/ 3133078 w 3972063"/>
              <a:gd name="connsiteY782" fmla="*/ 2185875 h 5659437"/>
              <a:gd name="connsiteX783" fmla="*/ 3118180 w 3972063"/>
              <a:gd name="connsiteY783" fmla="*/ 2175233 h 5659437"/>
              <a:gd name="connsiteX784" fmla="*/ 3122437 w 3972063"/>
              <a:gd name="connsiteY784" fmla="*/ 2185875 h 5659437"/>
              <a:gd name="connsiteX785" fmla="*/ 3116052 w 3972063"/>
              <a:gd name="connsiteY785" fmla="*/ 2181618 h 5659437"/>
              <a:gd name="connsiteX786" fmla="*/ 3107539 w 3972063"/>
              <a:gd name="connsiteY786" fmla="*/ 2200774 h 5659437"/>
              <a:gd name="connsiteX787" fmla="*/ 3081999 w 3972063"/>
              <a:gd name="connsiteY787" fmla="*/ 2228443 h 5659437"/>
              <a:gd name="connsiteX788" fmla="*/ 3088384 w 3972063"/>
              <a:gd name="connsiteY788" fmla="*/ 2234829 h 5659437"/>
              <a:gd name="connsiteX789" fmla="*/ 3084128 w 3972063"/>
              <a:gd name="connsiteY789" fmla="*/ 2245471 h 5659437"/>
              <a:gd name="connsiteX790" fmla="*/ 3069230 w 3972063"/>
              <a:gd name="connsiteY790" fmla="*/ 2264626 h 5659437"/>
              <a:gd name="connsiteX791" fmla="*/ 3060717 w 3972063"/>
              <a:gd name="connsiteY791" fmla="*/ 2264626 h 5659437"/>
              <a:gd name="connsiteX792" fmla="*/ 3060717 w 3972063"/>
              <a:gd name="connsiteY792" fmla="*/ 2249727 h 5659437"/>
              <a:gd name="connsiteX793" fmla="*/ 3041562 w 3972063"/>
              <a:gd name="connsiteY793" fmla="*/ 2271012 h 5659437"/>
              <a:gd name="connsiteX794" fmla="*/ 3054332 w 3972063"/>
              <a:gd name="connsiteY794" fmla="*/ 2262498 h 5659437"/>
              <a:gd name="connsiteX795" fmla="*/ 3039434 w 3972063"/>
              <a:gd name="connsiteY795" fmla="*/ 2305066 h 5659437"/>
              <a:gd name="connsiteX796" fmla="*/ 3047947 w 3972063"/>
              <a:gd name="connsiteY796" fmla="*/ 2307194 h 5659437"/>
              <a:gd name="connsiteX797" fmla="*/ 3050075 w 3972063"/>
              <a:gd name="connsiteY797" fmla="*/ 2317836 h 5659437"/>
              <a:gd name="connsiteX798" fmla="*/ 3033049 w 3972063"/>
              <a:gd name="connsiteY798" fmla="*/ 2313580 h 5659437"/>
              <a:gd name="connsiteX799" fmla="*/ 3020280 w 3972063"/>
              <a:gd name="connsiteY799" fmla="*/ 2328479 h 5659437"/>
              <a:gd name="connsiteX800" fmla="*/ 3026664 w 3972063"/>
              <a:gd name="connsiteY800" fmla="*/ 2332735 h 5659437"/>
              <a:gd name="connsiteX801" fmla="*/ 3028793 w 3972063"/>
              <a:gd name="connsiteY801" fmla="*/ 2332735 h 5659437"/>
              <a:gd name="connsiteX802" fmla="*/ 3039434 w 3972063"/>
              <a:gd name="connsiteY802" fmla="*/ 2324222 h 5659437"/>
              <a:gd name="connsiteX803" fmla="*/ 3037306 w 3972063"/>
              <a:gd name="connsiteY803" fmla="*/ 2332735 h 5659437"/>
              <a:gd name="connsiteX804" fmla="*/ 3047947 w 3972063"/>
              <a:gd name="connsiteY804" fmla="*/ 2332735 h 5659437"/>
              <a:gd name="connsiteX805" fmla="*/ 3050075 w 3972063"/>
              <a:gd name="connsiteY805" fmla="*/ 2332735 h 5659437"/>
              <a:gd name="connsiteX806" fmla="*/ 3058588 w 3972063"/>
              <a:gd name="connsiteY806" fmla="*/ 2332735 h 5659437"/>
              <a:gd name="connsiteX807" fmla="*/ 3073486 w 3972063"/>
              <a:gd name="connsiteY807" fmla="*/ 2298681 h 5659437"/>
              <a:gd name="connsiteX808" fmla="*/ 3079871 w 3972063"/>
              <a:gd name="connsiteY808" fmla="*/ 2285910 h 5659437"/>
              <a:gd name="connsiteX809" fmla="*/ 3094769 w 3972063"/>
              <a:gd name="connsiteY809" fmla="*/ 2285910 h 5659437"/>
              <a:gd name="connsiteX810" fmla="*/ 3113923 w 3972063"/>
              <a:gd name="connsiteY810" fmla="*/ 2258241 h 5659437"/>
              <a:gd name="connsiteX811" fmla="*/ 3107539 w 3972063"/>
              <a:gd name="connsiteY811" fmla="*/ 2251856 h 5659437"/>
              <a:gd name="connsiteX812" fmla="*/ 3120308 w 3972063"/>
              <a:gd name="connsiteY812" fmla="*/ 2236957 h 5659437"/>
              <a:gd name="connsiteX813" fmla="*/ 3128821 w 3972063"/>
              <a:gd name="connsiteY813" fmla="*/ 2247599 h 5659437"/>
              <a:gd name="connsiteX814" fmla="*/ 3152232 w 3972063"/>
              <a:gd name="connsiteY814" fmla="*/ 2198646 h 5659437"/>
              <a:gd name="connsiteX815" fmla="*/ 3141591 w 3972063"/>
              <a:gd name="connsiteY815" fmla="*/ 2190132 h 5659437"/>
              <a:gd name="connsiteX816" fmla="*/ 3154361 w 3972063"/>
              <a:gd name="connsiteY816" fmla="*/ 2177362 h 5659437"/>
              <a:gd name="connsiteX817" fmla="*/ 3162874 w 3972063"/>
              <a:gd name="connsiteY817" fmla="*/ 2190132 h 5659437"/>
              <a:gd name="connsiteX818" fmla="*/ 3216080 w 3972063"/>
              <a:gd name="connsiteY818" fmla="*/ 2117766 h 5659437"/>
              <a:gd name="connsiteX819" fmla="*/ 3211824 w 3972063"/>
              <a:gd name="connsiteY819" fmla="*/ 2128408 h 5659437"/>
              <a:gd name="connsiteX820" fmla="*/ 3222465 w 3972063"/>
              <a:gd name="connsiteY820" fmla="*/ 2128408 h 5659437"/>
              <a:gd name="connsiteX821" fmla="*/ 3235235 w 3972063"/>
              <a:gd name="connsiteY821" fmla="*/ 2115638 h 5659437"/>
              <a:gd name="connsiteX822" fmla="*/ 3228850 w 3972063"/>
              <a:gd name="connsiteY822" fmla="*/ 2102867 h 5659437"/>
              <a:gd name="connsiteX823" fmla="*/ 3243748 w 3972063"/>
              <a:gd name="connsiteY823" fmla="*/ 2098610 h 5659437"/>
              <a:gd name="connsiteX824" fmla="*/ 3237363 w 3972063"/>
              <a:gd name="connsiteY824" fmla="*/ 2092225 h 5659437"/>
              <a:gd name="connsiteX825" fmla="*/ 3250133 w 3972063"/>
              <a:gd name="connsiteY825" fmla="*/ 2075198 h 5659437"/>
              <a:gd name="connsiteX826" fmla="*/ 3245876 w 3972063"/>
              <a:gd name="connsiteY826" fmla="*/ 2087968 h 5659437"/>
              <a:gd name="connsiteX827" fmla="*/ 3267159 w 3972063"/>
              <a:gd name="connsiteY827" fmla="*/ 2090097 h 5659437"/>
              <a:gd name="connsiteX828" fmla="*/ 3258646 w 3972063"/>
              <a:gd name="connsiteY828" fmla="*/ 2079455 h 5659437"/>
              <a:gd name="connsiteX829" fmla="*/ 3282057 w 3972063"/>
              <a:gd name="connsiteY829" fmla="*/ 2049657 h 5659437"/>
              <a:gd name="connsiteX830" fmla="*/ 3277800 w 3972063"/>
              <a:gd name="connsiteY830" fmla="*/ 2032630 h 5659437"/>
              <a:gd name="connsiteX831" fmla="*/ 3290570 w 3972063"/>
              <a:gd name="connsiteY831" fmla="*/ 2036887 h 5659437"/>
              <a:gd name="connsiteX832" fmla="*/ 3290570 w 3972063"/>
              <a:gd name="connsiteY832" fmla="*/ 2013474 h 5659437"/>
              <a:gd name="connsiteX833" fmla="*/ 3282057 w 3972063"/>
              <a:gd name="connsiteY833" fmla="*/ 2013474 h 5659437"/>
              <a:gd name="connsiteX834" fmla="*/ 3279928 w 3972063"/>
              <a:gd name="connsiteY834" fmla="*/ 2002832 h 5659437"/>
              <a:gd name="connsiteX835" fmla="*/ 3290570 w 3972063"/>
              <a:gd name="connsiteY835" fmla="*/ 1992190 h 5659437"/>
              <a:gd name="connsiteX836" fmla="*/ 3288442 w 3972063"/>
              <a:gd name="connsiteY836" fmla="*/ 2000704 h 5659437"/>
              <a:gd name="connsiteX837" fmla="*/ 3292698 w 3972063"/>
              <a:gd name="connsiteY837" fmla="*/ 2007089 h 5659437"/>
              <a:gd name="connsiteX838" fmla="*/ 3309724 w 3972063"/>
              <a:gd name="connsiteY838" fmla="*/ 2000704 h 5659437"/>
              <a:gd name="connsiteX839" fmla="*/ 3309724 w 3972063"/>
              <a:gd name="connsiteY839" fmla="*/ 2007089 h 5659437"/>
              <a:gd name="connsiteX840" fmla="*/ 3320366 w 3972063"/>
              <a:gd name="connsiteY840" fmla="*/ 1975163 h 5659437"/>
              <a:gd name="connsiteX841" fmla="*/ 3331007 w 3972063"/>
              <a:gd name="connsiteY841" fmla="*/ 1985805 h 5659437"/>
              <a:gd name="connsiteX842" fmla="*/ 3333135 w 3972063"/>
              <a:gd name="connsiteY842" fmla="*/ 1960264 h 5659437"/>
              <a:gd name="connsiteX843" fmla="*/ 3333135 w 3972063"/>
              <a:gd name="connsiteY843" fmla="*/ 1966649 h 5659437"/>
              <a:gd name="connsiteX844" fmla="*/ 3345905 w 3972063"/>
              <a:gd name="connsiteY844" fmla="*/ 1947494 h 5659437"/>
              <a:gd name="connsiteX845" fmla="*/ 3356546 w 3972063"/>
              <a:gd name="connsiteY845" fmla="*/ 1947494 h 5659437"/>
              <a:gd name="connsiteX846" fmla="*/ 3354418 w 3972063"/>
              <a:gd name="connsiteY846" fmla="*/ 1934723 h 5659437"/>
              <a:gd name="connsiteX847" fmla="*/ 3362931 w 3972063"/>
              <a:gd name="connsiteY847" fmla="*/ 1930466 h 5659437"/>
              <a:gd name="connsiteX848" fmla="*/ 3369316 w 3972063"/>
              <a:gd name="connsiteY848" fmla="*/ 1934723 h 5659437"/>
              <a:gd name="connsiteX849" fmla="*/ 3386342 w 3972063"/>
              <a:gd name="connsiteY849" fmla="*/ 1892155 h 5659437"/>
              <a:gd name="connsiteX850" fmla="*/ 3399111 w 3972063"/>
              <a:gd name="connsiteY850" fmla="*/ 1904925 h 5659437"/>
              <a:gd name="connsiteX851" fmla="*/ 3405496 w 3972063"/>
              <a:gd name="connsiteY851" fmla="*/ 1887898 h 5659437"/>
              <a:gd name="connsiteX852" fmla="*/ 3394855 w 3972063"/>
              <a:gd name="connsiteY852" fmla="*/ 1894283 h 5659437"/>
              <a:gd name="connsiteX853" fmla="*/ 3414009 w 3972063"/>
              <a:gd name="connsiteY853" fmla="*/ 1881513 h 5659437"/>
              <a:gd name="connsiteX854" fmla="*/ 3401240 w 3972063"/>
              <a:gd name="connsiteY854" fmla="*/ 1875128 h 5659437"/>
              <a:gd name="connsiteX855" fmla="*/ 3426779 w 3972063"/>
              <a:gd name="connsiteY855" fmla="*/ 1830431 h 5659437"/>
              <a:gd name="connsiteX856" fmla="*/ 3424651 w 3972063"/>
              <a:gd name="connsiteY856" fmla="*/ 1841073 h 5659437"/>
              <a:gd name="connsiteX857" fmla="*/ 3437420 w 3972063"/>
              <a:gd name="connsiteY857" fmla="*/ 1843202 h 5659437"/>
              <a:gd name="connsiteX858" fmla="*/ 3437420 w 3972063"/>
              <a:gd name="connsiteY858" fmla="*/ 1826174 h 5659437"/>
              <a:gd name="connsiteX859" fmla="*/ 3445933 w 3972063"/>
              <a:gd name="connsiteY859" fmla="*/ 1817661 h 5659437"/>
              <a:gd name="connsiteX860" fmla="*/ 3465088 w 3972063"/>
              <a:gd name="connsiteY860" fmla="*/ 1798505 h 5659437"/>
              <a:gd name="connsiteX861" fmla="*/ 3473601 w 3972063"/>
              <a:gd name="connsiteY861" fmla="*/ 1802762 h 5659437"/>
              <a:gd name="connsiteX862" fmla="*/ 3473601 w 3972063"/>
              <a:gd name="connsiteY862" fmla="*/ 1783606 h 5659437"/>
              <a:gd name="connsiteX863" fmla="*/ 3477857 w 3972063"/>
              <a:gd name="connsiteY863" fmla="*/ 1787863 h 5659437"/>
              <a:gd name="connsiteX864" fmla="*/ 3499140 w 3972063"/>
              <a:gd name="connsiteY864" fmla="*/ 1749552 h 5659437"/>
              <a:gd name="connsiteX865" fmla="*/ 3505525 w 3972063"/>
              <a:gd name="connsiteY865" fmla="*/ 1755937 h 5659437"/>
              <a:gd name="connsiteX866" fmla="*/ 3533192 w 3972063"/>
              <a:gd name="connsiteY866" fmla="*/ 1730396 h 5659437"/>
              <a:gd name="connsiteX867" fmla="*/ 3539577 w 3972063"/>
              <a:gd name="connsiteY867" fmla="*/ 1738910 h 5659437"/>
              <a:gd name="connsiteX868" fmla="*/ 3545962 w 3972063"/>
              <a:gd name="connsiteY868" fmla="*/ 1730396 h 5659437"/>
              <a:gd name="connsiteX869" fmla="*/ 3541706 w 3972063"/>
              <a:gd name="connsiteY869" fmla="*/ 1719754 h 5659437"/>
              <a:gd name="connsiteX870" fmla="*/ 3550219 w 3972063"/>
              <a:gd name="connsiteY870" fmla="*/ 1713369 h 5659437"/>
              <a:gd name="connsiteX871" fmla="*/ 3541706 w 3972063"/>
              <a:gd name="connsiteY871" fmla="*/ 1709112 h 5659437"/>
              <a:gd name="connsiteX872" fmla="*/ 3558732 w 3972063"/>
              <a:gd name="connsiteY872" fmla="*/ 1700598 h 5659437"/>
              <a:gd name="connsiteX873" fmla="*/ 3550219 w 3972063"/>
              <a:gd name="connsiteY873" fmla="*/ 1696341 h 5659437"/>
              <a:gd name="connsiteX874" fmla="*/ 3588527 w 3972063"/>
              <a:gd name="connsiteY874" fmla="*/ 1687828 h 5659437"/>
              <a:gd name="connsiteX875" fmla="*/ 3601297 w 3972063"/>
              <a:gd name="connsiteY875" fmla="*/ 1668672 h 5659437"/>
              <a:gd name="connsiteX876" fmla="*/ 3605554 w 3972063"/>
              <a:gd name="connsiteY876" fmla="*/ 1675057 h 5659437"/>
              <a:gd name="connsiteX877" fmla="*/ 3620451 w 3972063"/>
              <a:gd name="connsiteY877" fmla="*/ 1666544 h 5659437"/>
              <a:gd name="connsiteX878" fmla="*/ 3603425 w 3972063"/>
              <a:gd name="connsiteY878" fmla="*/ 1651645 h 5659437"/>
              <a:gd name="connsiteX879" fmla="*/ 3620451 w 3972063"/>
              <a:gd name="connsiteY879" fmla="*/ 1636746 h 5659437"/>
              <a:gd name="connsiteX880" fmla="*/ 3731121 w 3972063"/>
              <a:gd name="connsiteY880" fmla="*/ 1536711 h 5659437"/>
              <a:gd name="connsiteX881" fmla="*/ 3722608 w 3972063"/>
              <a:gd name="connsiteY881" fmla="*/ 1547353 h 5659437"/>
              <a:gd name="connsiteX882" fmla="*/ 3728993 w 3972063"/>
              <a:gd name="connsiteY882" fmla="*/ 1557995 h 5659437"/>
              <a:gd name="connsiteX883" fmla="*/ 3733250 w 3972063"/>
              <a:gd name="connsiteY883" fmla="*/ 1551610 h 5659437"/>
              <a:gd name="connsiteX884" fmla="*/ 3728993 w 3972063"/>
              <a:gd name="connsiteY884" fmla="*/ 1543096 h 5659437"/>
              <a:gd name="connsiteX885" fmla="*/ 3739635 w 3972063"/>
              <a:gd name="connsiteY885" fmla="*/ 1547353 h 5659437"/>
              <a:gd name="connsiteX886" fmla="*/ 3748148 w 3972063"/>
              <a:gd name="connsiteY886" fmla="*/ 1538839 h 5659437"/>
              <a:gd name="connsiteX887" fmla="*/ 3741763 w 3972063"/>
              <a:gd name="connsiteY887" fmla="*/ 1532454 h 5659437"/>
              <a:gd name="connsiteX888" fmla="*/ 3720480 w 3972063"/>
              <a:gd name="connsiteY888" fmla="*/ 1528197 h 5659437"/>
              <a:gd name="connsiteX889" fmla="*/ 3731121 w 3972063"/>
              <a:gd name="connsiteY889" fmla="*/ 1521812 h 5659437"/>
              <a:gd name="connsiteX890" fmla="*/ 3737506 w 3972063"/>
              <a:gd name="connsiteY890" fmla="*/ 1530326 h 5659437"/>
              <a:gd name="connsiteX891" fmla="*/ 3760917 w 3972063"/>
              <a:gd name="connsiteY891" fmla="*/ 1502656 h 5659437"/>
              <a:gd name="connsiteX892" fmla="*/ 3765174 w 3972063"/>
              <a:gd name="connsiteY892" fmla="*/ 1498399 h 5659437"/>
              <a:gd name="connsiteX893" fmla="*/ 3780072 w 3972063"/>
              <a:gd name="connsiteY893" fmla="*/ 1492014 h 5659437"/>
              <a:gd name="connsiteX894" fmla="*/ 3773687 w 3972063"/>
              <a:gd name="connsiteY894" fmla="*/ 1511170 h 5659437"/>
              <a:gd name="connsiteX895" fmla="*/ 3797098 w 3972063"/>
              <a:gd name="connsiteY895" fmla="*/ 1487757 h 5659437"/>
              <a:gd name="connsiteX896" fmla="*/ 3811996 w 3972063"/>
              <a:gd name="connsiteY896" fmla="*/ 1481372 h 5659437"/>
              <a:gd name="connsiteX897" fmla="*/ 3822637 w 3972063"/>
              <a:gd name="connsiteY897" fmla="*/ 1500528 h 5659437"/>
              <a:gd name="connsiteX898" fmla="*/ 3833278 w 3972063"/>
              <a:gd name="connsiteY898" fmla="*/ 1479244 h 5659437"/>
              <a:gd name="connsiteX899" fmla="*/ 3824765 w 3972063"/>
              <a:gd name="connsiteY899" fmla="*/ 1464345 h 5659437"/>
              <a:gd name="connsiteX900" fmla="*/ 3843920 w 3972063"/>
              <a:gd name="connsiteY900" fmla="*/ 1462217 h 5659437"/>
              <a:gd name="connsiteX901" fmla="*/ 3854561 w 3972063"/>
              <a:gd name="connsiteY901" fmla="*/ 1477115 h 5659437"/>
              <a:gd name="connsiteX902" fmla="*/ 3846048 w 3972063"/>
              <a:gd name="connsiteY902" fmla="*/ 1492014 h 5659437"/>
              <a:gd name="connsiteX903" fmla="*/ 3809867 w 3972063"/>
              <a:gd name="connsiteY903" fmla="*/ 1523940 h 5659437"/>
              <a:gd name="connsiteX904" fmla="*/ 3792841 w 3972063"/>
              <a:gd name="connsiteY904" fmla="*/ 1549481 h 5659437"/>
              <a:gd name="connsiteX905" fmla="*/ 3799226 w 3972063"/>
              <a:gd name="connsiteY905" fmla="*/ 1553738 h 5659437"/>
              <a:gd name="connsiteX906" fmla="*/ 3784328 w 3972063"/>
              <a:gd name="connsiteY906" fmla="*/ 1557995 h 5659437"/>
              <a:gd name="connsiteX907" fmla="*/ 3773687 w 3972063"/>
              <a:gd name="connsiteY907" fmla="*/ 1549481 h 5659437"/>
              <a:gd name="connsiteX908" fmla="*/ 3771559 w 3972063"/>
              <a:gd name="connsiteY908" fmla="*/ 1555866 h 5659437"/>
              <a:gd name="connsiteX909" fmla="*/ 3782200 w 3972063"/>
              <a:gd name="connsiteY909" fmla="*/ 1572894 h 5659437"/>
              <a:gd name="connsiteX910" fmla="*/ 3773687 w 3972063"/>
              <a:gd name="connsiteY910" fmla="*/ 1585664 h 5659437"/>
              <a:gd name="connsiteX911" fmla="*/ 3765174 w 3972063"/>
              <a:gd name="connsiteY911" fmla="*/ 1583536 h 5659437"/>
              <a:gd name="connsiteX912" fmla="*/ 3763045 w 3972063"/>
              <a:gd name="connsiteY912" fmla="*/ 1598435 h 5659437"/>
              <a:gd name="connsiteX913" fmla="*/ 3769430 w 3972063"/>
              <a:gd name="connsiteY913" fmla="*/ 1577151 h 5659437"/>
              <a:gd name="connsiteX914" fmla="*/ 3758789 w 3972063"/>
              <a:gd name="connsiteY914" fmla="*/ 1570765 h 5659437"/>
              <a:gd name="connsiteX915" fmla="*/ 3750276 w 3972063"/>
              <a:gd name="connsiteY915" fmla="*/ 1592049 h 5659437"/>
              <a:gd name="connsiteX916" fmla="*/ 3741763 w 3972063"/>
              <a:gd name="connsiteY916" fmla="*/ 1600563 h 5659437"/>
              <a:gd name="connsiteX917" fmla="*/ 3728993 w 3972063"/>
              <a:gd name="connsiteY917" fmla="*/ 1598435 h 5659437"/>
              <a:gd name="connsiteX918" fmla="*/ 3728993 w 3972063"/>
              <a:gd name="connsiteY918" fmla="*/ 1611205 h 5659437"/>
              <a:gd name="connsiteX919" fmla="*/ 3714095 w 3972063"/>
              <a:gd name="connsiteY919" fmla="*/ 1613333 h 5659437"/>
              <a:gd name="connsiteX920" fmla="*/ 3728993 w 3972063"/>
              <a:gd name="connsiteY920" fmla="*/ 1626104 h 5659437"/>
              <a:gd name="connsiteX921" fmla="*/ 3707711 w 3972063"/>
              <a:gd name="connsiteY921" fmla="*/ 1623976 h 5659437"/>
              <a:gd name="connsiteX922" fmla="*/ 3707711 w 3972063"/>
              <a:gd name="connsiteY922" fmla="*/ 1641003 h 5659437"/>
              <a:gd name="connsiteX923" fmla="*/ 3722608 w 3972063"/>
              <a:gd name="connsiteY923" fmla="*/ 1632489 h 5659437"/>
              <a:gd name="connsiteX924" fmla="*/ 3701326 w 3972063"/>
              <a:gd name="connsiteY924" fmla="*/ 1653773 h 5659437"/>
              <a:gd name="connsiteX925" fmla="*/ 3686428 w 3972063"/>
              <a:gd name="connsiteY925" fmla="*/ 1681443 h 5659437"/>
              <a:gd name="connsiteX926" fmla="*/ 3724737 w 3972063"/>
              <a:gd name="connsiteY926" fmla="*/ 1677186 h 5659437"/>
              <a:gd name="connsiteX927" fmla="*/ 3726865 w 3972063"/>
              <a:gd name="connsiteY927" fmla="*/ 1668672 h 5659437"/>
              <a:gd name="connsiteX928" fmla="*/ 3720480 w 3972063"/>
              <a:gd name="connsiteY928" fmla="*/ 1664415 h 5659437"/>
              <a:gd name="connsiteX929" fmla="*/ 3724737 w 3972063"/>
              <a:gd name="connsiteY929" fmla="*/ 1643131 h 5659437"/>
              <a:gd name="connsiteX930" fmla="*/ 3731121 w 3972063"/>
              <a:gd name="connsiteY930" fmla="*/ 1653773 h 5659437"/>
              <a:gd name="connsiteX931" fmla="*/ 3737506 w 3972063"/>
              <a:gd name="connsiteY931" fmla="*/ 1649516 h 5659437"/>
              <a:gd name="connsiteX932" fmla="*/ 3735378 w 3972063"/>
              <a:gd name="connsiteY932" fmla="*/ 1641003 h 5659437"/>
              <a:gd name="connsiteX933" fmla="*/ 3752404 w 3972063"/>
              <a:gd name="connsiteY933" fmla="*/ 1634618 h 5659437"/>
              <a:gd name="connsiteX934" fmla="*/ 3748148 w 3972063"/>
              <a:gd name="connsiteY934" fmla="*/ 1651645 h 5659437"/>
              <a:gd name="connsiteX935" fmla="*/ 3758789 w 3972063"/>
              <a:gd name="connsiteY935" fmla="*/ 1645260 h 5659437"/>
              <a:gd name="connsiteX936" fmla="*/ 3756661 w 3972063"/>
              <a:gd name="connsiteY936" fmla="*/ 1632489 h 5659437"/>
              <a:gd name="connsiteX937" fmla="*/ 3748148 w 3972063"/>
              <a:gd name="connsiteY937" fmla="*/ 1630361 h 5659437"/>
              <a:gd name="connsiteX938" fmla="*/ 3771559 w 3972063"/>
              <a:gd name="connsiteY938" fmla="*/ 1609077 h 5659437"/>
              <a:gd name="connsiteX939" fmla="*/ 3805611 w 3972063"/>
              <a:gd name="connsiteY939" fmla="*/ 1560123 h 5659437"/>
              <a:gd name="connsiteX940" fmla="*/ 3814124 w 3972063"/>
              <a:gd name="connsiteY940" fmla="*/ 1572894 h 5659437"/>
              <a:gd name="connsiteX941" fmla="*/ 3788585 w 3972063"/>
              <a:gd name="connsiteY941" fmla="*/ 1594178 h 5659437"/>
              <a:gd name="connsiteX942" fmla="*/ 3773687 w 3972063"/>
              <a:gd name="connsiteY942" fmla="*/ 1604820 h 5659437"/>
              <a:gd name="connsiteX943" fmla="*/ 3788585 w 3972063"/>
              <a:gd name="connsiteY943" fmla="*/ 1606948 h 5659437"/>
              <a:gd name="connsiteX944" fmla="*/ 3794970 w 3972063"/>
              <a:gd name="connsiteY944" fmla="*/ 1587793 h 5659437"/>
              <a:gd name="connsiteX945" fmla="*/ 3820509 w 3972063"/>
              <a:gd name="connsiteY945" fmla="*/ 1572894 h 5659437"/>
              <a:gd name="connsiteX946" fmla="*/ 3824765 w 3972063"/>
              <a:gd name="connsiteY946" fmla="*/ 1583536 h 5659437"/>
              <a:gd name="connsiteX947" fmla="*/ 3835407 w 3972063"/>
              <a:gd name="connsiteY947" fmla="*/ 1581407 h 5659437"/>
              <a:gd name="connsiteX948" fmla="*/ 3835407 w 3972063"/>
              <a:gd name="connsiteY948" fmla="*/ 1566509 h 5659437"/>
              <a:gd name="connsiteX949" fmla="*/ 3826894 w 3972063"/>
              <a:gd name="connsiteY949" fmla="*/ 1564380 h 5659437"/>
              <a:gd name="connsiteX950" fmla="*/ 3848176 w 3972063"/>
              <a:gd name="connsiteY950" fmla="*/ 1553738 h 5659437"/>
              <a:gd name="connsiteX951" fmla="*/ 3852433 w 3972063"/>
              <a:gd name="connsiteY951" fmla="*/ 1562252 h 5659437"/>
              <a:gd name="connsiteX952" fmla="*/ 3854561 w 3972063"/>
              <a:gd name="connsiteY952" fmla="*/ 1543096 h 5659437"/>
              <a:gd name="connsiteX953" fmla="*/ 3882229 w 3972063"/>
              <a:gd name="connsiteY953" fmla="*/ 1538839 h 5659437"/>
              <a:gd name="connsiteX954" fmla="*/ 3901383 w 3972063"/>
              <a:gd name="connsiteY954" fmla="*/ 1523940 h 5659437"/>
              <a:gd name="connsiteX955" fmla="*/ 3907768 w 3972063"/>
              <a:gd name="connsiteY955" fmla="*/ 1532454 h 5659437"/>
              <a:gd name="connsiteX956" fmla="*/ 3916281 w 3972063"/>
              <a:gd name="connsiteY956" fmla="*/ 1521812 h 5659437"/>
              <a:gd name="connsiteX957" fmla="*/ 3929050 w 3972063"/>
              <a:gd name="connsiteY957" fmla="*/ 1523940 h 5659437"/>
              <a:gd name="connsiteX958" fmla="*/ 3937564 w 3972063"/>
              <a:gd name="connsiteY958" fmla="*/ 1515427 h 5659437"/>
              <a:gd name="connsiteX959" fmla="*/ 3924794 w 3972063"/>
              <a:gd name="connsiteY959" fmla="*/ 1517555 h 5659437"/>
              <a:gd name="connsiteX960" fmla="*/ 3924794 w 3972063"/>
              <a:gd name="connsiteY960" fmla="*/ 1504785 h 5659437"/>
              <a:gd name="connsiteX961" fmla="*/ 3931179 w 3972063"/>
              <a:gd name="connsiteY961" fmla="*/ 1496271 h 5659437"/>
              <a:gd name="connsiteX962" fmla="*/ 3946077 w 3972063"/>
              <a:gd name="connsiteY962" fmla="*/ 1498399 h 5659437"/>
              <a:gd name="connsiteX963" fmla="*/ 3935435 w 3972063"/>
              <a:gd name="connsiteY963" fmla="*/ 1511170 h 5659437"/>
              <a:gd name="connsiteX964" fmla="*/ 3956718 w 3972063"/>
              <a:gd name="connsiteY964" fmla="*/ 1513298 h 5659437"/>
              <a:gd name="connsiteX965" fmla="*/ 3971616 w 3972063"/>
              <a:gd name="connsiteY965" fmla="*/ 1494143 h 5659437"/>
              <a:gd name="connsiteX966" fmla="*/ 3971616 w 3972063"/>
              <a:gd name="connsiteY966" fmla="*/ 1511170 h 5659437"/>
              <a:gd name="connsiteX967" fmla="*/ 3954590 w 3972063"/>
              <a:gd name="connsiteY967" fmla="*/ 1523940 h 5659437"/>
              <a:gd name="connsiteX968" fmla="*/ 3956718 w 3972063"/>
              <a:gd name="connsiteY968" fmla="*/ 1528197 h 5659437"/>
              <a:gd name="connsiteX969" fmla="*/ 3943948 w 3972063"/>
              <a:gd name="connsiteY969" fmla="*/ 1555866 h 5659437"/>
              <a:gd name="connsiteX970" fmla="*/ 3931179 w 3972063"/>
              <a:gd name="connsiteY970" fmla="*/ 1553738 h 5659437"/>
              <a:gd name="connsiteX971" fmla="*/ 3916281 w 3972063"/>
              <a:gd name="connsiteY971" fmla="*/ 1572894 h 5659437"/>
              <a:gd name="connsiteX972" fmla="*/ 3924794 w 3972063"/>
              <a:gd name="connsiteY972" fmla="*/ 1562252 h 5659437"/>
              <a:gd name="connsiteX973" fmla="*/ 3914153 w 3972063"/>
              <a:gd name="connsiteY973" fmla="*/ 1547353 h 5659437"/>
              <a:gd name="connsiteX974" fmla="*/ 3916281 w 3972063"/>
              <a:gd name="connsiteY974" fmla="*/ 1560123 h 5659437"/>
              <a:gd name="connsiteX975" fmla="*/ 3905640 w 3972063"/>
              <a:gd name="connsiteY975" fmla="*/ 1570765 h 5659437"/>
              <a:gd name="connsiteX976" fmla="*/ 3894998 w 3972063"/>
              <a:gd name="connsiteY976" fmla="*/ 1566509 h 5659437"/>
              <a:gd name="connsiteX977" fmla="*/ 3892870 w 3972063"/>
              <a:gd name="connsiteY977" fmla="*/ 1585664 h 5659437"/>
              <a:gd name="connsiteX978" fmla="*/ 3901383 w 3972063"/>
              <a:gd name="connsiteY978" fmla="*/ 1600563 h 5659437"/>
              <a:gd name="connsiteX979" fmla="*/ 3877972 w 3972063"/>
              <a:gd name="connsiteY979" fmla="*/ 1619719 h 5659437"/>
              <a:gd name="connsiteX980" fmla="*/ 3877972 w 3972063"/>
              <a:gd name="connsiteY980" fmla="*/ 1611205 h 5659437"/>
              <a:gd name="connsiteX981" fmla="*/ 3865202 w 3972063"/>
              <a:gd name="connsiteY981" fmla="*/ 1626104 h 5659437"/>
              <a:gd name="connsiteX982" fmla="*/ 3843920 w 3972063"/>
              <a:gd name="connsiteY982" fmla="*/ 1638874 h 5659437"/>
              <a:gd name="connsiteX983" fmla="*/ 3826894 w 3972063"/>
              <a:gd name="connsiteY983" fmla="*/ 1632489 h 5659437"/>
              <a:gd name="connsiteX984" fmla="*/ 3829022 w 3972063"/>
              <a:gd name="connsiteY984" fmla="*/ 1651645 h 5659437"/>
              <a:gd name="connsiteX985" fmla="*/ 3820509 w 3972063"/>
              <a:gd name="connsiteY985" fmla="*/ 1658030 h 5659437"/>
              <a:gd name="connsiteX986" fmla="*/ 3814124 w 3972063"/>
              <a:gd name="connsiteY986" fmla="*/ 1651645 h 5659437"/>
              <a:gd name="connsiteX987" fmla="*/ 3814124 w 3972063"/>
              <a:gd name="connsiteY987" fmla="*/ 1660158 h 5659437"/>
              <a:gd name="connsiteX988" fmla="*/ 3799226 w 3972063"/>
              <a:gd name="connsiteY988" fmla="*/ 1653773 h 5659437"/>
              <a:gd name="connsiteX989" fmla="*/ 3792841 w 3972063"/>
              <a:gd name="connsiteY989" fmla="*/ 1672929 h 5659437"/>
              <a:gd name="connsiteX990" fmla="*/ 3811996 w 3972063"/>
              <a:gd name="connsiteY990" fmla="*/ 1664415 h 5659437"/>
              <a:gd name="connsiteX991" fmla="*/ 3788585 w 3972063"/>
              <a:gd name="connsiteY991" fmla="*/ 1689956 h 5659437"/>
              <a:gd name="connsiteX992" fmla="*/ 3824765 w 3972063"/>
              <a:gd name="connsiteY992" fmla="*/ 1666544 h 5659437"/>
              <a:gd name="connsiteX993" fmla="*/ 3816252 w 3972063"/>
              <a:gd name="connsiteY993" fmla="*/ 1662287 h 5659437"/>
              <a:gd name="connsiteX994" fmla="*/ 3831150 w 3972063"/>
              <a:gd name="connsiteY994" fmla="*/ 1662287 h 5659437"/>
              <a:gd name="connsiteX995" fmla="*/ 3837535 w 3972063"/>
              <a:gd name="connsiteY995" fmla="*/ 1672929 h 5659437"/>
              <a:gd name="connsiteX996" fmla="*/ 3807739 w 3972063"/>
              <a:gd name="connsiteY996" fmla="*/ 1700598 h 5659437"/>
              <a:gd name="connsiteX997" fmla="*/ 3799226 w 3972063"/>
              <a:gd name="connsiteY997" fmla="*/ 1706983 h 5659437"/>
              <a:gd name="connsiteX998" fmla="*/ 3788585 w 3972063"/>
              <a:gd name="connsiteY998" fmla="*/ 1696341 h 5659437"/>
              <a:gd name="connsiteX999" fmla="*/ 3782200 w 3972063"/>
              <a:gd name="connsiteY999" fmla="*/ 1706983 h 5659437"/>
              <a:gd name="connsiteX1000" fmla="*/ 3792841 w 3972063"/>
              <a:gd name="connsiteY1000" fmla="*/ 1709112 h 5659437"/>
              <a:gd name="connsiteX1001" fmla="*/ 3784328 w 3972063"/>
              <a:gd name="connsiteY1001" fmla="*/ 1713369 h 5659437"/>
              <a:gd name="connsiteX1002" fmla="*/ 3786456 w 3972063"/>
              <a:gd name="connsiteY1002" fmla="*/ 1730396 h 5659437"/>
              <a:gd name="connsiteX1003" fmla="*/ 3797098 w 3972063"/>
              <a:gd name="connsiteY1003" fmla="*/ 1736781 h 5659437"/>
              <a:gd name="connsiteX1004" fmla="*/ 3797098 w 3972063"/>
              <a:gd name="connsiteY1004" fmla="*/ 1749552 h 5659437"/>
              <a:gd name="connsiteX1005" fmla="*/ 3784328 w 3972063"/>
              <a:gd name="connsiteY1005" fmla="*/ 1738910 h 5659437"/>
              <a:gd name="connsiteX1006" fmla="*/ 3771559 w 3972063"/>
              <a:gd name="connsiteY1006" fmla="*/ 1755937 h 5659437"/>
              <a:gd name="connsiteX1007" fmla="*/ 3767302 w 3972063"/>
              <a:gd name="connsiteY1007" fmla="*/ 1747423 h 5659437"/>
              <a:gd name="connsiteX1008" fmla="*/ 3754532 w 3972063"/>
              <a:gd name="connsiteY1008" fmla="*/ 1747423 h 5659437"/>
              <a:gd name="connsiteX1009" fmla="*/ 3741763 w 3972063"/>
              <a:gd name="connsiteY1009" fmla="*/ 1753808 h 5659437"/>
              <a:gd name="connsiteX1010" fmla="*/ 3746019 w 3972063"/>
              <a:gd name="connsiteY1010" fmla="*/ 1772964 h 5659437"/>
              <a:gd name="connsiteX1011" fmla="*/ 3728993 w 3972063"/>
              <a:gd name="connsiteY1011" fmla="*/ 1764450 h 5659437"/>
              <a:gd name="connsiteX1012" fmla="*/ 3724737 w 3972063"/>
              <a:gd name="connsiteY1012" fmla="*/ 1785735 h 5659437"/>
              <a:gd name="connsiteX1013" fmla="*/ 3714095 w 3972063"/>
              <a:gd name="connsiteY1013" fmla="*/ 1787863 h 5659437"/>
              <a:gd name="connsiteX1014" fmla="*/ 3733250 w 3972063"/>
              <a:gd name="connsiteY1014" fmla="*/ 1787863 h 5659437"/>
              <a:gd name="connsiteX1015" fmla="*/ 3750276 w 3972063"/>
              <a:gd name="connsiteY1015" fmla="*/ 1783606 h 5659437"/>
              <a:gd name="connsiteX1016" fmla="*/ 3728993 w 3972063"/>
              <a:gd name="connsiteY1016" fmla="*/ 1794248 h 5659437"/>
              <a:gd name="connsiteX1017" fmla="*/ 3756661 w 3972063"/>
              <a:gd name="connsiteY1017" fmla="*/ 1824046 h 5659437"/>
              <a:gd name="connsiteX1018" fmla="*/ 3735378 w 3972063"/>
              <a:gd name="connsiteY1018" fmla="*/ 1851715 h 5659437"/>
              <a:gd name="connsiteX1019" fmla="*/ 3733250 w 3972063"/>
              <a:gd name="connsiteY1019" fmla="*/ 1832560 h 5659437"/>
              <a:gd name="connsiteX1020" fmla="*/ 3709839 w 3972063"/>
              <a:gd name="connsiteY1020" fmla="*/ 1841073 h 5659437"/>
              <a:gd name="connsiteX1021" fmla="*/ 3701326 w 3972063"/>
              <a:gd name="connsiteY1021" fmla="*/ 1855972 h 5659437"/>
              <a:gd name="connsiteX1022" fmla="*/ 3665145 w 3972063"/>
              <a:gd name="connsiteY1022" fmla="*/ 1872999 h 5659437"/>
              <a:gd name="connsiteX1023" fmla="*/ 3663017 w 3972063"/>
              <a:gd name="connsiteY1023" fmla="*/ 1881513 h 5659437"/>
              <a:gd name="connsiteX1024" fmla="*/ 3652376 w 3972063"/>
              <a:gd name="connsiteY1024" fmla="*/ 1881513 h 5659437"/>
              <a:gd name="connsiteX1025" fmla="*/ 3635349 w 3972063"/>
              <a:gd name="connsiteY1025" fmla="*/ 1898540 h 5659437"/>
              <a:gd name="connsiteX1026" fmla="*/ 3618323 w 3972063"/>
              <a:gd name="connsiteY1026" fmla="*/ 1909182 h 5659437"/>
              <a:gd name="connsiteX1027" fmla="*/ 3624708 w 3972063"/>
              <a:gd name="connsiteY1027" fmla="*/ 1911311 h 5659437"/>
              <a:gd name="connsiteX1028" fmla="*/ 3620451 w 3972063"/>
              <a:gd name="connsiteY1028" fmla="*/ 1917696 h 5659437"/>
              <a:gd name="connsiteX1029" fmla="*/ 3614067 w 3972063"/>
              <a:gd name="connsiteY1029" fmla="*/ 1913439 h 5659437"/>
              <a:gd name="connsiteX1030" fmla="*/ 3597041 w 3972063"/>
              <a:gd name="connsiteY1030" fmla="*/ 1930466 h 5659437"/>
              <a:gd name="connsiteX1031" fmla="*/ 3594912 w 3972063"/>
              <a:gd name="connsiteY1031" fmla="*/ 1917696 h 5659437"/>
              <a:gd name="connsiteX1032" fmla="*/ 3590656 w 3972063"/>
              <a:gd name="connsiteY1032" fmla="*/ 1919824 h 5659437"/>
              <a:gd name="connsiteX1033" fmla="*/ 3601297 w 3972063"/>
              <a:gd name="connsiteY1033" fmla="*/ 1968778 h 5659437"/>
              <a:gd name="connsiteX1034" fmla="*/ 3592784 w 3972063"/>
              <a:gd name="connsiteY1034" fmla="*/ 1960264 h 5659437"/>
              <a:gd name="connsiteX1035" fmla="*/ 3588527 w 3972063"/>
              <a:gd name="connsiteY1035" fmla="*/ 1979420 h 5659437"/>
              <a:gd name="connsiteX1036" fmla="*/ 3590656 w 3972063"/>
              <a:gd name="connsiteY1036" fmla="*/ 2019859 h 5659437"/>
              <a:gd name="connsiteX1037" fmla="*/ 3599169 w 3972063"/>
              <a:gd name="connsiteY1037" fmla="*/ 2011346 h 5659437"/>
              <a:gd name="connsiteX1038" fmla="*/ 3614067 w 3972063"/>
              <a:gd name="connsiteY1038" fmla="*/ 2017731 h 5659437"/>
              <a:gd name="connsiteX1039" fmla="*/ 3607682 w 3972063"/>
              <a:gd name="connsiteY1039" fmla="*/ 2028373 h 5659437"/>
              <a:gd name="connsiteX1040" fmla="*/ 3622580 w 3972063"/>
              <a:gd name="connsiteY1040" fmla="*/ 2011346 h 5659437"/>
              <a:gd name="connsiteX1041" fmla="*/ 3611938 w 3972063"/>
              <a:gd name="connsiteY1041" fmla="*/ 2004961 h 5659437"/>
              <a:gd name="connsiteX1042" fmla="*/ 3605554 w 3972063"/>
              <a:gd name="connsiteY1042" fmla="*/ 2017731 h 5659437"/>
              <a:gd name="connsiteX1043" fmla="*/ 3603425 w 3972063"/>
              <a:gd name="connsiteY1043" fmla="*/ 2004961 h 5659437"/>
              <a:gd name="connsiteX1044" fmla="*/ 3628965 w 3972063"/>
              <a:gd name="connsiteY1044" fmla="*/ 1968778 h 5659437"/>
              <a:gd name="connsiteX1045" fmla="*/ 3643862 w 3972063"/>
              <a:gd name="connsiteY1045" fmla="*/ 1968778 h 5659437"/>
              <a:gd name="connsiteX1046" fmla="*/ 3645991 w 3972063"/>
              <a:gd name="connsiteY1046" fmla="*/ 1964521 h 5659437"/>
              <a:gd name="connsiteX1047" fmla="*/ 3643862 w 3972063"/>
              <a:gd name="connsiteY1047" fmla="*/ 1956007 h 5659437"/>
              <a:gd name="connsiteX1048" fmla="*/ 3663017 w 3972063"/>
              <a:gd name="connsiteY1048" fmla="*/ 1932595 h 5659437"/>
              <a:gd name="connsiteX1049" fmla="*/ 3671530 w 3972063"/>
              <a:gd name="connsiteY1049" fmla="*/ 1938980 h 5659437"/>
              <a:gd name="connsiteX1050" fmla="*/ 3680043 w 3972063"/>
              <a:gd name="connsiteY1050" fmla="*/ 1936852 h 5659437"/>
              <a:gd name="connsiteX1051" fmla="*/ 3686428 w 3972063"/>
              <a:gd name="connsiteY1051" fmla="*/ 1930466 h 5659437"/>
              <a:gd name="connsiteX1052" fmla="*/ 3682171 w 3972063"/>
              <a:gd name="connsiteY1052" fmla="*/ 1924081 h 5659437"/>
              <a:gd name="connsiteX1053" fmla="*/ 3694941 w 3972063"/>
              <a:gd name="connsiteY1053" fmla="*/ 1919824 h 5659437"/>
              <a:gd name="connsiteX1054" fmla="*/ 3701326 w 3972063"/>
              <a:gd name="connsiteY1054" fmla="*/ 1926209 h 5659437"/>
              <a:gd name="connsiteX1055" fmla="*/ 3703454 w 3972063"/>
              <a:gd name="connsiteY1055" fmla="*/ 1917696 h 5659437"/>
              <a:gd name="connsiteX1056" fmla="*/ 3694941 w 3972063"/>
              <a:gd name="connsiteY1056" fmla="*/ 1919824 h 5659437"/>
              <a:gd name="connsiteX1057" fmla="*/ 3697069 w 3972063"/>
              <a:gd name="connsiteY1057" fmla="*/ 1907054 h 5659437"/>
              <a:gd name="connsiteX1058" fmla="*/ 3714095 w 3972063"/>
              <a:gd name="connsiteY1058" fmla="*/ 1907054 h 5659437"/>
              <a:gd name="connsiteX1059" fmla="*/ 3726865 w 3972063"/>
              <a:gd name="connsiteY1059" fmla="*/ 1890027 h 5659437"/>
              <a:gd name="connsiteX1060" fmla="*/ 3748148 w 3972063"/>
              <a:gd name="connsiteY1060" fmla="*/ 1881513 h 5659437"/>
              <a:gd name="connsiteX1061" fmla="*/ 3754532 w 3972063"/>
              <a:gd name="connsiteY1061" fmla="*/ 1877256 h 5659437"/>
              <a:gd name="connsiteX1062" fmla="*/ 3777943 w 3972063"/>
              <a:gd name="connsiteY1062" fmla="*/ 1858100 h 5659437"/>
              <a:gd name="connsiteX1063" fmla="*/ 3799226 w 3972063"/>
              <a:gd name="connsiteY1063" fmla="*/ 1845330 h 5659437"/>
              <a:gd name="connsiteX1064" fmla="*/ 3799226 w 3972063"/>
              <a:gd name="connsiteY1064" fmla="*/ 1853844 h 5659437"/>
              <a:gd name="connsiteX1065" fmla="*/ 3805611 w 3972063"/>
              <a:gd name="connsiteY1065" fmla="*/ 1843202 h 5659437"/>
              <a:gd name="connsiteX1066" fmla="*/ 3801354 w 3972063"/>
              <a:gd name="connsiteY1066" fmla="*/ 1838945 h 5659437"/>
              <a:gd name="connsiteX1067" fmla="*/ 3811996 w 3972063"/>
              <a:gd name="connsiteY1067" fmla="*/ 1824046 h 5659437"/>
              <a:gd name="connsiteX1068" fmla="*/ 3805611 w 3972063"/>
              <a:gd name="connsiteY1068" fmla="*/ 1853844 h 5659437"/>
              <a:gd name="connsiteX1069" fmla="*/ 3797098 w 3972063"/>
              <a:gd name="connsiteY1069" fmla="*/ 1875128 h 5659437"/>
              <a:gd name="connsiteX1070" fmla="*/ 3782200 w 3972063"/>
              <a:gd name="connsiteY1070" fmla="*/ 1875128 h 5659437"/>
              <a:gd name="connsiteX1071" fmla="*/ 3782200 w 3972063"/>
              <a:gd name="connsiteY1071" fmla="*/ 1866614 h 5659437"/>
              <a:gd name="connsiteX1072" fmla="*/ 3769430 w 3972063"/>
              <a:gd name="connsiteY1072" fmla="*/ 1883641 h 5659437"/>
              <a:gd name="connsiteX1073" fmla="*/ 3769430 w 3972063"/>
              <a:gd name="connsiteY1073" fmla="*/ 1900669 h 5659437"/>
              <a:gd name="connsiteX1074" fmla="*/ 3754532 w 3972063"/>
              <a:gd name="connsiteY1074" fmla="*/ 1894283 h 5659437"/>
              <a:gd name="connsiteX1075" fmla="*/ 3739635 w 3972063"/>
              <a:gd name="connsiteY1075" fmla="*/ 1911311 h 5659437"/>
              <a:gd name="connsiteX1076" fmla="*/ 3741763 w 3972063"/>
              <a:gd name="connsiteY1076" fmla="*/ 1898540 h 5659437"/>
              <a:gd name="connsiteX1077" fmla="*/ 3750276 w 3972063"/>
              <a:gd name="connsiteY1077" fmla="*/ 1885770 h 5659437"/>
              <a:gd name="connsiteX1078" fmla="*/ 3728993 w 3972063"/>
              <a:gd name="connsiteY1078" fmla="*/ 1900669 h 5659437"/>
              <a:gd name="connsiteX1079" fmla="*/ 3728993 w 3972063"/>
              <a:gd name="connsiteY1079" fmla="*/ 1907054 h 5659437"/>
              <a:gd name="connsiteX1080" fmla="*/ 3739635 w 3972063"/>
              <a:gd name="connsiteY1080" fmla="*/ 1907054 h 5659437"/>
              <a:gd name="connsiteX1081" fmla="*/ 3739635 w 3972063"/>
              <a:gd name="connsiteY1081" fmla="*/ 1917696 h 5659437"/>
              <a:gd name="connsiteX1082" fmla="*/ 3731121 w 3972063"/>
              <a:gd name="connsiteY1082" fmla="*/ 1936852 h 5659437"/>
              <a:gd name="connsiteX1083" fmla="*/ 3726865 w 3972063"/>
              <a:gd name="connsiteY1083" fmla="*/ 1926209 h 5659437"/>
              <a:gd name="connsiteX1084" fmla="*/ 3711967 w 3972063"/>
              <a:gd name="connsiteY1084" fmla="*/ 1945365 h 5659437"/>
              <a:gd name="connsiteX1085" fmla="*/ 3701326 w 3972063"/>
              <a:gd name="connsiteY1085" fmla="*/ 1943237 h 5659437"/>
              <a:gd name="connsiteX1086" fmla="*/ 3701326 w 3972063"/>
              <a:gd name="connsiteY1086" fmla="*/ 1956007 h 5659437"/>
              <a:gd name="connsiteX1087" fmla="*/ 3688556 w 3972063"/>
              <a:gd name="connsiteY1087" fmla="*/ 1941108 h 5659437"/>
              <a:gd name="connsiteX1088" fmla="*/ 3682171 w 3972063"/>
              <a:gd name="connsiteY1088" fmla="*/ 1945365 h 5659437"/>
              <a:gd name="connsiteX1089" fmla="*/ 3682171 w 3972063"/>
              <a:gd name="connsiteY1089" fmla="*/ 1956007 h 5659437"/>
              <a:gd name="connsiteX1090" fmla="*/ 3688556 w 3972063"/>
              <a:gd name="connsiteY1090" fmla="*/ 1964521 h 5659437"/>
              <a:gd name="connsiteX1091" fmla="*/ 3690684 w 3972063"/>
              <a:gd name="connsiteY1091" fmla="*/ 1966649 h 5659437"/>
              <a:gd name="connsiteX1092" fmla="*/ 3677915 w 3972063"/>
              <a:gd name="connsiteY1092" fmla="*/ 1962392 h 5659437"/>
              <a:gd name="connsiteX1093" fmla="*/ 3677915 w 3972063"/>
              <a:gd name="connsiteY1093" fmla="*/ 1973034 h 5659437"/>
              <a:gd name="connsiteX1094" fmla="*/ 3677915 w 3972063"/>
              <a:gd name="connsiteY1094" fmla="*/ 1975163 h 5659437"/>
              <a:gd name="connsiteX1095" fmla="*/ 3680043 w 3972063"/>
              <a:gd name="connsiteY1095" fmla="*/ 1979420 h 5659437"/>
              <a:gd name="connsiteX1096" fmla="*/ 3675786 w 3972063"/>
              <a:gd name="connsiteY1096" fmla="*/ 1981548 h 5659437"/>
              <a:gd name="connsiteX1097" fmla="*/ 3669402 w 3972063"/>
              <a:gd name="connsiteY1097" fmla="*/ 1973034 h 5659437"/>
              <a:gd name="connsiteX1098" fmla="*/ 3669402 w 3972063"/>
              <a:gd name="connsiteY1098" fmla="*/ 2000704 h 5659437"/>
              <a:gd name="connsiteX1099" fmla="*/ 3658760 w 3972063"/>
              <a:gd name="connsiteY1099" fmla="*/ 1996447 h 5659437"/>
              <a:gd name="connsiteX1100" fmla="*/ 3656632 w 3972063"/>
              <a:gd name="connsiteY1100" fmla="*/ 1977291 h 5659437"/>
              <a:gd name="connsiteX1101" fmla="*/ 3652376 w 3972063"/>
              <a:gd name="connsiteY1101" fmla="*/ 2007089 h 5659437"/>
              <a:gd name="connsiteX1102" fmla="*/ 3641734 w 3972063"/>
              <a:gd name="connsiteY1102" fmla="*/ 2007089 h 5659437"/>
              <a:gd name="connsiteX1103" fmla="*/ 3645991 w 3972063"/>
              <a:gd name="connsiteY1103" fmla="*/ 2019859 h 5659437"/>
              <a:gd name="connsiteX1104" fmla="*/ 3656632 w 3972063"/>
              <a:gd name="connsiteY1104" fmla="*/ 2013474 h 5659437"/>
              <a:gd name="connsiteX1105" fmla="*/ 3645991 w 3972063"/>
              <a:gd name="connsiteY1105" fmla="*/ 2030501 h 5659437"/>
              <a:gd name="connsiteX1106" fmla="*/ 3684300 w 3972063"/>
              <a:gd name="connsiteY1106" fmla="*/ 1990062 h 5659437"/>
              <a:gd name="connsiteX1107" fmla="*/ 3660889 w 3972063"/>
              <a:gd name="connsiteY1107" fmla="*/ 2034758 h 5659437"/>
              <a:gd name="connsiteX1108" fmla="*/ 3654504 w 3972063"/>
              <a:gd name="connsiteY1108" fmla="*/ 2047529 h 5659437"/>
              <a:gd name="connsiteX1109" fmla="*/ 3650247 w 3972063"/>
              <a:gd name="connsiteY1109" fmla="*/ 2041144 h 5659437"/>
              <a:gd name="connsiteX1110" fmla="*/ 3626836 w 3972063"/>
              <a:gd name="connsiteY1110" fmla="*/ 2060299 h 5659437"/>
              <a:gd name="connsiteX1111" fmla="*/ 3622580 w 3972063"/>
              <a:gd name="connsiteY1111" fmla="*/ 2053914 h 5659437"/>
              <a:gd name="connsiteX1112" fmla="*/ 3616195 w 3972063"/>
              <a:gd name="connsiteY1112" fmla="*/ 2066684 h 5659437"/>
              <a:gd name="connsiteX1113" fmla="*/ 3626836 w 3972063"/>
              <a:gd name="connsiteY1113" fmla="*/ 2060299 h 5659437"/>
              <a:gd name="connsiteX1114" fmla="*/ 3628965 w 3972063"/>
              <a:gd name="connsiteY1114" fmla="*/ 2090097 h 5659437"/>
              <a:gd name="connsiteX1115" fmla="*/ 3616195 w 3972063"/>
              <a:gd name="connsiteY1115" fmla="*/ 2102867 h 5659437"/>
              <a:gd name="connsiteX1116" fmla="*/ 3590656 w 3972063"/>
              <a:gd name="connsiteY1116" fmla="*/ 2141179 h 5659437"/>
              <a:gd name="connsiteX1117" fmla="*/ 3586399 w 3972063"/>
              <a:gd name="connsiteY1117" fmla="*/ 2134793 h 5659437"/>
              <a:gd name="connsiteX1118" fmla="*/ 3582143 w 3972063"/>
              <a:gd name="connsiteY1118" fmla="*/ 2136922 h 5659437"/>
              <a:gd name="connsiteX1119" fmla="*/ 3582143 w 3972063"/>
              <a:gd name="connsiteY1119" fmla="*/ 2151821 h 5659437"/>
              <a:gd name="connsiteX1120" fmla="*/ 3575758 w 3972063"/>
              <a:gd name="connsiteY1120" fmla="*/ 2147564 h 5659437"/>
              <a:gd name="connsiteX1121" fmla="*/ 3577886 w 3972063"/>
              <a:gd name="connsiteY1121" fmla="*/ 2156077 h 5659437"/>
              <a:gd name="connsiteX1122" fmla="*/ 3569373 w 3972063"/>
              <a:gd name="connsiteY1122" fmla="*/ 2151821 h 5659437"/>
              <a:gd name="connsiteX1123" fmla="*/ 3573630 w 3972063"/>
              <a:gd name="connsiteY1123" fmla="*/ 2160334 h 5659437"/>
              <a:gd name="connsiteX1124" fmla="*/ 3556603 w 3972063"/>
              <a:gd name="connsiteY1124" fmla="*/ 2188004 h 5659437"/>
              <a:gd name="connsiteX1125" fmla="*/ 3545962 w 3972063"/>
              <a:gd name="connsiteY1125" fmla="*/ 2179490 h 5659437"/>
              <a:gd name="connsiteX1126" fmla="*/ 3539577 w 3972063"/>
              <a:gd name="connsiteY1126" fmla="*/ 2205031 h 5659437"/>
              <a:gd name="connsiteX1127" fmla="*/ 3545962 w 3972063"/>
              <a:gd name="connsiteY1127" fmla="*/ 2241214 h 5659437"/>
              <a:gd name="connsiteX1128" fmla="*/ 3565116 w 3972063"/>
              <a:gd name="connsiteY1128" fmla="*/ 2249727 h 5659437"/>
              <a:gd name="connsiteX1129" fmla="*/ 3565116 w 3972063"/>
              <a:gd name="connsiteY1129" fmla="*/ 2239085 h 5659437"/>
              <a:gd name="connsiteX1130" fmla="*/ 3552347 w 3972063"/>
              <a:gd name="connsiteY1130" fmla="*/ 2230572 h 5659437"/>
              <a:gd name="connsiteX1131" fmla="*/ 3565116 w 3972063"/>
              <a:gd name="connsiteY1131" fmla="*/ 2207159 h 5659437"/>
              <a:gd name="connsiteX1132" fmla="*/ 3573630 w 3972063"/>
              <a:gd name="connsiteY1132" fmla="*/ 2209288 h 5659437"/>
              <a:gd name="connsiteX1133" fmla="*/ 3573630 w 3972063"/>
              <a:gd name="connsiteY1133" fmla="*/ 2196517 h 5659437"/>
              <a:gd name="connsiteX1134" fmla="*/ 3569373 w 3972063"/>
              <a:gd name="connsiteY1134" fmla="*/ 2196517 h 5659437"/>
              <a:gd name="connsiteX1135" fmla="*/ 3575758 w 3972063"/>
              <a:gd name="connsiteY1135" fmla="*/ 2192260 h 5659437"/>
              <a:gd name="connsiteX1136" fmla="*/ 3588527 w 3972063"/>
              <a:gd name="connsiteY1136" fmla="*/ 2217801 h 5659437"/>
              <a:gd name="connsiteX1137" fmla="*/ 3592784 w 3972063"/>
              <a:gd name="connsiteY1137" fmla="*/ 2188004 h 5659437"/>
              <a:gd name="connsiteX1138" fmla="*/ 3603425 w 3972063"/>
              <a:gd name="connsiteY1138" fmla="*/ 2194389 h 5659437"/>
              <a:gd name="connsiteX1139" fmla="*/ 3616195 w 3972063"/>
              <a:gd name="connsiteY1139" fmla="*/ 2177362 h 5659437"/>
              <a:gd name="connsiteX1140" fmla="*/ 3624708 w 3972063"/>
              <a:gd name="connsiteY1140" fmla="*/ 2188004 h 5659437"/>
              <a:gd name="connsiteX1141" fmla="*/ 3637478 w 3972063"/>
              <a:gd name="connsiteY1141" fmla="*/ 2177362 h 5659437"/>
              <a:gd name="connsiteX1142" fmla="*/ 3633221 w 3972063"/>
              <a:gd name="connsiteY1142" fmla="*/ 2170976 h 5659437"/>
              <a:gd name="connsiteX1143" fmla="*/ 3650247 w 3972063"/>
              <a:gd name="connsiteY1143" fmla="*/ 2156077 h 5659437"/>
              <a:gd name="connsiteX1144" fmla="*/ 3673658 w 3972063"/>
              <a:gd name="connsiteY1144" fmla="*/ 2145435 h 5659437"/>
              <a:gd name="connsiteX1145" fmla="*/ 3656632 w 3972063"/>
              <a:gd name="connsiteY1145" fmla="*/ 2243342 h 5659437"/>
              <a:gd name="connsiteX1146" fmla="*/ 3650247 w 3972063"/>
              <a:gd name="connsiteY1146" fmla="*/ 2275268 h 5659437"/>
              <a:gd name="connsiteX1147" fmla="*/ 3643862 w 3972063"/>
              <a:gd name="connsiteY1147" fmla="*/ 2305066 h 5659437"/>
              <a:gd name="connsiteX1148" fmla="*/ 3645991 w 3972063"/>
              <a:gd name="connsiteY1148" fmla="*/ 2279525 h 5659437"/>
              <a:gd name="connsiteX1149" fmla="*/ 3641734 w 3972063"/>
              <a:gd name="connsiteY1149" fmla="*/ 2319965 h 5659437"/>
              <a:gd name="connsiteX1150" fmla="*/ 3643862 w 3972063"/>
              <a:gd name="connsiteY1150" fmla="*/ 2336992 h 5659437"/>
              <a:gd name="connsiteX1151" fmla="*/ 3635349 w 3972063"/>
              <a:gd name="connsiteY1151" fmla="*/ 2315708 h 5659437"/>
              <a:gd name="connsiteX1152" fmla="*/ 3645991 w 3972063"/>
              <a:gd name="connsiteY1152" fmla="*/ 2351891 h 5659437"/>
              <a:gd name="connsiteX1153" fmla="*/ 3635349 w 3972063"/>
              <a:gd name="connsiteY1153" fmla="*/ 2349763 h 5659437"/>
              <a:gd name="connsiteX1154" fmla="*/ 3628965 w 3972063"/>
              <a:gd name="connsiteY1154" fmla="*/ 2360405 h 5659437"/>
              <a:gd name="connsiteX1155" fmla="*/ 3626836 w 3972063"/>
              <a:gd name="connsiteY1155" fmla="*/ 2364661 h 5659437"/>
              <a:gd name="connsiteX1156" fmla="*/ 3639606 w 3972063"/>
              <a:gd name="connsiteY1156" fmla="*/ 2377432 h 5659437"/>
              <a:gd name="connsiteX1157" fmla="*/ 3641734 w 3972063"/>
              <a:gd name="connsiteY1157" fmla="*/ 2373175 h 5659437"/>
              <a:gd name="connsiteX1158" fmla="*/ 3635349 w 3972063"/>
              <a:gd name="connsiteY1158" fmla="*/ 2364661 h 5659437"/>
              <a:gd name="connsiteX1159" fmla="*/ 3639606 w 3972063"/>
              <a:gd name="connsiteY1159" fmla="*/ 2356148 h 5659437"/>
              <a:gd name="connsiteX1160" fmla="*/ 3643862 w 3972063"/>
              <a:gd name="connsiteY1160" fmla="*/ 2371047 h 5659437"/>
              <a:gd name="connsiteX1161" fmla="*/ 3656632 w 3972063"/>
              <a:gd name="connsiteY1161" fmla="*/ 2368918 h 5659437"/>
              <a:gd name="connsiteX1162" fmla="*/ 3667273 w 3972063"/>
              <a:gd name="connsiteY1162" fmla="*/ 2383817 h 5659437"/>
              <a:gd name="connsiteX1163" fmla="*/ 3665145 w 3972063"/>
              <a:gd name="connsiteY1163" fmla="*/ 2347634 h 5659437"/>
              <a:gd name="connsiteX1164" fmla="*/ 3667273 w 3972063"/>
              <a:gd name="connsiteY1164" fmla="*/ 2336992 h 5659437"/>
              <a:gd name="connsiteX1165" fmla="*/ 3658760 w 3972063"/>
              <a:gd name="connsiteY1165" fmla="*/ 2332735 h 5659437"/>
              <a:gd name="connsiteX1166" fmla="*/ 3667273 w 3972063"/>
              <a:gd name="connsiteY1166" fmla="*/ 2326350 h 5659437"/>
              <a:gd name="connsiteX1167" fmla="*/ 3699197 w 3972063"/>
              <a:gd name="connsiteY1167" fmla="*/ 2217801 h 5659437"/>
              <a:gd name="connsiteX1168" fmla="*/ 3707711 w 3972063"/>
              <a:gd name="connsiteY1168" fmla="*/ 2247599 h 5659437"/>
              <a:gd name="connsiteX1169" fmla="*/ 3716224 w 3972063"/>
              <a:gd name="connsiteY1169" fmla="*/ 2224187 h 5659437"/>
              <a:gd name="connsiteX1170" fmla="*/ 3728993 w 3972063"/>
              <a:gd name="connsiteY1170" fmla="*/ 2222058 h 5659437"/>
              <a:gd name="connsiteX1171" fmla="*/ 3733250 w 3972063"/>
              <a:gd name="connsiteY1171" fmla="*/ 2200774 h 5659437"/>
              <a:gd name="connsiteX1172" fmla="*/ 3743891 w 3972063"/>
              <a:gd name="connsiteY1172" fmla="*/ 2192260 h 5659437"/>
              <a:gd name="connsiteX1173" fmla="*/ 3743891 w 3972063"/>
              <a:gd name="connsiteY1173" fmla="*/ 2205031 h 5659437"/>
              <a:gd name="connsiteX1174" fmla="*/ 3756661 w 3972063"/>
              <a:gd name="connsiteY1174" fmla="*/ 2205031 h 5659437"/>
              <a:gd name="connsiteX1175" fmla="*/ 3769430 w 3972063"/>
              <a:gd name="connsiteY1175" fmla="*/ 2266755 h 5659437"/>
              <a:gd name="connsiteX1176" fmla="*/ 3767302 w 3972063"/>
              <a:gd name="connsiteY1176" fmla="*/ 2324222 h 5659437"/>
              <a:gd name="connsiteX1177" fmla="*/ 3758789 w 3972063"/>
              <a:gd name="connsiteY1177" fmla="*/ 2392331 h 5659437"/>
              <a:gd name="connsiteX1178" fmla="*/ 3750276 w 3972063"/>
              <a:gd name="connsiteY1178" fmla="*/ 2449798 h 5659437"/>
              <a:gd name="connsiteX1179" fmla="*/ 3746019 w 3972063"/>
              <a:gd name="connsiteY1179" fmla="*/ 2445541 h 5659437"/>
              <a:gd name="connsiteX1180" fmla="*/ 3748148 w 3972063"/>
              <a:gd name="connsiteY1180" fmla="*/ 2468953 h 5659437"/>
              <a:gd name="connsiteX1181" fmla="*/ 3735378 w 3972063"/>
              <a:gd name="connsiteY1181" fmla="*/ 2468953 h 5659437"/>
              <a:gd name="connsiteX1182" fmla="*/ 3743891 w 3972063"/>
              <a:gd name="connsiteY1182" fmla="*/ 2545576 h 5659437"/>
              <a:gd name="connsiteX1183" fmla="*/ 3746019 w 3972063"/>
              <a:gd name="connsiteY1183" fmla="*/ 2568989 h 5659437"/>
              <a:gd name="connsiteX1184" fmla="*/ 3714095 w 3972063"/>
              <a:gd name="connsiteY1184" fmla="*/ 2590273 h 5659437"/>
              <a:gd name="connsiteX1185" fmla="*/ 3703454 w 3972063"/>
              <a:gd name="connsiteY1185" fmla="*/ 2622199 h 5659437"/>
              <a:gd name="connsiteX1186" fmla="*/ 3707711 w 3972063"/>
              <a:gd name="connsiteY1186" fmla="*/ 2615814 h 5659437"/>
              <a:gd name="connsiteX1187" fmla="*/ 3718352 w 3972063"/>
              <a:gd name="connsiteY1187" fmla="*/ 2632841 h 5659437"/>
              <a:gd name="connsiteX1188" fmla="*/ 3714095 w 3972063"/>
              <a:gd name="connsiteY1188" fmla="*/ 2645611 h 5659437"/>
              <a:gd name="connsiteX1189" fmla="*/ 3701326 w 3972063"/>
              <a:gd name="connsiteY1189" fmla="*/ 2651997 h 5659437"/>
              <a:gd name="connsiteX1190" fmla="*/ 3711967 w 3972063"/>
              <a:gd name="connsiteY1190" fmla="*/ 2666895 h 5659437"/>
              <a:gd name="connsiteX1191" fmla="*/ 3669402 w 3972063"/>
              <a:gd name="connsiteY1191" fmla="*/ 2739261 h 5659437"/>
              <a:gd name="connsiteX1192" fmla="*/ 3660889 w 3972063"/>
              <a:gd name="connsiteY1192" fmla="*/ 2760545 h 5659437"/>
              <a:gd name="connsiteX1193" fmla="*/ 3677915 w 3972063"/>
              <a:gd name="connsiteY1193" fmla="*/ 2794600 h 5659437"/>
              <a:gd name="connsiteX1194" fmla="*/ 3624708 w 3972063"/>
              <a:gd name="connsiteY1194" fmla="*/ 2886121 h 5659437"/>
              <a:gd name="connsiteX1195" fmla="*/ 3616195 w 3972063"/>
              <a:gd name="connsiteY1195" fmla="*/ 2930818 h 5659437"/>
              <a:gd name="connsiteX1196" fmla="*/ 3590656 w 3972063"/>
              <a:gd name="connsiteY1196" fmla="*/ 2990413 h 5659437"/>
              <a:gd name="connsiteX1197" fmla="*/ 3584271 w 3972063"/>
              <a:gd name="connsiteY1197" fmla="*/ 3041495 h 5659437"/>
              <a:gd name="connsiteX1198" fmla="*/ 3573630 w 3972063"/>
              <a:gd name="connsiteY1198" fmla="*/ 3039367 h 5659437"/>
              <a:gd name="connsiteX1199" fmla="*/ 3571501 w 3972063"/>
              <a:gd name="connsiteY1199" fmla="*/ 3073421 h 5659437"/>
              <a:gd name="connsiteX1200" fmla="*/ 3567245 w 3972063"/>
              <a:gd name="connsiteY1200" fmla="*/ 3062779 h 5659437"/>
              <a:gd name="connsiteX1201" fmla="*/ 3541706 w 3972063"/>
              <a:gd name="connsiteY1201" fmla="*/ 3118118 h 5659437"/>
              <a:gd name="connsiteX1202" fmla="*/ 3554475 w 3972063"/>
              <a:gd name="connsiteY1202" fmla="*/ 3096834 h 5659437"/>
              <a:gd name="connsiteX1203" fmla="*/ 3556603 w 3972063"/>
              <a:gd name="connsiteY1203" fmla="*/ 3064908 h 5659437"/>
              <a:gd name="connsiteX1204" fmla="*/ 3548090 w 3972063"/>
              <a:gd name="connsiteY1204" fmla="*/ 3067036 h 5659437"/>
              <a:gd name="connsiteX1205" fmla="*/ 3550219 w 3972063"/>
              <a:gd name="connsiteY1205" fmla="*/ 3047880 h 5659437"/>
              <a:gd name="connsiteX1206" fmla="*/ 3545962 w 3972063"/>
              <a:gd name="connsiteY1206" fmla="*/ 3079807 h 5659437"/>
              <a:gd name="connsiteX1207" fmla="*/ 3522551 w 3972063"/>
              <a:gd name="connsiteY1207" fmla="*/ 3107476 h 5659437"/>
              <a:gd name="connsiteX1208" fmla="*/ 3503397 w 3972063"/>
              <a:gd name="connsiteY1208" fmla="*/ 3139402 h 5659437"/>
              <a:gd name="connsiteX1209" fmla="*/ 3505525 w 3972063"/>
              <a:gd name="connsiteY1209" fmla="*/ 3154301 h 5659437"/>
              <a:gd name="connsiteX1210" fmla="*/ 3497012 w 3972063"/>
              <a:gd name="connsiteY1210" fmla="*/ 3158558 h 5659437"/>
              <a:gd name="connsiteX1211" fmla="*/ 3492755 w 3972063"/>
              <a:gd name="connsiteY1211" fmla="*/ 3152172 h 5659437"/>
              <a:gd name="connsiteX1212" fmla="*/ 3484242 w 3972063"/>
              <a:gd name="connsiteY1212" fmla="*/ 3179842 h 5659437"/>
              <a:gd name="connsiteX1213" fmla="*/ 3492755 w 3972063"/>
              <a:gd name="connsiteY1213" fmla="*/ 3181970 h 5659437"/>
              <a:gd name="connsiteX1214" fmla="*/ 3482114 w 3972063"/>
              <a:gd name="connsiteY1214" fmla="*/ 3192612 h 5659437"/>
              <a:gd name="connsiteX1215" fmla="*/ 3471473 w 3972063"/>
              <a:gd name="connsiteY1215" fmla="*/ 3188355 h 5659437"/>
              <a:gd name="connsiteX1216" fmla="*/ 3465088 w 3972063"/>
              <a:gd name="connsiteY1216" fmla="*/ 3216025 h 5659437"/>
              <a:gd name="connsiteX1217" fmla="*/ 3471473 w 3972063"/>
              <a:gd name="connsiteY1217" fmla="*/ 3220282 h 5659437"/>
              <a:gd name="connsiteX1218" fmla="*/ 3460831 w 3972063"/>
              <a:gd name="connsiteY1218" fmla="*/ 3218153 h 5659437"/>
              <a:gd name="connsiteX1219" fmla="*/ 3441677 w 3972063"/>
              <a:gd name="connsiteY1219" fmla="*/ 3269235 h 5659437"/>
              <a:gd name="connsiteX1220" fmla="*/ 3439549 w 3972063"/>
              <a:gd name="connsiteY1220" fmla="*/ 3256464 h 5659437"/>
              <a:gd name="connsiteX1221" fmla="*/ 3433164 w 3972063"/>
              <a:gd name="connsiteY1221" fmla="*/ 3279877 h 5659437"/>
              <a:gd name="connsiteX1222" fmla="*/ 3426779 w 3972063"/>
              <a:gd name="connsiteY1222" fmla="*/ 3275620 h 5659437"/>
              <a:gd name="connsiteX1223" fmla="*/ 3422522 w 3972063"/>
              <a:gd name="connsiteY1223" fmla="*/ 3288391 h 5659437"/>
              <a:gd name="connsiteX1224" fmla="*/ 3426779 w 3972063"/>
              <a:gd name="connsiteY1224" fmla="*/ 3290519 h 5659437"/>
              <a:gd name="connsiteX1225" fmla="*/ 3422522 w 3972063"/>
              <a:gd name="connsiteY1225" fmla="*/ 3303289 h 5659437"/>
              <a:gd name="connsiteX1226" fmla="*/ 3414009 w 3972063"/>
              <a:gd name="connsiteY1226" fmla="*/ 3296904 h 5659437"/>
              <a:gd name="connsiteX1227" fmla="*/ 3388470 w 3972063"/>
              <a:gd name="connsiteY1227" fmla="*/ 3337344 h 5659437"/>
              <a:gd name="connsiteX1228" fmla="*/ 3382085 w 3972063"/>
              <a:gd name="connsiteY1228" fmla="*/ 3347986 h 5659437"/>
              <a:gd name="connsiteX1229" fmla="*/ 3371444 w 3972063"/>
              <a:gd name="connsiteY1229" fmla="*/ 3345858 h 5659437"/>
              <a:gd name="connsiteX1230" fmla="*/ 3354418 w 3972063"/>
              <a:gd name="connsiteY1230" fmla="*/ 3367142 h 5659437"/>
              <a:gd name="connsiteX1231" fmla="*/ 3356546 w 3972063"/>
              <a:gd name="connsiteY1231" fmla="*/ 3375655 h 5659437"/>
              <a:gd name="connsiteX1232" fmla="*/ 3356546 w 3972063"/>
              <a:gd name="connsiteY1232" fmla="*/ 3377784 h 5659437"/>
              <a:gd name="connsiteX1233" fmla="*/ 3360803 w 3972063"/>
              <a:gd name="connsiteY1233" fmla="*/ 3384169 h 5659437"/>
              <a:gd name="connsiteX1234" fmla="*/ 3367187 w 3972063"/>
              <a:gd name="connsiteY1234" fmla="*/ 3379912 h 5659437"/>
              <a:gd name="connsiteX1235" fmla="*/ 3379957 w 3972063"/>
              <a:gd name="connsiteY1235" fmla="*/ 3388426 h 5659437"/>
              <a:gd name="connsiteX1236" fmla="*/ 3384214 w 3972063"/>
              <a:gd name="connsiteY1236" fmla="*/ 3401196 h 5659437"/>
              <a:gd name="connsiteX1237" fmla="*/ 3384214 w 3972063"/>
              <a:gd name="connsiteY1237" fmla="*/ 3390554 h 5659437"/>
              <a:gd name="connsiteX1238" fmla="*/ 3394855 w 3972063"/>
              <a:gd name="connsiteY1238" fmla="*/ 3399068 h 5659437"/>
              <a:gd name="connsiteX1239" fmla="*/ 3388470 w 3972063"/>
              <a:gd name="connsiteY1239" fmla="*/ 3388426 h 5659437"/>
              <a:gd name="connsiteX1240" fmla="*/ 3382085 w 3972063"/>
              <a:gd name="connsiteY1240" fmla="*/ 3386297 h 5659437"/>
              <a:gd name="connsiteX1241" fmla="*/ 3382085 w 3972063"/>
              <a:gd name="connsiteY1241" fmla="*/ 3388426 h 5659437"/>
              <a:gd name="connsiteX1242" fmla="*/ 3375701 w 3972063"/>
              <a:gd name="connsiteY1242" fmla="*/ 3382041 h 5659437"/>
              <a:gd name="connsiteX1243" fmla="*/ 3390598 w 3972063"/>
              <a:gd name="connsiteY1243" fmla="*/ 3386297 h 5659437"/>
              <a:gd name="connsiteX1244" fmla="*/ 3390598 w 3972063"/>
              <a:gd name="connsiteY1244" fmla="*/ 3379912 h 5659437"/>
              <a:gd name="connsiteX1245" fmla="*/ 3382085 w 3972063"/>
              <a:gd name="connsiteY1245" fmla="*/ 3377784 h 5659437"/>
              <a:gd name="connsiteX1246" fmla="*/ 3399111 w 3972063"/>
              <a:gd name="connsiteY1246" fmla="*/ 3367142 h 5659437"/>
              <a:gd name="connsiteX1247" fmla="*/ 3396983 w 3972063"/>
              <a:gd name="connsiteY1247" fmla="*/ 3390554 h 5659437"/>
              <a:gd name="connsiteX1248" fmla="*/ 3401240 w 3972063"/>
              <a:gd name="connsiteY1248" fmla="*/ 3392683 h 5659437"/>
              <a:gd name="connsiteX1249" fmla="*/ 3409753 w 3972063"/>
              <a:gd name="connsiteY1249" fmla="*/ 3371398 h 5659437"/>
              <a:gd name="connsiteX1250" fmla="*/ 3418266 w 3972063"/>
              <a:gd name="connsiteY1250" fmla="*/ 3375655 h 5659437"/>
              <a:gd name="connsiteX1251" fmla="*/ 3418266 w 3972063"/>
              <a:gd name="connsiteY1251" fmla="*/ 3373527 h 5659437"/>
              <a:gd name="connsiteX1252" fmla="*/ 3411881 w 3972063"/>
              <a:gd name="connsiteY1252" fmla="*/ 3369270 h 5659437"/>
              <a:gd name="connsiteX1253" fmla="*/ 3424651 w 3972063"/>
              <a:gd name="connsiteY1253" fmla="*/ 3365013 h 5659437"/>
              <a:gd name="connsiteX1254" fmla="*/ 3428907 w 3972063"/>
              <a:gd name="connsiteY1254" fmla="*/ 3345858 h 5659437"/>
              <a:gd name="connsiteX1255" fmla="*/ 3431036 w 3972063"/>
              <a:gd name="connsiteY1255" fmla="*/ 3367142 h 5659437"/>
              <a:gd name="connsiteX1256" fmla="*/ 3435026 w 3972063"/>
              <a:gd name="connsiteY1256" fmla="*/ 3358894 h 5659437"/>
              <a:gd name="connsiteX1257" fmla="*/ 3443604 w 3972063"/>
              <a:gd name="connsiteY1257" fmla="*/ 3352395 h 5659437"/>
              <a:gd name="connsiteX1258" fmla="*/ 3445933 w 3972063"/>
              <a:gd name="connsiteY1258" fmla="*/ 3354371 h 5659437"/>
              <a:gd name="connsiteX1259" fmla="*/ 3454446 w 3972063"/>
              <a:gd name="connsiteY1259" fmla="*/ 3350114 h 5659437"/>
              <a:gd name="connsiteX1260" fmla="*/ 3467216 w 3972063"/>
              <a:gd name="connsiteY1260" fmla="*/ 3324573 h 5659437"/>
              <a:gd name="connsiteX1261" fmla="*/ 3473601 w 3972063"/>
              <a:gd name="connsiteY1261" fmla="*/ 3343729 h 5659437"/>
              <a:gd name="connsiteX1262" fmla="*/ 3492755 w 3972063"/>
              <a:gd name="connsiteY1262" fmla="*/ 3335216 h 5659437"/>
              <a:gd name="connsiteX1263" fmla="*/ 3501268 w 3972063"/>
              <a:gd name="connsiteY1263" fmla="*/ 3320317 h 5659437"/>
              <a:gd name="connsiteX1264" fmla="*/ 3494884 w 3972063"/>
              <a:gd name="connsiteY1264" fmla="*/ 3309675 h 5659437"/>
              <a:gd name="connsiteX1265" fmla="*/ 3499140 w 3972063"/>
              <a:gd name="connsiteY1265" fmla="*/ 3309675 h 5659437"/>
              <a:gd name="connsiteX1266" fmla="*/ 3492755 w 3972063"/>
              <a:gd name="connsiteY1266" fmla="*/ 3303289 h 5659437"/>
              <a:gd name="connsiteX1267" fmla="*/ 3503397 w 3972063"/>
              <a:gd name="connsiteY1267" fmla="*/ 3316060 h 5659437"/>
              <a:gd name="connsiteX1268" fmla="*/ 3511910 w 3972063"/>
              <a:gd name="connsiteY1268" fmla="*/ 3322445 h 5659437"/>
              <a:gd name="connsiteX1269" fmla="*/ 3514038 w 3972063"/>
              <a:gd name="connsiteY1269" fmla="*/ 3316060 h 5659437"/>
              <a:gd name="connsiteX1270" fmla="*/ 3514038 w 3972063"/>
              <a:gd name="connsiteY1270" fmla="*/ 3328830 h 5659437"/>
              <a:gd name="connsiteX1271" fmla="*/ 3518295 w 3972063"/>
              <a:gd name="connsiteY1271" fmla="*/ 3330959 h 5659437"/>
              <a:gd name="connsiteX1272" fmla="*/ 3524679 w 3972063"/>
              <a:gd name="connsiteY1272" fmla="*/ 3328830 h 5659437"/>
              <a:gd name="connsiteX1273" fmla="*/ 3514038 w 3972063"/>
              <a:gd name="connsiteY1273" fmla="*/ 3341601 h 5659437"/>
              <a:gd name="connsiteX1274" fmla="*/ 3524679 w 3972063"/>
              <a:gd name="connsiteY1274" fmla="*/ 3347986 h 5659437"/>
              <a:gd name="connsiteX1275" fmla="*/ 3514038 w 3972063"/>
              <a:gd name="connsiteY1275" fmla="*/ 3347986 h 5659437"/>
              <a:gd name="connsiteX1276" fmla="*/ 3509781 w 3972063"/>
              <a:gd name="connsiteY1276" fmla="*/ 3343729 h 5659437"/>
              <a:gd name="connsiteX1277" fmla="*/ 3511910 w 3972063"/>
              <a:gd name="connsiteY1277" fmla="*/ 3358628 h 5659437"/>
              <a:gd name="connsiteX1278" fmla="*/ 3501268 w 3972063"/>
              <a:gd name="connsiteY1278" fmla="*/ 3356500 h 5659437"/>
              <a:gd name="connsiteX1279" fmla="*/ 3503397 w 3972063"/>
              <a:gd name="connsiteY1279" fmla="*/ 3347986 h 5659437"/>
              <a:gd name="connsiteX1280" fmla="*/ 3484242 w 3972063"/>
              <a:gd name="connsiteY1280" fmla="*/ 3345858 h 5659437"/>
              <a:gd name="connsiteX1281" fmla="*/ 3484242 w 3972063"/>
              <a:gd name="connsiteY1281" fmla="*/ 3352243 h 5659437"/>
              <a:gd name="connsiteX1282" fmla="*/ 3492755 w 3972063"/>
              <a:gd name="connsiteY1282" fmla="*/ 3352243 h 5659437"/>
              <a:gd name="connsiteX1283" fmla="*/ 3499140 w 3972063"/>
              <a:gd name="connsiteY1283" fmla="*/ 3358628 h 5659437"/>
              <a:gd name="connsiteX1284" fmla="*/ 3499140 w 3972063"/>
              <a:gd name="connsiteY1284" fmla="*/ 3371398 h 5659437"/>
              <a:gd name="connsiteX1285" fmla="*/ 3507653 w 3972063"/>
              <a:gd name="connsiteY1285" fmla="*/ 3373527 h 5659437"/>
              <a:gd name="connsiteX1286" fmla="*/ 3492755 w 3972063"/>
              <a:gd name="connsiteY1286" fmla="*/ 3379912 h 5659437"/>
              <a:gd name="connsiteX1287" fmla="*/ 3492755 w 3972063"/>
              <a:gd name="connsiteY1287" fmla="*/ 3371398 h 5659437"/>
              <a:gd name="connsiteX1288" fmla="*/ 3473601 w 3972063"/>
              <a:gd name="connsiteY1288" fmla="*/ 3382041 h 5659437"/>
              <a:gd name="connsiteX1289" fmla="*/ 3479986 w 3972063"/>
              <a:gd name="connsiteY1289" fmla="*/ 3386297 h 5659437"/>
              <a:gd name="connsiteX1290" fmla="*/ 3479986 w 3972063"/>
              <a:gd name="connsiteY1290" fmla="*/ 3396939 h 5659437"/>
              <a:gd name="connsiteX1291" fmla="*/ 3460831 w 3972063"/>
              <a:gd name="connsiteY1291" fmla="*/ 3413967 h 5659437"/>
              <a:gd name="connsiteX1292" fmla="*/ 3456575 w 3972063"/>
              <a:gd name="connsiteY1292" fmla="*/ 3405453 h 5659437"/>
              <a:gd name="connsiteX1293" fmla="*/ 3452318 w 3972063"/>
              <a:gd name="connsiteY1293" fmla="*/ 3416095 h 5659437"/>
              <a:gd name="connsiteX1294" fmla="*/ 3443805 w 3972063"/>
              <a:gd name="connsiteY1294" fmla="*/ 3409710 h 5659437"/>
              <a:gd name="connsiteX1295" fmla="*/ 3448062 w 3972063"/>
              <a:gd name="connsiteY1295" fmla="*/ 3416095 h 5659437"/>
              <a:gd name="connsiteX1296" fmla="*/ 3443805 w 3972063"/>
              <a:gd name="connsiteY1296" fmla="*/ 3435251 h 5659437"/>
              <a:gd name="connsiteX1297" fmla="*/ 3439549 w 3972063"/>
              <a:gd name="connsiteY1297" fmla="*/ 3450150 h 5659437"/>
              <a:gd name="connsiteX1298" fmla="*/ 3443805 w 3972063"/>
              <a:gd name="connsiteY1298" fmla="*/ 3445893 h 5659437"/>
              <a:gd name="connsiteX1299" fmla="*/ 3448062 w 3972063"/>
              <a:gd name="connsiteY1299" fmla="*/ 3452278 h 5659437"/>
              <a:gd name="connsiteX1300" fmla="*/ 3435292 w 3972063"/>
              <a:gd name="connsiteY1300" fmla="*/ 3452278 h 5659437"/>
              <a:gd name="connsiteX1301" fmla="*/ 3431036 w 3972063"/>
              <a:gd name="connsiteY1301" fmla="*/ 3439508 h 5659437"/>
              <a:gd name="connsiteX1302" fmla="*/ 3418266 w 3972063"/>
              <a:gd name="connsiteY1302" fmla="*/ 3456535 h 5659437"/>
              <a:gd name="connsiteX1303" fmla="*/ 3407625 w 3972063"/>
              <a:gd name="connsiteY1303" fmla="*/ 3454406 h 5659437"/>
              <a:gd name="connsiteX1304" fmla="*/ 3401240 w 3972063"/>
              <a:gd name="connsiteY1304" fmla="*/ 3465048 h 5659437"/>
              <a:gd name="connsiteX1305" fmla="*/ 3405496 w 3972063"/>
              <a:gd name="connsiteY1305" fmla="*/ 3477819 h 5659437"/>
              <a:gd name="connsiteX1306" fmla="*/ 3392727 w 3972063"/>
              <a:gd name="connsiteY1306" fmla="*/ 3467177 h 5659437"/>
              <a:gd name="connsiteX1307" fmla="*/ 3388470 w 3972063"/>
              <a:gd name="connsiteY1307" fmla="*/ 3477819 h 5659437"/>
              <a:gd name="connsiteX1308" fmla="*/ 3394855 w 3972063"/>
              <a:gd name="connsiteY1308" fmla="*/ 3484204 h 5659437"/>
              <a:gd name="connsiteX1309" fmla="*/ 3382085 w 3972063"/>
              <a:gd name="connsiteY1309" fmla="*/ 3484204 h 5659437"/>
              <a:gd name="connsiteX1310" fmla="*/ 3371444 w 3972063"/>
              <a:gd name="connsiteY1310" fmla="*/ 3503360 h 5659437"/>
              <a:gd name="connsiteX1311" fmla="*/ 3373572 w 3972063"/>
              <a:gd name="connsiteY1311" fmla="*/ 3509745 h 5659437"/>
              <a:gd name="connsiteX1312" fmla="*/ 3365059 w 3972063"/>
              <a:gd name="connsiteY1312" fmla="*/ 3501231 h 5659437"/>
              <a:gd name="connsiteX1313" fmla="*/ 3358674 w 3972063"/>
              <a:gd name="connsiteY1313" fmla="*/ 3520387 h 5659437"/>
              <a:gd name="connsiteX1314" fmla="*/ 3367187 w 3972063"/>
              <a:gd name="connsiteY1314" fmla="*/ 3518259 h 5659437"/>
              <a:gd name="connsiteX1315" fmla="*/ 3356546 w 3972063"/>
              <a:gd name="connsiteY1315" fmla="*/ 3528901 h 5659437"/>
              <a:gd name="connsiteX1316" fmla="*/ 3356546 w 3972063"/>
              <a:gd name="connsiteY1316" fmla="*/ 3522515 h 5659437"/>
              <a:gd name="connsiteX1317" fmla="*/ 3350161 w 3972063"/>
              <a:gd name="connsiteY1317" fmla="*/ 3533157 h 5659437"/>
              <a:gd name="connsiteX1318" fmla="*/ 3358674 w 3972063"/>
              <a:gd name="connsiteY1318" fmla="*/ 3535286 h 5659437"/>
              <a:gd name="connsiteX1319" fmla="*/ 3350161 w 3972063"/>
              <a:gd name="connsiteY1319" fmla="*/ 3535286 h 5659437"/>
              <a:gd name="connsiteX1320" fmla="*/ 3350161 w 3972063"/>
              <a:gd name="connsiteY1320" fmla="*/ 3545928 h 5659437"/>
              <a:gd name="connsiteX1321" fmla="*/ 3362931 w 3972063"/>
              <a:gd name="connsiteY1321" fmla="*/ 3548056 h 5659437"/>
              <a:gd name="connsiteX1322" fmla="*/ 3362931 w 3972063"/>
              <a:gd name="connsiteY1322" fmla="*/ 3539543 h 5659437"/>
              <a:gd name="connsiteX1323" fmla="*/ 3392727 w 3972063"/>
              <a:gd name="connsiteY1323" fmla="*/ 3526772 h 5659437"/>
              <a:gd name="connsiteX1324" fmla="*/ 3401240 w 3972063"/>
              <a:gd name="connsiteY1324" fmla="*/ 3514002 h 5659437"/>
              <a:gd name="connsiteX1325" fmla="*/ 3422522 w 3972063"/>
              <a:gd name="connsiteY1325" fmla="*/ 3494846 h 5659437"/>
              <a:gd name="connsiteX1326" fmla="*/ 3433164 w 3972063"/>
              <a:gd name="connsiteY1326" fmla="*/ 3503360 h 5659437"/>
              <a:gd name="connsiteX1327" fmla="*/ 3437420 w 3972063"/>
              <a:gd name="connsiteY1327" fmla="*/ 3496975 h 5659437"/>
              <a:gd name="connsiteX1328" fmla="*/ 3454446 w 3972063"/>
              <a:gd name="connsiteY1328" fmla="*/ 3505488 h 5659437"/>
              <a:gd name="connsiteX1329" fmla="*/ 3445933 w 3972063"/>
              <a:gd name="connsiteY1329" fmla="*/ 3492718 h 5659437"/>
              <a:gd name="connsiteX1330" fmla="*/ 3460831 w 3972063"/>
              <a:gd name="connsiteY1330" fmla="*/ 3494846 h 5659437"/>
              <a:gd name="connsiteX1331" fmla="*/ 3458703 w 3972063"/>
              <a:gd name="connsiteY1331" fmla="*/ 3486333 h 5659437"/>
              <a:gd name="connsiteX1332" fmla="*/ 3469344 w 3972063"/>
              <a:gd name="connsiteY1332" fmla="*/ 3499103 h 5659437"/>
              <a:gd name="connsiteX1333" fmla="*/ 3477857 w 3972063"/>
              <a:gd name="connsiteY1333" fmla="*/ 3494846 h 5659437"/>
              <a:gd name="connsiteX1334" fmla="*/ 3477857 w 3972063"/>
              <a:gd name="connsiteY1334" fmla="*/ 3486333 h 5659437"/>
              <a:gd name="connsiteX1335" fmla="*/ 3467216 w 3972063"/>
              <a:gd name="connsiteY1335" fmla="*/ 3475690 h 5659437"/>
              <a:gd name="connsiteX1336" fmla="*/ 3477857 w 3972063"/>
              <a:gd name="connsiteY1336" fmla="*/ 3482076 h 5659437"/>
              <a:gd name="connsiteX1337" fmla="*/ 3488499 w 3972063"/>
              <a:gd name="connsiteY1337" fmla="*/ 3471434 h 5659437"/>
              <a:gd name="connsiteX1338" fmla="*/ 3499140 w 3972063"/>
              <a:gd name="connsiteY1338" fmla="*/ 3486333 h 5659437"/>
              <a:gd name="connsiteX1339" fmla="*/ 3499140 w 3972063"/>
              <a:gd name="connsiteY1339" fmla="*/ 3494846 h 5659437"/>
              <a:gd name="connsiteX1340" fmla="*/ 3492755 w 3972063"/>
              <a:gd name="connsiteY1340" fmla="*/ 3499103 h 5659437"/>
              <a:gd name="connsiteX1341" fmla="*/ 3488499 w 3972063"/>
              <a:gd name="connsiteY1341" fmla="*/ 3490589 h 5659437"/>
              <a:gd name="connsiteX1342" fmla="*/ 3486371 w 3972063"/>
              <a:gd name="connsiteY1342" fmla="*/ 3501231 h 5659437"/>
              <a:gd name="connsiteX1343" fmla="*/ 3462960 w 3972063"/>
              <a:gd name="connsiteY1343" fmla="*/ 3505488 h 5659437"/>
              <a:gd name="connsiteX1344" fmla="*/ 3467216 w 3972063"/>
              <a:gd name="connsiteY1344" fmla="*/ 3511873 h 5659437"/>
              <a:gd name="connsiteX1345" fmla="*/ 3465088 w 3972063"/>
              <a:gd name="connsiteY1345" fmla="*/ 3516130 h 5659437"/>
              <a:gd name="connsiteX1346" fmla="*/ 3456575 w 3972063"/>
              <a:gd name="connsiteY1346" fmla="*/ 3509745 h 5659437"/>
              <a:gd name="connsiteX1347" fmla="*/ 3458703 w 3972063"/>
              <a:gd name="connsiteY1347" fmla="*/ 3518259 h 5659437"/>
              <a:gd name="connsiteX1348" fmla="*/ 3448062 w 3972063"/>
              <a:gd name="connsiteY1348" fmla="*/ 3514002 h 5659437"/>
              <a:gd name="connsiteX1349" fmla="*/ 3435292 w 3972063"/>
              <a:gd name="connsiteY1349" fmla="*/ 3522515 h 5659437"/>
              <a:gd name="connsiteX1350" fmla="*/ 3441677 w 3972063"/>
              <a:gd name="connsiteY1350" fmla="*/ 3531029 h 5659437"/>
              <a:gd name="connsiteX1351" fmla="*/ 3443805 w 3972063"/>
              <a:gd name="connsiteY1351" fmla="*/ 3535286 h 5659437"/>
              <a:gd name="connsiteX1352" fmla="*/ 3433164 w 3972063"/>
              <a:gd name="connsiteY1352" fmla="*/ 3537414 h 5659437"/>
              <a:gd name="connsiteX1353" fmla="*/ 3411881 w 3972063"/>
              <a:gd name="connsiteY1353" fmla="*/ 3552313 h 5659437"/>
              <a:gd name="connsiteX1354" fmla="*/ 3424651 w 3972063"/>
              <a:gd name="connsiteY1354" fmla="*/ 3571469 h 5659437"/>
              <a:gd name="connsiteX1355" fmla="*/ 3420394 w 3972063"/>
              <a:gd name="connsiteY1355" fmla="*/ 3560827 h 5659437"/>
              <a:gd name="connsiteX1356" fmla="*/ 3428907 w 3972063"/>
              <a:gd name="connsiteY1356" fmla="*/ 3567212 h 5659437"/>
              <a:gd name="connsiteX1357" fmla="*/ 3465088 w 3972063"/>
              <a:gd name="connsiteY1357" fmla="*/ 3543800 h 5659437"/>
              <a:gd name="connsiteX1358" fmla="*/ 3465088 w 3972063"/>
              <a:gd name="connsiteY1358" fmla="*/ 3554442 h 5659437"/>
              <a:gd name="connsiteX1359" fmla="*/ 3475729 w 3972063"/>
              <a:gd name="connsiteY1359" fmla="*/ 3560827 h 5659437"/>
              <a:gd name="connsiteX1360" fmla="*/ 3467216 w 3972063"/>
              <a:gd name="connsiteY1360" fmla="*/ 3558698 h 5659437"/>
              <a:gd name="connsiteX1361" fmla="*/ 3469344 w 3972063"/>
              <a:gd name="connsiteY1361" fmla="*/ 3571469 h 5659437"/>
              <a:gd name="connsiteX1362" fmla="*/ 3460831 w 3972063"/>
              <a:gd name="connsiteY1362" fmla="*/ 3560827 h 5659437"/>
              <a:gd name="connsiteX1363" fmla="*/ 3467216 w 3972063"/>
              <a:gd name="connsiteY1363" fmla="*/ 3560827 h 5659437"/>
              <a:gd name="connsiteX1364" fmla="*/ 3456575 w 3972063"/>
              <a:gd name="connsiteY1364" fmla="*/ 3552313 h 5659437"/>
              <a:gd name="connsiteX1365" fmla="*/ 3456575 w 3972063"/>
              <a:gd name="connsiteY1365" fmla="*/ 3562955 h 5659437"/>
              <a:gd name="connsiteX1366" fmla="*/ 3462960 w 3972063"/>
              <a:gd name="connsiteY1366" fmla="*/ 3573597 h 5659437"/>
              <a:gd name="connsiteX1367" fmla="*/ 3435292 w 3972063"/>
              <a:gd name="connsiteY1367" fmla="*/ 3597010 h 5659437"/>
              <a:gd name="connsiteX1368" fmla="*/ 3443805 w 3972063"/>
              <a:gd name="connsiteY1368" fmla="*/ 3605523 h 5659437"/>
              <a:gd name="connsiteX1369" fmla="*/ 3424651 w 3972063"/>
              <a:gd name="connsiteY1369" fmla="*/ 3603395 h 5659437"/>
              <a:gd name="connsiteX1370" fmla="*/ 3424651 w 3972063"/>
              <a:gd name="connsiteY1370" fmla="*/ 3594881 h 5659437"/>
              <a:gd name="connsiteX1371" fmla="*/ 3431036 w 3972063"/>
              <a:gd name="connsiteY1371" fmla="*/ 3599138 h 5659437"/>
              <a:gd name="connsiteX1372" fmla="*/ 3424651 w 3972063"/>
              <a:gd name="connsiteY1372" fmla="*/ 3586368 h 5659437"/>
              <a:gd name="connsiteX1373" fmla="*/ 3424651 w 3972063"/>
              <a:gd name="connsiteY1373" fmla="*/ 3609780 h 5659437"/>
              <a:gd name="connsiteX1374" fmla="*/ 3416138 w 3972063"/>
              <a:gd name="connsiteY1374" fmla="*/ 3614037 h 5659437"/>
              <a:gd name="connsiteX1375" fmla="*/ 3409753 w 3972063"/>
              <a:gd name="connsiteY1375" fmla="*/ 3601267 h 5659437"/>
              <a:gd name="connsiteX1376" fmla="*/ 3407625 w 3972063"/>
              <a:gd name="connsiteY1376" fmla="*/ 3611909 h 5659437"/>
              <a:gd name="connsiteX1377" fmla="*/ 3409753 w 3972063"/>
              <a:gd name="connsiteY1377" fmla="*/ 3631064 h 5659437"/>
              <a:gd name="connsiteX1378" fmla="*/ 3403368 w 3972063"/>
              <a:gd name="connsiteY1378" fmla="*/ 3624679 h 5659437"/>
              <a:gd name="connsiteX1379" fmla="*/ 3401240 w 3972063"/>
              <a:gd name="connsiteY1379" fmla="*/ 3633193 h 5659437"/>
              <a:gd name="connsiteX1380" fmla="*/ 3390598 w 3972063"/>
              <a:gd name="connsiteY1380" fmla="*/ 3631064 h 5659437"/>
              <a:gd name="connsiteX1381" fmla="*/ 3394855 w 3972063"/>
              <a:gd name="connsiteY1381" fmla="*/ 3645963 h 5659437"/>
              <a:gd name="connsiteX1382" fmla="*/ 3386342 w 3972063"/>
              <a:gd name="connsiteY1382" fmla="*/ 3643835 h 5659437"/>
              <a:gd name="connsiteX1383" fmla="*/ 3386342 w 3972063"/>
              <a:gd name="connsiteY1383" fmla="*/ 3652348 h 5659437"/>
              <a:gd name="connsiteX1384" fmla="*/ 3379957 w 3972063"/>
              <a:gd name="connsiteY1384" fmla="*/ 3645963 h 5659437"/>
              <a:gd name="connsiteX1385" fmla="*/ 3384214 w 3972063"/>
              <a:gd name="connsiteY1385" fmla="*/ 3654477 h 5659437"/>
              <a:gd name="connsiteX1386" fmla="*/ 3377829 w 3972063"/>
              <a:gd name="connsiteY1386" fmla="*/ 3654477 h 5659437"/>
              <a:gd name="connsiteX1387" fmla="*/ 3373572 w 3972063"/>
              <a:gd name="connsiteY1387" fmla="*/ 3643835 h 5659437"/>
              <a:gd name="connsiteX1388" fmla="*/ 3377829 w 3972063"/>
              <a:gd name="connsiteY1388" fmla="*/ 3660862 h 5659437"/>
              <a:gd name="connsiteX1389" fmla="*/ 3369316 w 3972063"/>
              <a:gd name="connsiteY1389" fmla="*/ 3665119 h 5659437"/>
              <a:gd name="connsiteX1390" fmla="*/ 3360803 w 3972063"/>
              <a:gd name="connsiteY1390" fmla="*/ 3660862 h 5659437"/>
              <a:gd name="connsiteX1391" fmla="*/ 3345905 w 3972063"/>
              <a:gd name="connsiteY1391" fmla="*/ 3684274 h 5659437"/>
              <a:gd name="connsiteX1392" fmla="*/ 3335263 w 3972063"/>
              <a:gd name="connsiteY1392" fmla="*/ 3677889 h 5659437"/>
              <a:gd name="connsiteX1393" fmla="*/ 3328879 w 3972063"/>
              <a:gd name="connsiteY1393" fmla="*/ 3690660 h 5659437"/>
              <a:gd name="connsiteX1394" fmla="*/ 3326750 w 3972063"/>
              <a:gd name="connsiteY1394" fmla="*/ 3701302 h 5659437"/>
              <a:gd name="connsiteX1395" fmla="*/ 3320366 w 3972063"/>
              <a:gd name="connsiteY1395" fmla="*/ 3697045 h 5659437"/>
              <a:gd name="connsiteX1396" fmla="*/ 3311852 w 3972063"/>
              <a:gd name="connsiteY1396" fmla="*/ 3711944 h 5659437"/>
              <a:gd name="connsiteX1397" fmla="*/ 3316109 w 3972063"/>
              <a:gd name="connsiteY1397" fmla="*/ 3733228 h 5659437"/>
              <a:gd name="connsiteX1398" fmla="*/ 3292698 w 3972063"/>
              <a:gd name="connsiteY1398" fmla="*/ 3737485 h 5659437"/>
              <a:gd name="connsiteX1399" fmla="*/ 3288442 w 3972063"/>
              <a:gd name="connsiteY1399" fmla="*/ 3743870 h 5659437"/>
              <a:gd name="connsiteX1400" fmla="*/ 3284185 w 3972063"/>
              <a:gd name="connsiteY1400" fmla="*/ 3737485 h 5659437"/>
              <a:gd name="connsiteX1401" fmla="*/ 3282057 w 3972063"/>
              <a:gd name="connsiteY1401" fmla="*/ 3750255 h 5659437"/>
              <a:gd name="connsiteX1402" fmla="*/ 3290570 w 3972063"/>
              <a:gd name="connsiteY1402" fmla="*/ 3748127 h 5659437"/>
              <a:gd name="connsiteX1403" fmla="*/ 3271415 w 3972063"/>
              <a:gd name="connsiteY1403" fmla="*/ 3754512 h 5659437"/>
              <a:gd name="connsiteX1404" fmla="*/ 3277800 w 3972063"/>
              <a:gd name="connsiteY1404" fmla="*/ 3763026 h 5659437"/>
              <a:gd name="connsiteX1405" fmla="*/ 3269287 w 3972063"/>
              <a:gd name="connsiteY1405" fmla="*/ 3767282 h 5659437"/>
              <a:gd name="connsiteX1406" fmla="*/ 3282057 w 3972063"/>
              <a:gd name="connsiteY1406" fmla="*/ 3773668 h 5659437"/>
              <a:gd name="connsiteX1407" fmla="*/ 3292698 w 3972063"/>
              <a:gd name="connsiteY1407" fmla="*/ 3767282 h 5659437"/>
              <a:gd name="connsiteX1408" fmla="*/ 3286313 w 3972063"/>
              <a:gd name="connsiteY1408" fmla="*/ 3775796 h 5659437"/>
              <a:gd name="connsiteX1409" fmla="*/ 3269287 w 3972063"/>
              <a:gd name="connsiteY1409" fmla="*/ 3773668 h 5659437"/>
              <a:gd name="connsiteX1410" fmla="*/ 3277800 w 3972063"/>
              <a:gd name="connsiteY1410" fmla="*/ 3784310 h 5659437"/>
              <a:gd name="connsiteX1411" fmla="*/ 3273544 w 3972063"/>
              <a:gd name="connsiteY1411" fmla="*/ 3784310 h 5659437"/>
              <a:gd name="connsiteX1412" fmla="*/ 3265031 w 3972063"/>
              <a:gd name="connsiteY1412" fmla="*/ 3771539 h 5659437"/>
              <a:gd name="connsiteX1413" fmla="*/ 3254389 w 3972063"/>
              <a:gd name="connsiteY1413" fmla="*/ 3765154 h 5659437"/>
              <a:gd name="connsiteX1414" fmla="*/ 3256517 w 3972063"/>
              <a:gd name="connsiteY1414" fmla="*/ 3777924 h 5659437"/>
              <a:gd name="connsiteX1415" fmla="*/ 3250133 w 3972063"/>
              <a:gd name="connsiteY1415" fmla="*/ 3794952 h 5659437"/>
              <a:gd name="connsiteX1416" fmla="*/ 3235235 w 3972063"/>
              <a:gd name="connsiteY1416" fmla="*/ 3782181 h 5659437"/>
              <a:gd name="connsiteX1417" fmla="*/ 3243748 w 3972063"/>
              <a:gd name="connsiteY1417" fmla="*/ 3797080 h 5659437"/>
              <a:gd name="connsiteX1418" fmla="*/ 3237363 w 3972063"/>
              <a:gd name="connsiteY1418" fmla="*/ 3805594 h 5659437"/>
              <a:gd name="connsiteX1419" fmla="*/ 3222465 w 3972063"/>
              <a:gd name="connsiteY1419" fmla="*/ 3794952 h 5659437"/>
              <a:gd name="connsiteX1420" fmla="*/ 3226722 w 3972063"/>
              <a:gd name="connsiteY1420" fmla="*/ 3807722 h 5659437"/>
              <a:gd name="connsiteX1421" fmla="*/ 3211824 w 3972063"/>
              <a:gd name="connsiteY1421" fmla="*/ 3805594 h 5659437"/>
              <a:gd name="connsiteX1422" fmla="*/ 3213952 w 3972063"/>
              <a:gd name="connsiteY1422" fmla="*/ 3811979 h 5659437"/>
              <a:gd name="connsiteX1423" fmla="*/ 3209696 w 3972063"/>
              <a:gd name="connsiteY1423" fmla="*/ 3831135 h 5659437"/>
              <a:gd name="connsiteX1424" fmla="*/ 3203311 w 3972063"/>
              <a:gd name="connsiteY1424" fmla="*/ 3835391 h 5659437"/>
              <a:gd name="connsiteX1425" fmla="*/ 3188413 w 3972063"/>
              <a:gd name="connsiteY1425" fmla="*/ 3843905 h 5659437"/>
              <a:gd name="connsiteX1426" fmla="*/ 3188413 w 3972063"/>
              <a:gd name="connsiteY1426" fmla="*/ 3848162 h 5659437"/>
              <a:gd name="connsiteX1427" fmla="*/ 3194798 w 3972063"/>
              <a:gd name="connsiteY1427" fmla="*/ 3852419 h 5659437"/>
              <a:gd name="connsiteX1428" fmla="*/ 3190541 w 3972063"/>
              <a:gd name="connsiteY1428" fmla="*/ 3860932 h 5659437"/>
              <a:gd name="connsiteX1429" fmla="*/ 3186285 w 3972063"/>
              <a:gd name="connsiteY1429" fmla="*/ 3848162 h 5659437"/>
              <a:gd name="connsiteX1430" fmla="*/ 3165002 w 3972063"/>
              <a:gd name="connsiteY1430" fmla="*/ 3856676 h 5659437"/>
              <a:gd name="connsiteX1431" fmla="*/ 3173515 w 3972063"/>
              <a:gd name="connsiteY1431" fmla="*/ 3869446 h 5659437"/>
              <a:gd name="connsiteX1432" fmla="*/ 3173515 w 3972063"/>
              <a:gd name="connsiteY1432" fmla="*/ 3858804 h 5659437"/>
              <a:gd name="connsiteX1433" fmla="*/ 3188413 w 3972063"/>
              <a:gd name="connsiteY1433" fmla="*/ 3873703 h 5659437"/>
              <a:gd name="connsiteX1434" fmla="*/ 3173515 w 3972063"/>
              <a:gd name="connsiteY1434" fmla="*/ 3873703 h 5659437"/>
              <a:gd name="connsiteX1435" fmla="*/ 3160745 w 3972063"/>
              <a:gd name="connsiteY1435" fmla="*/ 3860932 h 5659437"/>
              <a:gd name="connsiteX1436" fmla="*/ 3162874 w 3972063"/>
              <a:gd name="connsiteY1436" fmla="*/ 3871574 h 5659437"/>
              <a:gd name="connsiteX1437" fmla="*/ 3156489 w 3972063"/>
              <a:gd name="connsiteY1437" fmla="*/ 3865189 h 5659437"/>
              <a:gd name="connsiteX1438" fmla="*/ 3152232 w 3972063"/>
              <a:gd name="connsiteY1438" fmla="*/ 3875831 h 5659437"/>
              <a:gd name="connsiteX1439" fmla="*/ 3130950 w 3972063"/>
              <a:gd name="connsiteY1439" fmla="*/ 3884345 h 5659437"/>
              <a:gd name="connsiteX1440" fmla="*/ 3137334 w 3972063"/>
              <a:gd name="connsiteY1440" fmla="*/ 3892858 h 5659437"/>
              <a:gd name="connsiteX1441" fmla="*/ 3133078 w 3972063"/>
              <a:gd name="connsiteY1441" fmla="*/ 3897115 h 5659437"/>
              <a:gd name="connsiteX1442" fmla="*/ 3122437 w 3972063"/>
              <a:gd name="connsiteY1442" fmla="*/ 3907757 h 5659437"/>
              <a:gd name="connsiteX1443" fmla="*/ 3116052 w 3972063"/>
              <a:gd name="connsiteY1443" fmla="*/ 3903500 h 5659437"/>
              <a:gd name="connsiteX1444" fmla="*/ 3116052 w 3972063"/>
              <a:gd name="connsiteY1444" fmla="*/ 3892858 h 5659437"/>
              <a:gd name="connsiteX1445" fmla="*/ 3101154 w 3972063"/>
              <a:gd name="connsiteY1445" fmla="*/ 3901372 h 5659437"/>
              <a:gd name="connsiteX1446" fmla="*/ 3109667 w 3972063"/>
              <a:gd name="connsiteY1446" fmla="*/ 3899244 h 5659437"/>
              <a:gd name="connsiteX1447" fmla="*/ 3099026 w 3972063"/>
              <a:gd name="connsiteY1447" fmla="*/ 3922656 h 5659437"/>
              <a:gd name="connsiteX1448" fmla="*/ 3105410 w 3972063"/>
              <a:gd name="connsiteY1448" fmla="*/ 3926913 h 5659437"/>
              <a:gd name="connsiteX1449" fmla="*/ 3109667 w 3972063"/>
              <a:gd name="connsiteY1449" fmla="*/ 3935427 h 5659437"/>
              <a:gd name="connsiteX1450" fmla="*/ 3096897 w 3972063"/>
              <a:gd name="connsiteY1450" fmla="*/ 3926913 h 5659437"/>
              <a:gd name="connsiteX1451" fmla="*/ 3086256 w 3972063"/>
              <a:gd name="connsiteY1451" fmla="*/ 3933298 h 5659437"/>
              <a:gd name="connsiteX1452" fmla="*/ 3101154 w 3972063"/>
              <a:gd name="connsiteY1452" fmla="*/ 3937555 h 5659437"/>
              <a:gd name="connsiteX1453" fmla="*/ 3099026 w 3972063"/>
              <a:gd name="connsiteY1453" fmla="*/ 3948197 h 5659437"/>
              <a:gd name="connsiteX1454" fmla="*/ 3077743 w 3972063"/>
              <a:gd name="connsiteY1454" fmla="*/ 3933298 h 5659437"/>
              <a:gd name="connsiteX1455" fmla="*/ 3081999 w 3972063"/>
              <a:gd name="connsiteY1455" fmla="*/ 3958839 h 5659437"/>
              <a:gd name="connsiteX1456" fmla="*/ 3086256 w 3972063"/>
              <a:gd name="connsiteY1456" fmla="*/ 3946069 h 5659437"/>
              <a:gd name="connsiteX1457" fmla="*/ 3090512 w 3972063"/>
              <a:gd name="connsiteY1457" fmla="*/ 3956711 h 5659437"/>
              <a:gd name="connsiteX1458" fmla="*/ 3073486 w 3972063"/>
              <a:gd name="connsiteY1458" fmla="*/ 3969481 h 5659437"/>
              <a:gd name="connsiteX1459" fmla="*/ 3075615 w 3972063"/>
              <a:gd name="connsiteY1459" fmla="*/ 3967353 h 5659437"/>
              <a:gd name="connsiteX1460" fmla="*/ 3067102 w 3972063"/>
              <a:gd name="connsiteY1460" fmla="*/ 3960968 h 5659437"/>
              <a:gd name="connsiteX1461" fmla="*/ 3071358 w 3972063"/>
              <a:gd name="connsiteY1461" fmla="*/ 3963096 h 5659437"/>
              <a:gd name="connsiteX1462" fmla="*/ 3064973 w 3972063"/>
              <a:gd name="connsiteY1462" fmla="*/ 3956711 h 5659437"/>
              <a:gd name="connsiteX1463" fmla="*/ 3064973 w 3972063"/>
              <a:gd name="connsiteY1463" fmla="*/ 3943940 h 5659437"/>
              <a:gd name="connsiteX1464" fmla="*/ 3056460 w 3972063"/>
              <a:gd name="connsiteY1464" fmla="*/ 3946069 h 5659437"/>
              <a:gd name="connsiteX1465" fmla="*/ 3058588 w 3972063"/>
              <a:gd name="connsiteY1465" fmla="*/ 3956711 h 5659437"/>
              <a:gd name="connsiteX1466" fmla="*/ 3050075 w 3972063"/>
              <a:gd name="connsiteY1466" fmla="*/ 3948197 h 5659437"/>
              <a:gd name="connsiteX1467" fmla="*/ 3054332 w 3972063"/>
              <a:gd name="connsiteY1467" fmla="*/ 3958839 h 5659437"/>
              <a:gd name="connsiteX1468" fmla="*/ 3064973 w 3972063"/>
              <a:gd name="connsiteY1468" fmla="*/ 3960968 h 5659437"/>
              <a:gd name="connsiteX1469" fmla="*/ 3056460 w 3972063"/>
              <a:gd name="connsiteY1469" fmla="*/ 3965224 h 5659437"/>
              <a:gd name="connsiteX1470" fmla="*/ 3060717 w 3972063"/>
              <a:gd name="connsiteY1470" fmla="*/ 3973738 h 5659437"/>
              <a:gd name="connsiteX1471" fmla="*/ 3067102 w 3972063"/>
              <a:gd name="connsiteY1471" fmla="*/ 3969481 h 5659437"/>
              <a:gd name="connsiteX1472" fmla="*/ 3069230 w 3972063"/>
              <a:gd name="connsiteY1472" fmla="*/ 3980123 h 5659437"/>
              <a:gd name="connsiteX1473" fmla="*/ 3079871 w 3972063"/>
              <a:gd name="connsiteY1473" fmla="*/ 3971610 h 5659437"/>
              <a:gd name="connsiteX1474" fmla="*/ 3084128 w 3972063"/>
              <a:gd name="connsiteY1474" fmla="*/ 3977995 h 5659437"/>
              <a:gd name="connsiteX1475" fmla="*/ 3081999 w 3972063"/>
              <a:gd name="connsiteY1475" fmla="*/ 3969481 h 5659437"/>
              <a:gd name="connsiteX1476" fmla="*/ 3090512 w 3972063"/>
              <a:gd name="connsiteY1476" fmla="*/ 3960968 h 5659437"/>
              <a:gd name="connsiteX1477" fmla="*/ 3092641 w 3972063"/>
              <a:gd name="connsiteY1477" fmla="*/ 3958839 h 5659437"/>
              <a:gd name="connsiteX1478" fmla="*/ 3099026 w 3972063"/>
              <a:gd name="connsiteY1478" fmla="*/ 3963096 h 5659437"/>
              <a:gd name="connsiteX1479" fmla="*/ 3099026 w 3972063"/>
              <a:gd name="connsiteY1479" fmla="*/ 3954582 h 5659437"/>
              <a:gd name="connsiteX1480" fmla="*/ 3109667 w 3972063"/>
              <a:gd name="connsiteY1480" fmla="*/ 3946069 h 5659437"/>
              <a:gd name="connsiteX1481" fmla="*/ 3118180 w 3972063"/>
              <a:gd name="connsiteY1481" fmla="*/ 3952454 h 5659437"/>
              <a:gd name="connsiteX1482" fmla="*/ 3128821 w 3972063"/>
              <a:gd name="connsiteY1482" fmla="*/ 3931170 h 5659437"/>
              <a:gd name="connsiteX1483" fmla="*/ 3133078 w 3972063"/>
              <a:gd name="connsiteY1483" fmla="*/ 3924785 h 5659437"/>
              <a:gd name="connsiteX1484" fmla="*/ 3145847 w 3972063"/>
              <a:gd name="connsiteY1484" fmla="*/ 3929041 h 5659437"/>
              <a:gd name="connsiteX1485" fmla="*/ 3160745 w 3972063"/>
              <a:gd name="connsiteY1485" fmla="*/ 3918399 h 5659437"/>
              <a:gd name="connsiteX1486" fmla="*/ 3154361 w 3972063"/>
              <a:gd name="connsiteY1486" fmla="*/ 3912014 h 5659437"/>
              <a:gd name="connsiteX1487" fmla="*/ 3165002 w 3972063"/>
              <a:gd name="connsiteY1487" fmla="*/ 3905629 h 5659437"/>
              <a:gd name="connsiteX1488" fmla="*/ 3171387 w 3972063"/>
              <a:gd name="connsiteY1488" fmla="*/ 3916271 h 5659437"/>
              <a:gd name="connsiteX1489" fmla="*/ 3188413 w 3972063"/>
              <a:gd name="connsiteY1489" fmla="*/ 3890730 h 5659437"/>
              <a:gd name="connsiteX1490" fmla="*/ 3179900 w 3972063"/>
              <a:gd name="connsiteY1490" fmla="*/ 3882216 h 5659437"/>
              <a:gd name="connsiteX1491" fmla="*/ 3188413 w 3972063"/>
              <a:gd name="connsiteY1491" fmla="*/ 3875831 h 5659437"/>
              <a:gd name="connsiteX1492" fmla="*/ 3196926 w 3972063"/>
              <a:gd name="connsiteY1492" fmla="*/ 3888602 h 5659437"/>
              <a:gd name="connsiteX1493" fmla="*/ 3237363 w 3972063"/>
              <a:gd name="connsiteY1493" fmla="*/ 3856676 h 5659437"/>
              <a:gd name="connsiteX1494" fmla="*/ 3235235 w 3972063"/>
              <a:gd name="connsiteY1494" fmla="*/ 3863061 h 5659437"/>
              <a:gd name="connsiteX1495" fmla="*/ 3245876 w 3972063"/>
              <a:gd name="connsiteY1495" fmla="*/ 3867318 h 5659437"/>
              <a:gd name="connsiteX1496" fmla="*/ 3254389 w 3972063"/>
              <a:gd name="connsiteY1496" fmla="*/ 3860932 h 5659437"/>
              <a:gd name="connsiteX1497" fmla="*/ 3248004 w 3972063"/>
              <a:gd name="connsiteY1497" fmla="*/ 3850290 h 5659437"/>
              <a:gd name="connsiteX1498" fmla="*/ 3260774 w 3972063"/>
              <a:gd name="connsiteY1498" fmla="*/ 3852419 h 5659437"/>
              <a:gd name="connsiteX1499" fmla="*/ 3254389 w 3972063"/>
              <a:gd name="connsiteY1499" fmla="*/ 3846033 h 5659437"/>
              <a:gd name="connsiteX1500" fmla="*/ 3265031 w 3972063"/>
              <a:gd name="connsiteY1500" fmla="*/ 3839648 h 5659437"/>
              <a:gd name="connsiteX1501" fmla="*/ 3260774 w 3972063"/>
              <a:gd name="connsiteY1501" fmla="*/ 3846033 h 5659437"/>
              <a:gd name="connsiteX1502" fmla="*/ 3277800 w 3972063"/>
              <a:gd name="connsiteY1502" fmla="*/ 3854547 h 5659437"/>
              <a:gd name="connsiteX1503" fmla="*/ 3271415 w 3972063"/>
              <a:gd name="connsiteY1503" fmla="*/ 3843905 h 5659437"/>
              <a:gd name="connsiteX1504" fmla="*/ 3290570 w 3972063"/>
              <a:gd name="connsiteY1504" fmla="*/ 3831135 h 5659437"/>
              <a:gd name="connsiteX1505" fmla="*/ 3284185 w 3972063"/>
              <a:gd name="connsiteY1505" fmla="*/ 3818364 h 5659437"/>
              <a:gd name="connsiteX1506" fmla="*/ 3296955 w 3972063"/>
              <a:gd name="connsiteY1506" fmla="*/ 3824749 h 5659437"/>
              <a:gd name="connsiteX1507" fmla="*/ 3292698 w 3972063"/>
              <a:gd name="connsiteY1507" fmla="*/ 3807722 h 5659437"/>
              <a:gd name="connsiteX1508" fmla="*/ 3288442 w 3972063"/>
              <a:gd name="connsiteY1508" fmla="*/ 3807722 h 5659437"/>
              <a:gd name="connsiteX1509" fmla="*/ 3284185 w 3972063"/>
              <a:gd name="connsiteY1509" fmla="*/ 3797080 h 5659437"/>
              <a:gd name="connsiteX1510" fmla="*/ 3292698 w 3972063"/>
              <a:gd name="connsiteY1510" fmla="*/ 3794952 h 5659437"/>
              <a:gd name="connsiteX1511" fmla="*/ 3292698 w 3972063"/>
              <a:gd name="connsiteY1511" fmla="*/ 3799208 h 5659437"/>
              <a:gd name="connsiteX1512" fmla="*/ 3296955 w 3972063"/>
              <a:gd name="connsiteY1512" fmla="*/ 3805594 h 5659437"/>
              <a:gd name="connsiteX1513" fmla="*/ 3309724 w 3972063"/>
              <a:gd name="connsiteY1513" fmla="*/ 3805594 h 5659437"/>
              <a:gd name="connsiteX1514" fmla="*/ 3309724 w 3972063"/>
              <a:gd name="connsiteY1514" fmla="*/ 3811979 h 5659437"/>
              <a:gd name="connsiteX1515" fmla="*/ 3318237 w 3972063"/>
              <a:gd name="connsiteY1515" fmla="*/ 3792823 h 5659437"/>
              <a:gd name="connsiteX1516" fmla="*/ 3326750 w 3972063"/>
              <a:gd name="connsiteY1516" fmla="*/ 3803465 h 5659437"/>
              <a:gd name="connsiteX1517" fmla="*/ 3320366 w 3972063"/>
              <a:gd name="connsiteY1517" fmla="*/ 3790163 h 5659437"/>
              <a:gd name="connsiteX1518" fmla="*/ 3324760 w 3972063"/>
              <a:gd name="connsiteY1518" fmla="*/ 3787599 h 5659437"/>
              <a:gd name="connsiteX1519" fmla="*/ 3326750 w 3972063"/>
              <a:gd name="connsiteY1519" fmla="*/ 3790695 h 5659437"/>
              <a:gd name="connsiteX1520" fmla="*/ 3335263 w 3972063"/>
              <a:gd name="connsiteY1520" fmla="*/ 3780053 h 5659437"/>
              <a:gd name="connsiteX1521" fmla="*/ 3345905 w 3972063"/>
              <a:gd name="connsiteY1521" fmla="*/ 3786438 h 5659437"/>
              <a:gd name="connsiteX1522" fmla="*/ 3341648 w 3972063"/>
              <a:gd name="connsiteY1522" fmla="*/ 3773668 h 5659437"/>
              <a:gd name="connsiteX1523" fmla="*/ 3350161 w 3972063"/>
              <a:gd name="connsiteY1523" fmla="*/ 3775796 h 5659437"/>
              <a:gd name="connsiteX1524" fmla="*/ 3354418 w 3972063"/>
              <a:gd name="connsiteY1524" fmla="*/ 3780053 h 5659437"/>
              <a:gd name="connsiteX1525" fmla="*/ 3367187 w 3972063"/>
              <a:gd name="connsiteY1525" fmla="*/ 3756640 h 5659437"/>
              <a:gd name="connsiteX1526" fmla="*/ 3379957 w 3972063"/>
              <a:gd name="connsiteY1526" fmla="*/ 3769411 h 5659437"/>
              <a:gd name="connsiteX1527" fmla="*/ 3382085 w 3972063"/>
              <a:gd name="connsiteY1527" fmla="*/ 3758769 h 5659437"/>
              <a:gd name="connsiteX1528" fmla="*/ 3373572 w 3972063"/>
              <a:gd name="connsiteY1528" fmla="*/ 3758769 h 5659437"/>
              <a:gd name="connsiteX1529" fmla="*/ 3390598 w 3972063"/>
              <a:gd name="connsiteY1529" fmla="*/ 3756640 h 5659437"/>
              <a:gd name="connsiteX1530" fmla="*/ 3377829 w 3972063"/>
              <a:gd name="connsiteY1530" fmla="*/ 3750255 h 5659437"/>
              <a:gd name="connsiteX1531" fmla="*/ 3396983 w 3972063"/>
              <a:gd name="connsiteY1531" fmla="*/ 3724714 h 5659437"/>
              <a:gd name="connsiteX1532" fmla="*/ 3394855 w 3972063"/>
              <a:gd name="connsiteY1532" fmla="*/ 3731099 h 5659437"/>
              <a:gd name="connsiteX1533" fmla="*/ 3405496 w 3972063"/>
              <a:gd name="connsiteY1533" fmla="*/ 3737485 h 5659437"/>
              <a:gd name="connsiteX1534" fmla="*/ 3426779 w 3972063"/>
              <a:gd name="connsiteY1534" fmla="*/ 3711944 h 5659437"/>
              <a:gd name="connsiteX1535" fmla="*/ 3435292 w 3972063"/>
              <a:gd name="connsiteY1535" fmla="*/ 3718329 h 5659437"/>
              <a:gd name="connsiteX1536" fmla="*/ 3431036 w 3972063"/>
              <a:gd name="connsiteY1536" fmla="*/ 3703430 h 5659437"/>
              <a:gd name="connsiteX1537" fmla="*/ 3437420 w 3972063"/>
              <a:gd name="connsiteY1537" fmla="*/ 3709815 h 5659437"/>
              <a:gd name="connsiteX1538" fmla="*/ 3450190 w 3972063"/>
              <a:gd name="connsiteY1538" fmla="*/ 3686403 h 5659437"/>
              <a:gd name="connsiteX1539" fmla="*/ 3456575 w 3972063"/>
              <a:gd name="connsiteY1539" fmla="*/ 3692788 h 5659437"/>
              <a:gd name="connsiteX1540" fmla="*/ 3475729 w 3972063"/>
              <a:gd name="connsiteY1540" fmla="*/ 3680018 h 5659437"/>
              <a:gd name="connsiteX1541" fmla="*/ 3482114 w 3972063"/>
              <a:gd name="connsiteY1541" fmla="*/ 3688531 h 5659437"/>
              <a:gd name="connsiteX1542" fmla="*/ 3488499 w 3972063"/>
              <a:gd name="connsiteY1542" fmla="*/ 3684274 h 5659437"/>
              <a:gd name="connsiteX1543" fmla="*/ 3482114 w 3972063"/>
              <a:gd name="connsiteY1543" fmla="*/ 3673632 h 5659437"/>
              <a:gd name="connsiteX1544" fmla="*/ 3488499 w 3972063"/>
              <a:gd name="connsiteY1544" fmla="*/ 3673632 h 5659437"/>
              <a:gd name="connsiteX1545" fmla="*/ 3482114 w 3972063"/>
              <a:gd name="connsiteY1545" fmla="*/ 3667247 h 5659437"/>
              <a:gd name="connsiteX1546" fmla="*/ 3494884 w 3972063"/>
              <a:gd name="connsiteY1546" fmla="*/ 3665119 h 5659437"/>
              <a:gd name="connsiteX1547" fmla="*/ 3486371 w 3972063"/>
              <a:gd name="connsiteY1547" fmla="*/ 3658734 h 5659437"/>
              <a:gd name="connsiteX1548" fmla="*/ 3516166 w 3972063"/>
              <a:gd name="connsiteY1548" fmla="*/ 3662990 h 5659437"/>
              <a:gd name="connsiteX1549" fmla="*/ 3524679 w 3972063"/>
              <a:gd name="connsiteY1549" fmla="*/ 3652348 h 5659437"/>
              <a:gd name="connsiteX1550" fmla="*/ 3528936 w 3972063"/>
              <a:gd name="connsiteY1550" fmla="*/ 3656605 h 5659437"/>
              <a:gd name="connsiteX1551" fmla="*/ 3539577 w 3972063"/>
              <a:gd name="connsiteY1551" fmla="*/ 3654477 h 5659437"/>
              <a:gd name="connsiteX1552" fmla="*/ 3522551 w 3972063"/>
              <a:gd name="connsiteY1552" fmla="*/ 3637449 h 5659437"/>
              <a:gd name="connsiteX1553" fmla="*/ 3535321 w 3972063"/>
              <a:gd name="connsiteY1553" fmla="*/ 3631064 h 5659437"/>
              <a:gd name="connsiteX1554" fmla="*/ 3607682 w 3972063"/>
              <a:gd name="connsiteY1554" fmla="*/ 3582111 h 5659437"/>
              <a:gd name="connsiteX1555" fmla="*/ 3603425 w 3972063"/>
              <a:gd name="connsiteY1555" fmla="*/ 3590625 h 5659437"/>
              <a:gd name="connsiteX1556" fmla="*/ 3611938 w 3972063"/>
              <a:gd name="connsiteY1556" fmla="*/ 3597010 h 5659437"/>
              <a:gd name="connsiteX1557" fmla="*/ 3614067 w 3972063"/>
              <a:gd name="connsiteY1557" fmla="*/ 3594881 h 5659437"/>
              <a:gd name="connsiteX1558" fmla="*/ 3607682 w 3972063"/>
              <a:gd name="connsiteY1558" fmla="*/ 3588496 h 5659437"/>
              <a:gd name="connsiteX1559" fmla="*/ 3618323 w 3972063"/>
              <a:gd name="connsiteY1559" fmla="*/ 3592753 h 5659437"/>
              <a:gd name="connsiteX1560" fmla="*/ 3624708 w 3972063"/>
              <a:gd name="connsiteY1560" fmla="*/ 3590625 h 5659437"/>
              <a:gd name="connsiteX1561" fmla="*/ 3618323 w 3972063"/>
              <a:gd name="connsiteY1561" fmla="*/ 3584239 h 5659437"/>
              <a:gd name="connsiteX1562" fmla="*/ 3599169 w 3972063"/>
              <a:gd name="connsiteY1562" fmla="*/ 3575726 h 5659437"/>
              <a:gd name="connsiteX1563" fmla="*/ 3605554 w 3972063"/>
              <a:gd name="connsiteY1563" fmla="*/ 3573597 h 5659437"/>
              <a:gd name="connsiteX1564" fmla="*/ 3611938 w 3972063"/>
              <a:gd name="connsiteY1564" fmla="*/ 3579982 h 5659437"/>
              <a:gd name="connsiteX1565" fmla="*/ 3628965 w 3972063"/>
              <a:gd name="connsiteY1565" fmla="*/ 3567212 h 5659437"/>
              <a:gd name="connsiteX1566" fmla="*/ 3631093 w 3972063"/>
              <a:gd name="connsiteY1566" fmla="*/ 3565084 h 5659437"/>
              <a:gd name="connsiteX1567" fmla="*/ 3641734 w 3972063"/>
              <a:gd name="connsiteY1567" fmla="*/ 3562955 h 5659437"/>
              <a:gd name="connsiteX1568" fmla="*/ 3639606 w 3972063"/>
              <a:gd name="connsiteY1568" fmla="*/ 3575726 h 5659437"/>
              <a:gd name="connsiteX1569" fmla="*/ 3654504 w 3972063"/>
              <a:gd name="connsiteY1569" fmla="*/ 3565084 h 5659437"/>
              <a:gd name="connsiteX1570" fmla="*/ 3667273 w 3972063"/>
              <a:gd name="connsiteY1570" fmla="*/ 3565084 h 5659437"/>
              <a:gd name="connsiteX1571" fmla="*/ 3680043 w 3972063"/>
              <a:gd name="connsiteY1571" fmla="*/ 3579982 h 5659437"/>
              <a:gd name="connsiteX1572" fmla="*/ 3684300 w 3972063"/>
              <a:gd name="connsiteY1572" fmla="*/ 3567212 h 5659437"/>
              <a:gd name="connsiteX1573" fmla="*/ 3675786 w 3972063"/>
              <a:gd name="connsiteY1573" fmla="*/ 3556570 h 5659437"/>
              <a:gd name="connsiteX1574" fmla="*/ 3690684 w 3972063"/>
              <a:gd name="connsiteY1574" fmla="*/ 3560827 h 5659437"/>
              <a:gd name="connsiteX1575" fmla="*/ 3701326 w 3972063"/>
              <a:gd name="connsiteY1575" fmla="*/ 3571469 h 5659437"/>
              <a:gd name="connsiteX1576" fmla="*/ 3699197 w 3972063"/>
              <a:gd name="connsiteY1576" fmla="*/ 3582111 h 5659437"/>
              <a:gd name="connsiteX1577" fmla="*/ 3671530 w 3972063"/>
              <a:gd name="connsiteY1577" fmla="*/ 3592753 h 5659437"/>
              <a:gd name="connsiteX1578" fmla="*/ 3663017 w 3972063"/>
              <a:gd name="connsiteY1578" fmla="*/ 3607652 h 5659437"/>
              <a:gd name="connsiteX1579" fmla="*/ 3669402 w 3972063"/>
              <a:gd name="connsiteY1579" fmla="*/ 3611909 h 5659437"/>
              <a:gd name="connsiteX1580" fmla="*/ 3658760 w 3972063"/>
              <a:gd name="connsiteY1580" fmla="*/ 3611909 h 5659437"/>
              <a:gd name="connsiteX1581" fmla="*/ 3648119 w 3972063"/>
              <a:gd name="connsiteY1581" fmla="*/ 3603395 h 5659437"/>
              <a:gd name="connsiteX1582" fmla="*/ 3645991 w 3972063"/>
              <a:gd name="connsiteY1582" fmla="*/ 3605523 h 5659437"/>
              <a:gd name="connsiteX1583" fmla="*/ 3658760 w 3972063"/>
              <a:gd name="connsiteY1583" fmla="*/ 3622551 h 5659437"/>
              <a:gd name="connsiteX1584" fmla="*/ 3654504 w 3972063"/>
              <a:gd name="connsiteY1584" fmla="*/ 3628936 h 5659437"/>
              <a:gd name="connsiteX1585" fmla="*/ 3648119 w 3972063"/>
              <a:gd name="connsiteY1585" fmla="*/ 3626807 h 5659437"/>
              <a:gd name="connsiteX1586" fmla="*/ 3648119 w 3972063"/>
              <a:gd name="connsiteY1586" fmla="*/ 3635321 h 5659437"/>
              <a:gd name="connsiteX1587" fmla="*/ 3650247 w 3972063"/>
              <a:gd name="connsiteY1587" fmla="*/ 3622551 h 5659437"/>
              <a:gd name="connsiteX1588" fmla="*/ 3639606 w 3972063"/>
              <a:gd name="connsiteY1588" fmla="*/ 3614037 h 5659437"/>
              <a:gd name="connsiteX1589" fmla="*/ 3635349 w 3972063"/>
              <a:gd name="connsiteY1589" fmla="*/ 3628936 h 5659437"/>
              <a:gd name="connsiteX1590" fmla="*/ 3631093 w 3972063"/>
              <a:gd name="connsiteY1590" fmla="*/ 3631064 h 5659437"/>
              <a:gd name="connsiteX1591" fmla="*/ 3618323 w 3972063"/>
              <a:gd name="connsiteY1591" fmla="*/ 3626807 h 5659437"/>
              <a:gd name="connsiteX1592" fmla="*/ 3622580 w 3972063"/>
              <a:gd name="connsiteY1592" fmla="*/ 3637449 h 5659437"/>
              <a:gd name="connsiteX1593" fmla="*/ 3609810 w 3972063"/>
              <a:gd name="connsiteY1593" fmla="*/ 3635321 h 5659437"/>
              <a:gd name="connsiteX1594" fmla="*/ 3624708 w 3972063"/>
              <a:gd name="connsiteY1594" fmla="*/ 3648092 h 5659437"/>
              <a:gd name="connsiteX1595" fmla="*/ 3605554 w 3972063"/>
              <a:gd name="connsiteY1595" fmla="*/ 3641706 h 5659437"/>
              <a:gd name="connsiteX1596" fmla="*/ 3607682 w 3972063"/>
              <a:gd name="connsiteY1596" fmla="*/ 3654477 h 5659437"/>
              <a:gd name="connsiteX1597" fmla="*/ 3620451 w 3972063"/>
              <a:gd name="connsiteY1597" fmla="*/ 3652348 h 5659437"/>
              <a:gd name="connsiteX1598" fmla="*/ 3605554 w 3972063"/>
              <a:gd name="connsiteY1598" fmla="*/ 3660862 h 5659437"/>
              <a:gd name="connsiteX1599" fmla="*/ 3599169 w 3972063"/>
              <a:gd name="connsiteY1599" fmla="*/ 3680018 h 5659437"/>
              <a:gd name="connsiteX1600" fmla="*/ 3628965 w 3972063"/>
              <a:gd name="connsiteY1600" fmla="*/ 3686403 h 5659437"/>
              <a:gd name="connsiteX1601" fmla="*/ 3631093 w 3972063"/>
              <a:gd name="connsiteY1601" fmla="*/ 3680018 h 5659437"/>
              <a:gd name="connsiteX1602" fmla="*/ 3622580 w 3972063"/>
              <a:gd name="connsiteY1602" fmla="*/ 3673632 h 5659437"/>
              <a:gd name="connsiteX1603" fmla="*/ 3622580 w 3972063"/>
              <a:gd name="connsiteY1603" fmla="*/ 3658734 h 5659437"/>
              <a:gd name="connsiteX1604" fmla="*/ 3631093 w 3972063"/>
              <a:gd name="connsiteY1604" fmla="*/ 3669376 h 5659437"/>
              <a:gd name="connsiteX1605" fmla="*/ 3635349 w 3972063"/>
              <a:gd name="connsiteY1605" fmla="*/ 3667247 h 5659437"/>
              <a:gd name="connsiteX1606" fmla="*/ 3633221 w 3972063"/>
              <a:gd name="connsiteY1606" fmla="*/ 3660862 h 5659437"/>
              <a:gd name="connsiteX1607" fmla="*/ 3643862 w 3972063"/>
              <a:gd name="connsiteY1607" fmla="*/ 3658734 h 5659437"/>
              <a:gd name="connsiteX1608" fmla="*/ 3645991 w 3972063"/>
              <a:gd name="connsiteY1608" fmla="*/ 3671504 h 5659437"/>
              <a:gd name="connsiteX1609" fmla="*/ 3652376 w 3972063"/>
              <a:gd name="connsiteY1609" fmla="*/ 3669376 h 5659437"/>
              <a:gd name="connsiteX1610" fmla="*/ 3648119 w 3972063"/>
              <a:gd name="connsiteY1610" fmla="*/ 3658734 h 5659437"/>
              <a:gd name="connsiteX1611" fmla="*/ 3641734 w 3972063"/>
              <a:gd name="connsiteY1611" fmla="*/ 3654477 h 5659437"/>
              <a:gd name="connsiteX1612" fmla="*/ 3656632 w 3972063"/>
              <a:gd name="connsiteY1612" fmla="*/ 3645963 h 5659437"/>
              <a:gd name="connsiteX1613" fmla="*/ 3675786 w 3972063"/>
              <a:gd name="connsiteY1613" fmla="*/ 3616165 h 5659437"/>
              <a:gd name="connsiteX1614" fmla="*/ 3686428 w 3972063"/>
              <a:gd name="connsiteY1614" fmla="*/ 3631064 h 5659437"/>
              <a:gd name="connsiteX1615" fmla="*/ 3669402 w 3972063"/>
              <a:gd name="connsiteY1615" fmla="*/ 3639578 h 5659437"/>
              <a:gd name="connsiteX1616" fmla="*/ 3658760 w 3972063"/>
              <a:gd name="connsiteY1616" fmla="*/ 3643835 h 5659437"/>
              <a:gd name="connsiteX1617" fmla="*/ 3671530 w 3972063"/>
              <a:gd name="connsiteY1617" fmla="*/ 3648092 h 5659437"/>
              <a:gd name="connsiteX1618" fmla="*/ 3673658 w 3972063"/>
              <a:gd name="connsiteY1618" fmla="*/ 3635321 h 5659437"/>
              <a:gd name="connsiteX1619" fmla="*/ 3690684 w 3972063"/>
              <a:gd name="connsiteY1619" fmla="*/ 3631064 h 5659437"/>
              <a:gd name="connsiteX1620" fmla="*/ 3697069 w 3972063"/>
              <a:gd name="connsiteY1620" fmla="*/ 3639578 h 5659437"/>
              <a:gd name="connsiteX1621" fmla="*/ 3703454 w 3972063"/>
              <a:gd name="connsiteY1621" fmla="*/ 3641706 h 5659437"/>
              <a:gd name="connsiteX1622" fmla="*/ 3701326 w 3972063"/>
              <a:gd name="connsiteY1622" fmla="*/ 3631064 h 5659437"/>
              <a:gd name="connsiteX1623" fmla="*/ 3694941 w 3972063"/>
              <a:gd name="connsiteY1623" fmla="*/ 3626807 h 5659437"/>
              <a:gd name="connsiteX1624" fmla="*/ 3709839 w 3972063"/>
              <a:gd name="connsiteY1624" fmla="*/ 3624679 h 5659437"/>
              <a:gd name="connsiteX1625" fmla="*/ 3716224 w 3972063"/>
              <a:gd name="connsiteY1625" fmla="*/ 3631064 h 5659437"/>
              <a:gd name="connsiteX1626" fmla="*/ 3714095 w 3972063"/>
              <a:gd name="connsiteY1626" fmla="*/ 3618294 h 5659437"/>
              <a:gd name="connsiteX1627" fmla="*/ 3737506 w 3972063"/>
              <a:gd name="connsiteY1627" fmla="*/ 3622551 h 5659437"/>
              <a:gd name="connsiteX1628" fmla="*/ 3750276 w 3972063"/>
              <a:gd name="connsiteY1628" fmla="*/ 3618294 h 5659437"/>
              <a:gd name="connsiteX1629" fmla="*/ 3756661 w 3972063"/>
              <a:gd name="connsiteY1629" fmla="*/ 3624679 h 5659437"/>
              <a:gd name="connsiteX1630" fmla="*/ 3760917 w 3972063"/>
              <a:gd name="connsiteY1630" fmla="*/ 3620422 h 5659437"/>
              <a:gd name="connsiteX1631" fmla="*/ 3773687 w 3972063"/>
              <a:gd name="connsiteY1631" fmla="*/ 3624679 h 5659437"/>
              <a:gd name="connsiteX1632" fmla="*/ 3777943 w 3972063"/>
              <a:gd name="connsiteY1632" fmla="*/ 3622551 h 5659437"/>
              <a:gd name="connsiteX1633" fmla="*/ 3769430 w 3972063"/>
              <a:gd name="connsiteY1633" fmla="*/ 3620422 h 5659437"/>
              <a:gd name="connsiteX1634" fmla="*/ 3765174 w 3972063"/>
              <a:gd name="connsiteY1634" fmla="*/ 3609780 h 5659437"/>
              <a:gd name="connsiteX1635" fmla="*/ 3769430 w 3972063"/>
              <a:gd name="connsiteY1635" fmla="*/ 3605523 h 5659437"/>
              <a:gd name="connsiteX1636" fmla="*/ 3782200 w 3972063"/>
              <a:gd name="connsiteY1636" fmla="*/ 3611909 h 5659437"/>
              <a:gd name="connsiteX1637" fmla="*/ 3775815 w 3972063"/>
              <a:gd name="connsiteY1637" fmla="*/ 3618294 h 5659437"/>
              <a:gd name="connsiteX1638" fmla="*/ 3792841 w 3972063"/>
              <a:gd name="connsiteY1638" fmla="*/ 3624679 h 5659437"/>
              <a:gd name="connsiteX1639" fmla="*/ 3801354 w 3972063"/>
              <a:gd name="connsiteY1639" fmla="*/ 3616165 h 5659437"/>
              <a:gd name="connsiteX1640" fmla="*/ 3805611 w 3972063"/>
              <a:gd name="connsiteY1640" fmla="*/ 3626807 h 5659437"/>
              <a:gd name="connsiteX1641" fmla="*/ 3792841 w 3972063"/>
              <a:gd name="connsiteY1641" fmla="*/ 3631064 h 5659437"/>
              <a:gd name="connsiteX1642" fmla="*/ 3797098 w 3972063"/>
              <a:gd name="connsiteY1642" fmla="*/ 3635321 h 5659437"/>
              <a:gd name="connsiteX1643" fmla="*/ 3790713 w 3972063"/>
              <a:gd name="connsiteY1643" fmla="*/ 3650220 h 5659437"/>
              <a:gd name="connsiteX1644" fmla="*/ 3780072 w 3972063"/>
              <a:gd name="connsiteY1644" fmla="*/ 3645963 h 5659437"/>
              <a:gd name="connsiteX1645" fmla="*/ 3769430 w 3972063"/>
              <a:gd name="connsiteY1645" fmla="*/ 3654477 h 5659437"/>
              <a:gd name="connsiteX1646" fmla="*/ 3775815 w 3972063"/>
              <a:gd name="connsiteY1646" fmla="*/ 3650220 h 5659437"/>
              <a:gd name="connsiteX1647" fmla="*/ 3765174 w 3972063"/>
              <a:gd name="connsiteY1647" fmla="*/ 3637449 h 5659437"/>
              <a:gd name="connsiteX1648" fmla="*/ 3767302 w 3972063"/>
              <a:gd name="connsiteY1648" fmla="*/ 3645963 h 5659437"/>
              <a:gd name="connsiteX1649" fmla="*/ 3760917 w 3972063"/>
              <a:gd name="connsiteY1649" fmla="*/ 3650220 h 5659437"/>
              <a:gd name="connsiteX1650" fmla="*/ 3752404 w 3972063"/>
              <a:gd name="connsiteY1650" fmla="*/ 3645963 h 5659437"/>
              <a:gd name="connsiteX1651" fmla="*/ 3752404 w 3972063"/>
              <a:gd name="connsiteY1651" fmla="*/ 3658734 h 5659437"/>
              <a:gd name="connsiteX1652" fmla="*/ 3763045 w 3972063"/>
              <a:gd name="connsiteY1652" fmla="*/ 3671504 h 5659437"/>
              <a:gd name="connsiteX1653" fmla="*/ 3748148 w 3972063"/>
              <a:gd name="connsiteY1653" fmla="*/ 3677889 h 5659437"/>
              <a:gd name="connsiteX1654" fmla="*/ 3746019 w 3972063"/>
              <a:gd name="connsiteY1654" fmla="*/ 3671504 h 5659437"/>
              <a:gd name="connsiteX1655" fmla="*/ 3737506 w 3972063"/>
              <a:gd name="connsiteY1655" fmla="*/ 3680018 h 5659437"/>
              <a:gd name="connsiteX1656" fmla="*/ 3722608 w 3972063"/>
              <a:gd name="connsiteY1656" fmla="*/ 3684274 h 5659437"/>
              <a:gd name="connsiteX1657" fmla="*/ 3707711 w 3972063"/>
              <a:gd name="connsiteY1657" fmla="*/ 3675761 h 5659437"/>
              <a:gd name="connsiteX1658" fmla="*/ 3714095 w 3972063"/>
              <a:gd name="connsiteY1658" fmla="*/ 3690660 h 5659437"/>
              <a:gd name="connsiteX1659" fmla="*/ 3707711 w 3972063"/>
              <a:gd name="connsiteY1659" fmla="*/ 3692788 h 5659437"/>
              <a:gd name="connsiteX1660" fmla="*/ 3701326 w 3972063"/>
              <a:gd name="connsiteY1660" fmla="*/ 3686403 h 5659437"/>
              <a:gd name="connsiteX1661" fmla="*/ 3701326 w 3972063"/>
              <a:gd name="connsiteY1661" fmla="*/ 3692788 h 5659437"/>
              <a:gd name="connsiteX1662" fmla="*/ 3688556 w 3972063"/>
              <a:gd name="connsiteY1662" fmla="*/ 3684274 h 5659437"/>
              <a:gd name="connsiteX1663" fmla="*/ 3686428 w 3972063"/>
              <a:gd name="connsiteY1663" fmla="*/ 3697045 h 5659437"/>
              <a:gd name="connsiteX1664" fmla="*/ 3701326 w 3972063"/>
              <a:gd name="connsiteY1664" fmla="*/ 3694916 h 5659437"/>
              <a:gd name="connsiteX1665" fmla="*/ 3686428 w 3972063"/>
              <a:gd name="connsiteY1665" fmla="*/ 3707687 h 5659437"/>
              <a:gd name="connsiteX1666" fmla="*/ 3711967 w 3972063"/>
              <a:gd name="connsiteY1666" fmla="*/ 3699173 h 5659437"/>
              <a:gd name="connsiteX1667" fmla="*/ 3703454 w 3972063"/>
              <a:gd name="connsiteY1667" fmla="*/ 3694916 h 5659437"/>
              <a:gd name="connsiteX1668" fmla="*/ 3716224 w 3972063"/>
              <a:gd name="connsiteY1668" fmla="*/ 3697045 h 5659437"/>
              <a:gd name="connsiteX1669" fmla="*/ 3722608 w 3972063"/>
              <a:gd name="connsiteY1669" fmla="*/ 3707687 h 5659437"/>
              <a:gd name="connsiteX1670" fmla="*/ 3703454 w 3972063"/>
              <a:gd name="connsiteY1670" fmla="*/ 3720457 h 5659437"/>
              <a:gd name="connsiteX1671" fmla="*/ 3699197 w 3972063"/>
              <a:gd name="connsiteY1671" fmla="*/ 3722586 h 5659437"/>
              <a:gd name="connsiteX1672" fmla="*/ 3688556 w 3972063"/>
              <a:gd name="connsiteY1672" fmla="*/ 3714072 h 5659437"/>
              <a:gd name="connsiteX1673" fmla="*/ 3682171 w 3972063"/>
              <a:gd name="connsiteY1673" fmla="*/ 3720457 h 5659437"/>
              <a:gd name="connsiteX1674" fmla="*/ 3692813 w 3972063"/>
              <a:gd name="connsiteY1674" fmla="*/ 3722586 h 5659437"/>
              <a:gd name="connsiteX1675" fmla="*/ 3686428 w 3972063"/>
              <a:gd name="connsiteY1675" fmla="*/ 3724714 h 5659437"/>
              <a:gd name="connsiteX1676" fmla="*/ 3692813 w 3972063"/>
              <a:gd name="connsiteY1676" fmla="*/ 3737485 h 5659437"/>
              <a:gd name="connsiteX1677" fmla="*/ 3701326 w 3972063"/>
              <a:gd name="connsiteY1677" fmla="*/ 3745998 h 5659437"/>
              <a:gd name="connsiteX1678" fmla="*/ 3703454 w 3972063"/>
              <a:gd name="connsiteY1678" fmla="*/ 3756640 h 5659437"/>
              <a:gd name="connsiteX1679" fmla="*/ 3690684 w 3972063"/>
              <a:gd name="connsiteY1679" fmla="*/ 3743870 h 5659437"/>
              <a:gd name="connsiteX1680" fmla="*/ 3684300 w 3972063"/>
              <a:gd name="connsiteY1680" fmla="*/ 3754512 h 5659437"/>
              <a:gd name="connsiteX1681" fmla="*/ 3680043 w 3972063"/>
              <a:gd name="connsiteY1681" fmla="*/ 3745998 h 5659437"/>
              <a:gd name="connsiteX1682" fmla="*/ 3667273 w 3972063"/>
              <a:gd name="connsiteY1682" fmla="*/ 3743870 h 5659437"/>
              <a:gd name="connsiteX1683" fmla="*/ 3656632 w 3972063"/>
              <a:gd name="connsiteY1683" fmla="*/ 3745998 h 5659437"/>
              <a:gd name="connsiteX1684" fmla="*/ 3665145 w 3972063"/>
              <a:gd name="connsiteY1684" fmla="*/ 3760897 h 5659437"/>
              <a:gd name="connsiteX1685" fmla="*/ 3648119 w 3972063"/>
              <a:gd name="connsiteY1685" fmla="*/ 3752384 h 5659437"/>
              <a:gd name="connsiteX1686" fmla="*/ 3650247 w 3972063"/>
              <a:gd name="connsiteY1686" fmla="*/ 3767282 h 5659437"/>
              <a:gd name="connsiteX1687" fmla="*/ 3639606 w 3972063"/>
              <a:gd name="connsiteY1687" fmla="*/ 3767282 h 5659437"/>
              <a:gd name="connsiteX1688" fmla="*/ 3669402 w 3972063"/>
              <a:gd name="connsiteY1688" fmla="*/ 3771539 h 5659437"/>
              <a:gd name="connsiteX1689" fmla="*/ 3654504 w 3972063"/>
              <a:gd name="connsiteY1689" fmla="*/ 3775796 h 5659437"/>
              <a:gd name="connsiteX1690" fmla="*/ 3680043 w 3972063"/>
              <a:gd name="connsiteY1690" fmla="*/ 3803465 h 5659437"/>
              <a:gd name="connsiteX1691" fmla="*/ 3665145 w 3972063"/>
              <a:gd name="connsiteY1691" fmla="*/ 3820493 h 5659437"/>
              <a:gd name="connsiteX1692" fmla="*/ 3660889 w 3972063"/>
              <a:gd name="connsiteY1692" fmla="*/ 3805594 h 5659437"/>
              <a:gd name="connsiteX1693" fmla="*/ 3637478 w 3972063"/>
              <a:gd name="connsiteY1693" fmla="*/ 3816236 h 5659437"/>
              <a:gd name="connsiteX1694" fmla="*/ 3607682 w 3972063"/>
              <a:gd name="connsiteY1694" fmla="*/ 3822621 h 5659437"/>
              <a:gd name="connsiteX1695" fmla="*/ 3605554 w 3972063"/>
              <a:gd name="connsiteY1695" fmla="*/ 3829006 h 5659437"/>
              <a:gd name="connsiteX1696" fmla="*/ 3594912 w 3972063"/>
              <a:gd name="connsiteY1696" fmla="*/ 3824749 h 5659437"/>
              <a:gd name="connsiteX1697" fmla="*/ 3567245 w 3972063"/>
              <a:gd name="connsiteY1697" fmla="*/ 3839648 h 5659437"/>
              <a:gd name="connsiteX1698" fmla="*/ 3573630 w 3972063"/>
              <a:gd name="connsiteY1698" fmla="*/ 3841777 h 5659437"/>
              <a:gd name="connsiteX1699" fmla="*/ 3569373 w 3972063"/>
              <a:gd name="connsiteY1699" fmla="*/ 3846033 h 5659437"/>
              <a:gd name="connsiteX1700" fmla="*/ 3562988 w 3972063"/>
              <a:gd name="connsiteY1700" fmla="*/ 3841777 h 5659437"/>
              <a:gd name="connsiteX1701" fmla="*/ 3550219 w 3972063"/>
              <a:gd name="connsiteY1701" fmla="*/ 3850290 h 5659437"/>
              <a:gd name="connsiteX1702" fmla="*/ 3548090 w 3972063"/>
              <a:gd name="connsiteY1702" fmla="*/ 3841777 h 5659437"/>
              <a:gd name="connsiteX1703" fmla="*/ 3535321 w 3972063"/>
              <a:gd name="connsiteY1703" fmla="*/ 3846033 h 5659437"/>
              <a:gd name="connsiteX1704" fmla="*/ 3550219 w 3972063"/>
              <a:gd name="connsiteY1704" fmla="*/ 3860932 h 5659437"/>
              <a:gd name="connsiteX1705" fmla="*/ 3522551 w 3972063"/>
              <a:gd name="connsiteY1705" fmla="*/ 3854547 h 5659437"/>
              <a:gd name="connsiteX1706" fmla="*/ 3531064 w 3972063"/>
              <a:gd name="connsiteY1706" fmla="*/ 3856676 h 5659437"/>
              <a:gd name="connsiteX1707" fmla="*/ 3524679 w 3972063"/>
              <a:gd name="connsiteY1707" fmla="*/ 3880088 h 5659437"/>
              <a:gd name="connsiteX1708" fmla="*/ 3499140 w 3972063"/>
              <a:gd name="connsiteY1708" fmla="*/ 3884345 h 5659437"/>
              <a:gd name="connsiteX1709" fmla="*/ 3499140 w 3972063"/>
              <a:gd name="connsiteY1709" fmla="*/ 3892858 h 5659437"/>
              <a:gd name="connsiteX1710" fmla="*/ 3505525 w 3972063"/>
              <a:gd name="connsiteY1710" fmla="*/ 3897115 h 5659437"/>
              <a:gd name="connsiteX1711" fmla="*/ 3490627 w 3972063"/>
              <a:gd name="connsiteY1711" fmla="*/ 3909886 h 5659437"/>
              <a:gd name="connsiteX1712" fmla="*/ 3492755 w 3972063"/>
              <a:gd name="connsiteY1712" fmla="*/ 3894987 h 5659437"/>
              <a:gd name="connsiteX1713" fmla="*/ 3467216 w 3972063"/>
              <a:gd name="connsiteY1713" fmla="*/ 3901372 h 5659437"/>
              <a:gd name="connsiteX1714" fmla="*/ 3454446 w 3972063"/>
              <a:gd name="connsiteY1714" fmla="*/ 3920528 h 5659437"/>
              <a:gd name="connsiteX1715" fmla="*/ 3437420 w 3972063"/>
              <a:gd name="connsiteY1715" fmla="*/ 3918399 h 5659437"/>
              <a:gd name="connsiteX1716" fmla="*/ 3431036 w 3972063"/>
              <a:gd name="connsiteY1716" fmla="*/ 3905629 h 5659437"/>
              <a:gd name="connsiteX1717" fmla="*/ 3428907 w 3972063"/>
              <a:gd name="connsiteY1717" fmla="*/ 3907757 h 5659437"/>
              <a:gd name="connsiteX1718" fmla="*/ 3433164 w 3972063"/>
              <a:gd name="connsiteY1718" fmla="*/ 3918399 h 5659437"/>
              <a:gd name="connsiteX1719" fmla="*/ 3422522 w 3972063"/>
              <a:gd name="connsiteY1719" fmla="*/ 3907757 h 5659437"/>
              <a:gd name="connsiteX1720" fmla="*/ 3420394 w 3972063"/>
              <a:gd name="connsiteY1720" fmla="*/ 3918399 h 5659437"/>
              <a:gd name="connsiteX1721" fmla="*/ 3414009 w 3972063"/>
              <a:gd name="connsiteY1721" fmla="*/ 3912014 h 5659437"/>
              <a:gd name="connsiteX1722" fmla="*/ 3418266 w 3972063"/>
              <a:gd name="connsiteY1722" fmla="*/ 3922656 h 5659437"/>
              <a:gd name="connsiteX1723" fmla="*/ 3411881 w 3972063"/>
              <a:gd name="connsiteY1723" fmla="*/ 3924785 h 5659437"/>
              <a:gd name="connsiteX1724" fmla="*/ 3407625 w 3972063"/>
              <a:gd name="connsiteY1724" fmla="*/ 3916271 h 5659437"/>
              <a:gd name="connsiteX1725" fmla="*/ 3409753 w 3972063"/>
              <a:gd name="connsiteY1725" fmla="*/ 3931170 h 5659437"/>
              <a:gd name="connsiteX1726" fmla="*/ 3424651 w 3972063"/>
              <a:gd name="connsiteY1726" fmla="*/ 3937555 h 5659437"/>
              <a:gd name="connsiteX1727" fmla="*/ 3407625 w 3972063"/>
              <a:gd name="connsiteY1727" fmla="*/ 3950325 h 5659437"/>
              <a:gd name="connsiteX1728" fmla="*/ 3411881 w 3972063"/>
              <a:gd name="connsiteY1728" fmla="*/ 3954582 h 5659437"/>
              <a:gd name="connsiteX1729" fmla="*/ 3394855 w 3972063"/>
              <a:gd name="connsiteY1729" fmla="*/ 3941812 h 5659437"/>
              <a:gd name="connsiteX1730" fmla="*/ 3386342 w 3972063"/>
              <a:gd name="connsiteY1730" fmla="*/ 3946069 h 5659437"/>
              <a:gd name="connsiteX1731" fmla="*/ 3403368 w 3972063"/>
              <a:gd name="connsiteY1731" fmla="*/ 3956711 h 5659437"/>
              <a:gd name="connsiteX1732" fmla="*/ 3388470 w 3972063"/>
              <a:gd name="connsiteY1732" fmla="*/ 3950325 h 5659437"/>
              <a:gd name="connsiteX1733" fmla="*/ 3392727 w 3972063"/>
              <a:gd name="connsiteY1733" fmla="*/ 3963096 h 5659437"/>
              <a:gd name="connsiteX1734" fmla="*/ 3375701 w 3972063"/>
              <a:gd name="connsiteY1734" fmla="*/ 3969481 h 5659437"/>
              <a:gd name="connsiteX1735" fmla="*/ 3377829 w 3972063"/>
              <a:gd name="connsiteY1735" fmla="*/ 3967353 h 5659437"/>
              <a:gd name="connsiteX1736" fmla="*/ 3371444 w 3972063"/>
              <a:gd name="connsiteY1736" fmla="*/ 3960968 h 5659437"/>
              <a:gd name="connsiteX1737" fmla="*/ 3365059 w 3972063"/>
              <a:gd name="connsiteY1737" fmla="*/ 3982252 h 5659437"/>
              <a:gd name="connsiteX1738" fmla="*/ 3354418 w 3972063"/>
              <a:gd name="connsiteY1738" fmla="*/ 3975866 h 5659437"/>
              <a:gd name="connsiteX1739" fmla="*/ 3352290 w 3972063"/>
              <a:gd name="connsiteY1739" fmla="*/ 3984380 h 5659437"/>
              <a:gd name="connsiteX1740" fmla="*/ 3341648 w 3972063"/>
              <a:gd name="connsiteY1740" fmla="*/ 3975866 h 5659437"/>
              <a:gd name="connsiteX1741" fmla="*/ 3337392 w 3972063"/>
              <a:gd name="connsiteY1741" fmla="*/ 3984380 h 5659437"/>
              <a:gd name="connsiteX1742" fmla="*/ 3332869 w 3972063"/>
              <a:gd name="connsiteY1742" fmla="*/ 3978793 h 5659437"/>
              <a:gd name="connsiteX1743" fmla="*/ 3327688 w 3972063"/>
              <a:gd name="connsiteY1743" fmla="*/ 3978118 h 5659437"/>
              <a:gd name="connsiteX1744" fmla="*/ 3335530 w 3972063"/>
              <a:gd name="connsiteY1744" fmla="*/ 3971876 h 5659437"/>
              <a:gd name="connsiteX1745" fmla="*/ 3350161 w 3972063"/>
              <a:gd name="connsiteY1745" fmla="*/ 3963096 h 5659437"/>
              <a:gd name="connsiteX1746" fmla="*/ 3341648 w 3972063"/>
              <a:gd name="connsiteY1746" fmla="*/ 3952454 h 5659437"/>
              <a:gd name="connsiteX1747" fmla="*/ 3320366 w 3972063"/>
              <a:gd name="connsiteY1747" fmla="*/ 3984380 h 5659437"/>
              <a:gd name="connsiteX1748" fmla="*/ 3309724 w 3972063"/>
              <a:gd name="connsiteY1748" fmla="*/ 3980123 h 5659437"/>
              <a:gd name="connsiteX1749" fmla="*/ 3305468 w 3972063"/>
              <a:gd name="connsiteY1749" fmla="*/ 3988637 h 5659437"/>
              <a:gd name="connsiteX1750" fmla="*/ 3305468 w 3972063"/>
              <a:gd name="connsiteY1750" fmla="*/ 3990765 h 5659437"/>
              <a:gd name="connsiteX1751" fmla="*/ 3307596 w 3972063"/>
              <a:gd name="connsiteY1751" fmla="*/ 3990765 h 5659437"/>
              <a:gd name="connsiteX1752" fmla="*/ 3307596 w 3972063"/>
              <a:gd name="connsiteY1752" fmla="*/ 3997150 h 5659437"/>
              <a:gd name="connsiteX1753" fmla="*/ 3309724 w 3972063"/>
              <a:gd name="connsiteY1753" fmla="*/ 3999279 h 5659437"/>
              <a:gd name="connsiteX1754" fmla="*/ 3316109 w 3972063"/>
              <a:gd name="connsiteY1754" fmla="*/ 3992894 h 5659437"/>
              <a:gd name="connsiteX1755" fmla="*/ 3309724 w 3972063"/>
              <a:gd name="connsiteY1755" fmla="*/ 3988637 h 5659437"/>
              <a:gd name="connsiteX1756" fmla="*/ 3318237 w 3972063"/>
              <a:gd name="connsiteY1756" fmla="*/ 3986508 h 5659437"/>
              <a:gd name="connsiteX1757" fmla="*/ 3333135 w 3972063"/>
              <a:gd name="connsiteY1757" fmla="*/ 4003536 h 5659437"/>
              <a:gd name="connsiteX1758" fmla="*/ 3322494 w 3972063"/>
              <a:gd name="connsiteY1758" fmla="*/ 3997150 h 5659437"/>
              <a:gd name="connsiteX1759" fmla="*/ 3318237 w 3972063"/>
              <a:gd name="connsiteY1759" fmla="*/ 4014178 h 5659437"/>
              <a:gd name="connsiteX1760" fmla="*/ 3316109 w 3972063"/>
              <a:gd name="connsiteY1760" fmla="*/ 4018435 h 5659437"/>
              <a:gd name="connsiteX1761" fmla="*/ 3307596 w 3972063"/>
              <a:gd name="connsiteY1761" fmla="*/ 4014178 h 5659437"/>
              <a:gd name="connsiteX1762" fmla="*/ 3307596 w 3972063"/>
              <a:gd name="connsiteY1762" fmla="*/ 4016306 h 5659437"/>
              <a:gd name="connsiteX1763" fmla="*/ 3311852 w 3972063"/>
              <a:gd name="connsiteY1763" fmla="*/ 4018435 h 5659437"/>
              <a:gd name="connsiteX1764" fmla="*/ 3307596 w 3972063"/>
              <a:gd name="connsiteY1764" fmla="*/ 4020563 h 5659437"/>
              <a:gd name="connsiteX1765" fmla="*/ 3307596 w 3972063"/>
              <a:gd name="connsiteY1765" fmla="*/ 4026948 h 5659437"/>
              <a:gd name="connsiteX1766" fmla="*/ 3316109 w 3972063"/>
              <a:gd name="connsiteY1766" fmla="*/ 4026948 h 5659437"/>
              <a:gd name="connsiteX1767" fmla="*/ 3309724 w 3972063"/>
              <a:gd name="connsiteY1767" fmla="*/ 4039719 h 5659437"/>
              <a:gd name="connsiteX1768" fmla="*/ 3307596 w 3972063"/>
              <a:gd name="connsiteY1768" fmla="*/ 4037590 h 5659437"/>
              <a:gd name="connsiteX1769" fmla="*/ 3307596 w 3972063"/>
              <a:gd name="connsiteY1769" fmla="*/ 4043975 h 5659437"/>
              <a:gd name="connsiteX1770" fmla="*/ 3311852 w 3972063"/>
              <a:gd name="connsiteY1770" fmla="*/ 4048232 h 5659437"/>
              <a:gd name="connsiteX1771" fmla="*/ 3318237 w 3972063"/>
              <a:gd name="connsiteY1771" fmla="*/ 4035462 h 5659437"/>
              <a:gd name="connsiteX1772" fmla="*/ 3328879 w 3972063"/>
              <a:gd name="connsiteY1772" fmla="*/ 4041847 h 5659437"/>
              <a:gd name="connsiteX1773" fmla="*/ 3337392 w 3972063"/>
              <a:gd name="connsiteY1773" fmla="*/ 4024820 h 5659437"/>
              <a:gd name="connsiteX1774" fmla="*/ 3343777 w 3972063"/>
              <a:gd name="connsiteY1774" fmla="*/ 4033333 h 5659437"/>
              <a:gd name="connsiteX1775" fmla="*/ 3343777 w 3972063"/>
              <a:gd name="connsiteY1775" fmla="*/ 4020563 h 5659437"/>
              <a:gd name="connsiteX1776" fmla="*/ 3352290 w 3972063"/>
              <a:gd name="connsiteY1776" fmla="*/ 4033333 h 5659437"/>
              <a:gd name="connsiteX1777" fmla="*/ 3343777 w 3972063"/>
              <a:gd name="connsiteY1777" fmla="*/ 4016306 h 5659437"/>
              <a:gd name="connsiteX1778" fmla="*/ 3356546 w 3972063"/>
              <a:gd name="connsiteY1778" fmla="*/ 4029077 h 5659437"/>
              <a:gd name="connsiteX1779" fmla="*/ 3350161 w 3972063"/>
              <a:gd name="connsiteY1779" fmla="*/ 4014178 h 5659437"/>
              <a:gd name="connsiteX1780" fmla="*/ 3356546 w 3972063"/>
              <a:gd name="connsiteY1780" fmla="*/ 4007792 h 5659437"/>
              <a:gd name="connsiteX1781" fmla="*/ 3360803 w 3972063"/>
              <a:gd name="connsiteY1781" fmla="*/ 4005664 h 5659437"/>
              <a:gd name="connsiteX1782" fmla="*/ 3373572 w 3972063"/>
              <a:gd name="connsiteY1782" fmla="*/ 4012049 h 5659437"/>
              <a:gd name="connsiteX1783" fmla="*/ 3362931 w 3972063"/>
              <a:gd name="connsiteY1783" fmla="*/ 4001407 h 5659437"/>
              <a:gd name="connsiteX1784" fmla="*/ 3375701 w 3972063"/>
              <a:gd name="connsiteY1784" fmla="*/ 3997150 h 5659437"/>
              <a:gd name="connsiteX1785" fmla="*/ 3367187 w 3972063"/>
              <a:gd name="connsiteY1785" fmla="*/ 4001407 h 5659437"/>
              <a:gd name="connsiteX1786" fmla="*/ 3394855 w 3972063"/>
              <a:gd name="connsiteY1786" fmla="*/ 4003536 h 5659437"/>
              <a:gd name="connsiteX1787" fmla="*/ 3401240 w 3972063"/>
              <a:gd name="connsiteY1787" fmla="*/ 3992894 h 5659437"/>
              <a:gd name="connsiteX1788" fmla="*/ 3392727 w 3972063"/>
              <a:gd name="connsiteY1788" fmla="*/ 3997150 h 5659437"/>
              <a:gd name="connsiteX1789" fmla="*/ 3384214 w 3972063"/>
              <a:gd name="connsiteY1789" fmla="*/ 3995022 h 5659437"/>
              <a:gd name="connsiteX1790" fmla="*/ 3382085 w 3972063"/>
              <a:gd name="connsiteY1790" fmla="*/ 3988637 h 5659437"/>
              <a:gd name="connsiteX1791" fmla="*/ 3399111 w 3972063"/>
              <a:gd name="connsiteY1791" fmla="*/ 3986508 h 5659437"/>
              <a:gd name="connsiteX1792" fmla="*/ 3409753 w 3972063"/>
              <a:gd name="connsiteY1792" fmla="*/ 3995022 h 5659437"/>
              <a:gd name="connsiteX1793" fmla="*/ 3422522 w 3972063"/>
              <a:gd name="connsiteY1793" fmla="*/ 3986508 h 5659437"/>
              <a:gd name="connsiteX1794" fmla="*/ 3414009 w 3972063"/>
              <a:gd name="connsiteY1794" fmla="*/ 3971610 h 5659437"/>
              <a:gd name="connsiteX1795" fmla="*/ 3414009 w 3972063"/>
              <a:gd name="connsiteY1795" fmla="*/ 3967353 h 5659437"/>
              <a:gd name="connsiteX1796" fmla="*/ 3431036 w 3972063"/>
              <a:gd name="connsiteY1796" fmla="*/ 3977995 h 5659437"/>
              <a:gd name="connsiteX1797" fmla="*/ 3422522 w 3972063"/>
              <a:gd name="connsiteY1797" fmla="*/ 3965224 h 5659437"/>
              <a:gd name="connsiteX1798" fmla="*/ 3437420 w 3972063"/>
              <a:gd name="connsiteY1798" fmla="*/ 3963096 h 5659437"/>
              <a:gd name="connsiteX1799" fmla="*/ 3448062 w 3972063"/>
              <a:gd name="connsiteY1799" fmla="*/ 3963096 h 5659437"/>
              <a:gd name="connsiteX1800" fmla="*/ 3443805 w 3972063"/>
              <a:gd name="connsiteY1800" fmla="*/ 3967353 h 5659437"/>
              <a:gd name="connsiteX1801" fmla="*/ 3454446 w 3972063"/>
              <a:gd name="connsiteY1801" fmla="*/ 3965224 h 5659437"/>
              <a:gd name="connsiteX1802" fmla="*/ 3456575 w 3972063"/>
              <a:gd name="connsiteY1802" fmla="*/ 3969481 h 5659437"/>
              <a:gd name="connsiteX1803" fmla="*/ 3458703 w 3972063"/>
              <a:gd name="connsiteY1803" fmla="*/ 3971610 h 5659437"/>
              <a:gd name="connsiteX1804" fmla="*/ 3452318 w 3972063"/>
              <a:gd name="connsiteY1804" fmla="*/ 3971610 h 5659437"/>
              <a:gd name="connsiteX1805" fmla="*/ 3456575 w 3972063"/>
              <a:gd name="connsiteY1805" fmla="*/ 3977995 h 5659437"/>
              <a:gd name="connsiteX1806" fmla="*/ 3460831 w 3972063"/>
              <a:gd name="connsiteY1806" fmla="*/ 3965224 h 5659437"/>
              <a:gd name="connsiteX1807" fmla="*/ 3475729 w 3972063"/>
              <a:gd name="connsiteY1807" fmla="*/ 3952454 h 5659437"/>
              <a:gd name="connsiteX1808" fmla="*/ 3462960 w 3972063"/>
              <a:gd name="connsiteY1808" fmla="*/ 3939683 h 5659437"/>
              <a:gd name="connsiteX1809" fmla="*/ 3471473 w 3972063"/>
              <a:gd name="connsiteY1809" fmla="*/ 3937555 h 5659437"/>
              <a:gd name="connsiteX1810" fmla="*/ 3482114 w 3972063"/>
              <a:gd name="connsiteY1810" fmla="*/ 3954582 h 5659437"/>
              <a:gd name="connsiteX1811" fmla="*/ 3494884 w 3972063"/>
              <a:gd name="connsiteY1811" fmla="*/ 3937555 h 5659437"/>
              <a:gd name="connsiteX1812" fmla="*/ 3524679 w 3972063"/>
              <a:gd name="connsiteY1812" fmla="*/ 3931170 h 5659437"/>
              <a:gd name="connsiteX1813" fmla="*/ 3526808 w 3972063"/>
              <a:gd name="connsiteY1813" fmla="*/ 3937555 h 5659437"/>
              <a:gd name="connsiteX1814" fmla="*/ 3539577 w 3972063"/>
              <a:gd name="connsiteY1814" fmla="*/ 3941812 h 5659437"/>
              <a:gd name="connsiteX1815" fmla="*/ 3528936 w 3972063"/>
              <a:gd name="connsiteY1815" fmla="*/ 3933298 h 5659437"/>
              <a:gd name="connsiteX1816" fmla="*/ 3537449 w 3972063"/>
              <a:gd name="connsiteY1816" fmla="*/ 3918399 h 5659437"/>
              <a:gd name="connsiteX1817" fmla="*/ 3522551 w 3972063"/>
              <a:gd name="connsiteY1817" fmla="*/ 3912014 h 5659437"/>
              <a:gd name="connsiteX1818" fmla="*/ 3531064 w 3972063"/>
              <a:gd name="connsiteY1818" fmla="*/ 3905629 h 5659437"/>
              <a:gd name="connsiteX1819" fmla="*/ 3539577 w 3972063"/>
              <a:gd name="connsiteY1819" fmla="*/ 3912014 h 5659437"/>
              <a:gd name="connsiteX1820" fmla="*/ 3528936 w 3972063"/>
              <a:gd name="connsiteY1820" fmla="*/ 3914143 h 5659437"/>
              <a:gd name="connsiteX1821" fmla="*/ 3539577 w 3972063"/>
              <a:gd name="connsiteY1821" fmla="*/ 3918399 h 5659437"/>
              <a:gd name="connsiteX1822" fmla="*/ 3554475 w 3972063"/>
              <a:gd name="connsiteY1822" fmla="*/ 3909886 h 5659437"/>
              <a:gd name="connsiteX1823" fmla="*/ 3569373 w 3972063"/>
              <a:gd name="connsiteY1823" fmla="*/ 3918399 h 5659437"/>
              <a:gd name="connsiteX1824" fmla="*/ 3562988 w 3972063"/>
              <a:gd name="connsiteY1824" fmla="*/ 3924785 h 5659437"/>
              <a:gd name="connsiteX1825" fmla="*/ 3575758 w 3972063"/>
              <a:gd name="connsiteY1825" fmla="*/ 3918399 h 5659437"/>
              <a:gd name="connsiteX1826" fmla="*/ 3565116 w 3972063"/>
              <a:gd name="connsiteY1826" fmla="*/ 3909886 h 5659437"/>
              <a:gd name="connsiteX1827" fmla="*/ 3560860 w 3972063"/>
              <a:gd name="connsiteY1827" fmla="*/ 3916271 h 5659437"/>
              <a:gd name="connsiteX1828" fmla="*/ 3558732 w 3972063"/>
              <a:gd name="connsiteY1828" fmla="*/ 3905629 h 5659437"/>
              <a:gd name="connsiteX1829" fmla="*/ 3580014 w 3972063"/>
              <a:gd name="connsiteY1829" fmla="*/ 3888602 h 5659437"/>
              <a:gd name="connsiteX1830" fmla="*/ 3592784 w 3972063"/>
              <a:gd name="connsiteY1830" fmla="*/ 3892858 h 5659437"/>
              <a:gd name="connsiteX1831" fmla="*/ 3592784 w 3972063"/>
              <a:gd name="connsiteY1831" fmla="*/ 3890730 h 5659437"/>
              <a:gd name="connsiteX1832" fmla="*/ 3590656 w 3972063"/>
              <a:gd name="connsiteY1832" fmla="*/ 3884345 h 5659437"/>
              <a:gd name="connsiteX1833" fmla="*/ 3607682 w 3972063"/>
              <a:gd name="connsiteY1833" fmla="*/ 3867318 h 5659437"/>
              <a:gd name="connsiteX1834" fmla="*/ 3616195 w 3972063"/>
              <a:gd name="connsiteY1834" fmla="*/ 3875831 h 5659437"/>
              <a:gd name="connsiteX1835" fmla="*/ 3622580 w 3972063"/>
              <a:gd name="connsiteY1835" fmla="*/ 3875831 h 5659437"/>
              <a:gd name="connsiteX1836" fmla="*/ 3628965 w 3972063"/>
              <a:gd name="connsiteY1836" fmla="*/ 3871574 h 5659437"/>
              <a:gd name="connsiteX1837" fmla="*/ 3624708 w 3972063"/>
              <a:gd name="connsiteY1837" fmla="*/ 3865189 h 5659437"/>
              <a:gd name="connsiteX1838" fmla="*/ 3635349 w 3972063"/>
              <a:gd name="connsiteY1838" fmla="*/ 3865189 h 5659437"/>
              <a:gd name="connsiteX1839" fmla="*/ 3641734 w 3972063"/>
              <a:gd name="connsiteY1839" fmla="*/ 3871574 h 5659437"/>
              <a:gd name="connsiteX1840" fmla="*/ 3643862 w 3972063"/>
              <a:gd name="connsiteY1840" fmla="*/ 3865189 h 5659437"/>
              <a:gd name="connsiteX1841" fmla="*/ 3635349 w 3972063"/>
              <a:gd name="connsiteY1841" fmla="*/ 3865189 h 5659437"/>
              <a:gd name="connsiteX1842" fmla="*/ 3637478 w 3972063"/>
              <a:gd name="connsiteY1842" fmla="*/ 3856676 h 5659437"/>
              <a:gd name="connsiteX1843" fmla="*/ 3652376 w 3972063"/>
              <a:gd name="connsiteY1843" fmla="*/ 3860932 h 5659437"/>
              <a:gd name="connsiteX1844" fmla="*/ 3680043 w 3972063"/>
              <a:gd name="connsiteY1844" fmla="*/ 3846033 h 5659437"/>
              <a:gd name="connsiteX1845" fmla="*/ 3684300 w 3972063"/>
              <a:gd name="connsiteY1845" fmla="*/ 3843905 h 5659437"/>
              <a:gd name="connsiteX1846" fmla="*/ 3703454 w 3972063"/>
              <a:gd name="connsiteY1846" fmla="*/ 3833263 h 5659437"/>
              <a:gd name="connsiteX1847" fmla="*/ 3722608 w 3972063"/>
              <a:gd name="connsiteY1847" fmla="*/ 3829006 h 5659437"/>
              <a:gd name="connsiteX1848" fmla="*/ 3722608 w 3972063"/>
              <a:gd name="connsiteY1848" fmla="*/ 3835391 h 5659437"/>
              <a:gd name="connsiteX1849" fmla="*/ 3726865 w 3972063"/>
              <a:gd name="connsiteY1849" fmla="*/ 3829006 h 5659437"/>
              <a:gd name="connsiteX1850" fmla="*/ 3722608 w 3972063"/>
              <a:gd name="connsiteY1850" fmla="*/ 3824749 h 5659437"/>
              <a:gd name="connsiteX1851" fmla="*/ 3728993 w 3972063"/>
              <a:gd name="connsiteY1851" fmla="*/ 3814107 h 5659437"/>
              <a:gd name="connsiteX1852" fmla="*/ 3726865 w 3972063"/>
              <a:gd name="connsiteY1852" fmla="*/ 3835391 h 5659437"/>
              <a:gd name="connsiteX1853" fmla="*/ 3722608 w 3972063"/>
              <a:gd name="connsiteY1853" fmla="*/ 3850290 h 5659437"/>
              <a:gd name="connsiteX1854" fmla="*/ 3709839 w 3972063"/>
              <a:gd name="connsiteY1854" fmla="*/ 3848162 h 5659437"/>
              <a:gd name="connsiteX1855" fmla="*/ 3707711 w 3972063"/>
              <a:gd name="connsiteY1855" fmla="*/ 3841777 h 5659437"/>
              <a:gd name="connsiteX1856" fmla="*/ 3701326 w 3972063"/>
              <a:gd name="connsiteY1856" fmla="*/ 3865189 h 5659437"/>
              <a:gd name="connsiteX1857" fmla="*/ 3686428 w 3972063"/>
              <a:gd name="connsiteY1857" fmla="*/ 3856676 h 5659437"/>
              <a:gd name="connsiteX1858" fmla="*/ 3675786 w 3972063"/>
              <a:gd name="connsiteY1858" fmla="*/ 3867318 h 5659437"/>
              <a:gd name="connsiteX1859" fmla="*/ 3675786 w 3972063"/>
              <a:gd name="connsiteY1859" fmla="*/ 3856676 h 5659437"/>
              <a:gd name="connsiteX1860" fmla="*/ 3682171 w 3972063"/>
              <a:gd name="connsiteY1860" fmla="*/ 3850290 h 5659437"/>
              <a:gd name="connsiteX1861" fmla="*/ 3665145 w 3972063"/>
              <a:gd name="connsiteY1861" fmla="*/ 3856676 h 5659437"/>
              <a:gd name="connsiteX1862" fmla="*/ 3667273 w 3972063"/>
              <a:gd name="connsiteY1862" fmla="*/ 3860932 h 5659437"/>
              <a:gd name="connsiteX1863" fmla="*/ 3673658 w 3972063"/>
              <a:gd name="connsiteY1863" fmla="*/ 3863061 h 5659437"/>
              <a:gd name="connsiteX1864" fmla="*/ 3675786 w 3972063"/>
              <a:gd name="connsiteY1864" fmla="*/ 3871574 h 5659437"/>
              <a:gd name="connsiteX1865" fmla="*/ 3669402 w 3972063"/>
              <a:gd name="connsiteY1865" fmla="*/ 3886473 h 5659437"/>
              <a:gd name="connsiteX1866" fmla="*/ 3665145 w 3972063"/>
              <a:gd name="connsiteY1866" fmla="*/ 3877960 h 5659437"/>
              <a:gd name="connsiteX1867" fmla="*/ 3654504 w 3972063"/>
              <a:gd name="connsiteY1867" fmla="*/ 3890730 h 5659437"/>
              <a:gd name="connsiteX1868" fmla="*/ 3643862 w 3972063"/>
              <a:gd name="connsiteY1868" fmla="*/ 3886473 h 5659437"/>
              <a:gd name="connsiteX1869" fmla="*/ 3643862 w 3972063"/>
              <a:gd name="connsiteY1869" fmla="*/ 3897115 h 5659437"/>
              <a:gd name="connsiteX1870" fmla="*/ 3633221 w 3972063"/>
              <a:gd name="connsiteY1870" fmla="*/ 3882216 h 5659437"/>
              <a:gd name="connsiteX1871" fmla="*/ 3626836 w 3972063"/>
              <a:gd name="connsiteY1871" fmla="*/ 3884345 h 5659437"/>
              <a:gd name="connsiteX1872" fmla="*/ 3624708 w 3972063"/>
              <a:gd name="connsiteY1872" fmla="*/ 3892858 h 5659437"/>
              <a:gd name="connsiteX1873" fmla="*/ 3631093 w 3972063"/>
              <a:gd name="connsiteY1873" fmla="*/ 3901372 h 5659437"/>
              <a:gd name="connsiteX1874" fmla="*/ 3633221 w 3972063"/>
              <a:gd name="connsiteY1874" fmla="*/ 3905629 h 5659437"/>
              <a:gd name="connsiteX1875" fmla="*/ 3622580 w 3972063"/>
              <a:gd name="connsiteY1875" fmla="*/ 3897115 h 5659437"/>
              <a:gd name="connsiteX1876" fmla="*/ 3620451 w 3972063"/>
              <a:gd name="connsiteY1876" fmla="*/ 3912014 h 5659437"/>
              <a:gd name="connsiteX1877" fmla="*/ 3614067 w 3972063"/>
              <a:gd name="connsiteY1877" fmla="*/ 3903500 h 5659437"/>
              <a:gd name="connsiteX1878" fmla="*/ 3616195 w 3972063"/>
              <a:gd name="connsiteY1878" fmla="*/ 3924785 h 5659437"/>
              <a:gd name="connsiteX1879" fmla="*/ 3605554 w 3972063"/>
              <a:gd name="connsiteY1879" fmla="*/ 3918399 h 5659437"/>
              <a:gd name="connsiteX1880" fmla="*/ 3603425 w 3972063"/>
              <a:gd name="connsiteY1880" fmla="*/ 3903500 h 5659437"/>
              <a:gd name="connsiteX1881" fmla="*/ 3601297 w 3972063"/>
              <a:gd name="connsiteY1881" fmla="*/ 3924785 h 5659437"/>
              <a:gd name="connsiteX1882" fmla="*/ 3592784 w 3972063"/>
              <a:gd name="connsiteY1882" fmla="*/ 3920528 h 5659437"/>
              <a:gd name="connsiteX1883" fmla="*/ 3597041 w 3972063"/>
              <a:gd name="connsiteY1883" fmla="*/ 3931170 h 5659437"/>
              <a:gd name="connsiteX1884" fmla="*/ 3605554 w 3972063"/>
              <a:gd name="connsiteY1884" fmla="*/ 3931170 h 5659437"/>
              <a:gd name="connsiteX1885" fmla="*/ 3597041 w 3972063"/>
              <a:gd name="connsiteY1885" fmla="*/ 3937555 h 5659437"/>
              <a:gd name="connsiteX1886" fmla="*/ 3626836 w 3972063"/>
              <a:gd name="connsiteY1886" fmla="*/ 3920528 h 5659437"/>
              <a:gd name="connsiteX1887" fmla="*/ 3609810 w 3972063"/>
              <a:gd name="connsiteY1887" fmla="*/ 3946069 h 5659437"/>
              <a:gd name="connsiteX1888" fmla="*/ 3605554 w 3972063"/>
              <a:gd name="connsiteY1888" fmla="*/ 3954582 h 5659437"/>
              <a:gd name="connsiteX1889" fmla="*/ 3601297 w 3972063"/>
              <a:gd name="connsiteY1889" fmla="*/ 3948197 h 5659437"/>
              <a:gd name="connsiteX1890" fmla="*/ 3582143 w 3972063"/>
              <a:gd name="connsiteY1890" fmla="*/ 3954582 h 5659437"/>
              <a:gd name="connsiteX1891" fmla="*/ 3577886 w 3972063"/>
              <a:gd name="connsiteY1891" fmla="*/ 3948197 h 5659437"/>
              <a:gd name="connsiteX1892" fmla="*/ 3573630 w 3972063"/>
              <a:gd name="connsiteY1892" fmla="*/ 3954582 h 5659437"/>
              <a:gd name="connsiteX1893" fmla="*/ 3582143 w 3972063"/>
              <a:gd name="connsiteY1893" fmla="*/ 3954582 h 5659437"/>
              <a:gd name="connsiteX1894" fmla="*/ 3586399 w 3972063"/>
              <a:gd name="connsiteY1894" fmla="*/ 3975866 h 5659437"/>
              <a:gd name="connsiteX1895" fmla="*/ 3575758 w 3972063"/>
              <a:gd name="connsiteY1895" fmla="*/ 3982252 h 5659437"/>
              <a:gd name="connsiteX1896" fmla="*/ 3554475 w 3972063"/>
              <a:gd name="connsiteY1896" fmla="*/ 4001407 h 5659437"/>
              <a:gd name="connsiteX1897" fmla="*/ 3552347 w 3972063"/>
              <a:gd name="connsiteY1897" fmla="*/ 3995022 h 5659437"/>
              <a:gd name="connsiteX1898" fmla="*/ 3548090 w 3972063"/>
              <a:gd name="connsiteY1898" fmla="*/ 3995022 h 5659437"/>
              <a:gd name="connsiteX1899" fmla="*/ 3548090 w 3972063"/>
              <a:gd name="connsiteY1899" fmla="*/ 4005664 h 5659437"/>
              <a:gd name="connsiteX1900" fmla="*/ 3541706 w 3972063"/>
              <a:gd name="connsiteY1900" fmla="*/ 4001407 h 5659437"/>
              <a:gd name="connsiteX1901" fmla="*/ 3545962 w 3972063"/>
              <a:gd name="connsiteY1901" fmla="*/ 4007792 h 5659437"/>
              <a:gd name="connsiteX1902" fmla="*/ 3537449 w 3972063"/>
              <a:gd name="connsiteY1902" fmla="*/ 4003536 h 5659437"/>
              <a:gd name="connsiteX1903" fmla="*/ 3541706 w 3972063"/>
              <a:gd name="connsiteY1903" fmla="*/ 4009921 h 5659437"/>
              <a:gd name="connsiteX1904" fmla="*/ 3528936 w 3972063"/>
              <a:gd name="connsiteY1904" fmla="*/ 4022691 h 5659437"/>
              <a:gd name="connsiteX1905" fmla="*/ 3518295 w 3972063"/>
              <a:gd name="connsiteY1905" fmla="*/ 4014178 h 5659437"/>
              <a:gd name="connsiteX1906" fmla="*/ 3499140 w 3972063"/>
              <a:gd name="connsiteY1906" fmla="*/ 4029077 h 5659437"/>
              <a:gd name="connsiteX1907" fmla="*/ 3497012 w 3972063"/>
              <a:gd name="connsiteY1907" fmla="*/ 4026948 h 5659437"/>
              <a:gd name="connsiteX1908" fmla="*/ 3486371 w 3972063"/>
              <a:gd name="connsiteY1908" fmla="*/ 4007792 h 5659437"/>
              <a:gd name="connsiteX1909" fmla="*/ 3486371 w 3972063"/>
              <a:gd name="connsiteY1909" fmla="*/ 4018435 h 5659437"/>
              <a:gd name="connsiteX1910" fmla="*/ 3494884 w 3972063"/>
              <a:gd name="connsiteY1910" fmla="*/ 4029077 h 5659437"/>
              <a:gd name="connsiteX1911" fmla="*/ 3482114 w 3972063"/>
              <a:gd name="connsiteY1911" fmla="*/ 4018435 h 5659437"/>
              <a:gd name="connsiteX1912" fmla="*/ 3475729 w 3972063"/>
              <a:gd name="connsiteY1912" fmla="*/ 4020563 h 5659437"/>
              <a:gd name="connsiteX1913" fmla="*/ 3471473 w 3972063"/>
              <a:gd name="connsiteY1913" fmla="*/ 4056746 h 5659437"/>
              <a:gd name="connsiteX1914" fmla="*/ 3462960 w 3972063"/>
              <a:gd name="connsiteY1914" fmla="*/ 4046104 h 5659437"/>
              <a:gd name="connsiteX1915" fmla="*/ 3465088 w 3972063"/>
              <a:gd name="connsiteY1915" fmla="*/ 4058874 h 5659437"/>
              <a:gd name="connsiteX1916" fmla="*/ 3460831 w 3972063"/>
              <a:gd name="connsiteY1916" fmla="*/ 4065259 h 5659437"/>
              <a:gd name="connsiteX1917" fmla="*/ 3452318 w 3972063"/>
              <a:gd name="connsiteY1917" fmla="*/ 4052489 h 5659437"/>
              <a:gd name="connsiteX1918" fmla="*/ 3450190 w 3972063"/>
              <a:gd name="connsiteY1918" fmla="*/ 4054617 h 5659437"/>
              <a:gd name="connsiteX1919" fmla="*/ 3456575 w 3972063"/>
              <a:gd name="connsiteY1919" fmla="*/ 4065259 h 5659437"/>
              <a:gd name="connsiteX1920" fmla="*/ 3454446 w 3972063"/>
              <a:gd name="connsiteY1920" fmla="*/ 4071645 h 5659437"/>
              <a:gd name="connsiteX1921" fmla="*/ 3409753 w 3972063"/>
              <a:gd name="connsiteY1921" fmla="*/ 4090800 h 5659437"/>
              <a:gd name="connsiteX1922" fmla="*/ 3411881 w 3972063"/>
              <a:gd name="connsiteY1922" fmla="*/ 4103571 h 5659437"/>
              <a:gd name="connsiteX1923" fmla="*/ 3405496 w 3972063"/>
              <a:gd name="connsiteY1923" fmla="*/ 4114213 h 5659437"/>
              <a:gd name="connsiteX1924" fmla="*/ 3396983 w 3972063"/>
              <a:gd name="connsiteY1924" fmla="*/ 4122727 h 5659437"/>
              <a:gd name="connsiteX1925" fmla="*/ 3388470 w 3972063"/>
              <a:gd name="connsiteY1925" fmla="*/ 4114213 h 5659437"/>
              <a:gd name="connsiteX1926" fmla="*/ 3379957 w 3972063"/>
              <a:gd name="connsiteY1926" fmla="*/ 4114213 h 5659437"/>
              <a:gd name="connsiteX1927" fmla="*/ 3375701 w 3972063"/>
              <a:gd name="connsiteY1927" fmla="*/ 4120598 h 5659437"/>
              <a:gd name="connsiteX1928" fmla="*/ 3371444 w 3972063"/>
              <a:gd name="connsiteY1928" fmla="*/ 4114213 h 5659437"/>
              <a:gd name="connsiteX1929" fmla="*/ 3339520 w 3972063"/>
              <a:gd name="connsiteY1929" fmla="*/ 4158909 h 5659437"/>
              <a:gd name="connsiteX1930" fmla="*/ 3354418 w 3972063"/>
              <a:gd name="connsiteY1930" fmla="*/ 4152524 h 5659437"/>
              <a:gd name="connsiteX1931" fmla="*/ 3354418 w 3972063"/>
              <a:gd name="connsiteY1931" fmla="*/ 4154653 h 5659437"/>
              <a:gd name="connsiteX1932" fmla="*/ 3356546 w 3972063"/>
              <a:gd name="connsiteY1932" fmla="*/ 4150396 h 5659437"/>
              <a:gd name="connsiteX1933" fmla="*/ 3369316 w 3972063"/>
              <a:gd name="connsiteY1933" fmla="*/ 4163166 h 5659437"/>
              <a:gd name="connsiteX1934" fmla="*/ 3354418 w 3972063"/>
              <a:gd name="connsiteY1934" fmla="*/ 4171680 h 5659437"/>
              <a:gd name="connsiteX1935" fmla="*/ 3345905 w 3972063"/>
              <a:gd name="connsiteY1935" fmla="*/ 4173808 h 5659437"/>
              <a:gd name="connsiteX1936" fmla="*/ 3343777 w 3972063"/>
              <a:gd name="connsiteY1936" fmla="*/ 4167423 h 5659437"/>
              <a:gd name="connsiteX1937" fmla="*/ 3339254 w 3972063"/>
              <a:gd name="connsiteY1937" fmla="*/ 4168221 h 5659437"/>
              <a:gd name="connsiteX1938" fmla="*/ 3339433 w 3972063"/>
              <a:gd name="connsiteY1938" fmla="*/ 4171984 h 5659437"/>
              <a:gd name="connsiteX1939" fmla="*/ 3333135 w 3972063"/>
              <a:gd name="connsiteY1939" fmla="*/ 4163166 h 5659437"/>
              <a:gd name="connsiteX1940" fmla="*/ 3337392 w 3972063"/>
              <a:gd name="connsiteY1940" fmla="*/ 4158909 h 5659437"/>
              <a:gd name="connsiteX1941" fmla="*/ 3322494 w 3972063"/>
              <a:gd name="connsiteY1941" fmla="*/ 4148267 h 5659437"/>
              <a:gd name="connsiteX1942" fmla="*/ 3320366 w 3972063"/>
              <a:gd name="connsiteY1942" fmla="*/ 4152524 h 5659437"/>
              <a:gd name="connsiteX1943" fmla="*/ 3328879 w 3972063"/>
              <a:gd name="connsiteY1943" fmla="*/ 4190836 h 5659437"/>
              <a:gd name="connsiteX1944" fmla="*/ 3320366 w 3972063"/>
              <a:gd name="connsiteY1944" fmla="*/ 4188707 h 5659437"/>
              <a:gd name="connsiteX1945" fmla="*/ 3309724 w 3972063"/>
              <a:gd name="connsiteY1945" fmla="*/ 4199349 h 5659437"/>
              <a:gd name="connsiteX1946" fmla="*/ 3305468 w 3972063"/>
              <a:gd name="connsiteY1946" fmla="*/ 4190836 h 5659437"/>
              <a:gd name="connsiteX1947" fmla="*/ 3307596 w 3972063"/>
              <a:gd name="connsiteY1947" fmla="*/ 4203606 h 5659437"/>
              <a:gd name="connsiteX1948" fmla="*/ 3301211 w 3972063"/>
              <a:gd name="connsiteY1948" fmla="*/ 4207863 h 5659437"/>
              <a:gd name="connsiteX1949" fmla="*/ 3288442 w 3972063"/>
              <a:gd name="connsiteY1949" fmla="*/ 4201478 h 5659437"/>
              <a:gd name="connsiteX1950" fmla="*/ 3288442 w 3972063"/>
              <a:gd name="connsiteY1950" fmla="*/ 4207863 h 5659437"/>
              <a:gd name="connsiteX1951" fmla="*/ 3296955 w 3972063"/>
              <a:gd name="connsiteY1951" fmla="*/ 4209991 h 5659437"/>
              <a:gd name="connsiteX1952" fmla="*/ 3294826 w 3972063"/>
              <a:gd name="connsiteY1952" fmla="*/ 4220633 h 5659437"/>
              <a:gd name="connsiteX1953" fmla="*/ 3286313 w 3972063"/>
              <a:gd name="connsiteY1953" fmla="*/ 4214248 h 5659437"/>
              <a:gd name="connsiteX1954" fmla="*/ 3282057 w 3972063"/>
              <a:gd name="connsiteY1954" fmla="*/ 4218505 h 5659437"/>
              <a:gd name="connsiteX1955" fmla="*/ 3290570 w 3972063"/>
              <a:gd name="connsiteY1955" fmla="*/ 4229147 h 5659437"/>
              <a:gd name="connsiteX1956" fmla="*/ 3299083 w 3972063"/>
              <a:gd name="connsiteY1956" fmla="*/ 4220633 h 5659437"/>
              <a:gd name="connsiteX1957" fmla="*/ 3305468 w 3972063"/>
              <a:gd name="connsiteY1957" fmla="*/ 4229147 h 5659437"/>
              <a:gd name="connsiteX1958" fmla="*/ 3299083 w 3972063"/>
              <a:gd name="connsiteY1958" fmla="*/ 4235532 h 5659437"/>
              <a:gd name="connsiteX1959" fmla="*/ 3311852 w 3972063"/>
              <a:gd name="connsiteY1959" fmla="*/ 4239789 h 5659437"/>
              <a:gd name="connsiteX1960" fmla="*/ 3288442 w 3972063"/>
              <a:gd name="connsiteY1960" fmla="*/ 4235532 h 5659437"/>
              <a:gd name="connsiteX1961" fmla="*/ 3271415 w 3972063"/>
              <a:gd name="connsiteY1961" fmla="*/ 4237661 h 5659437"/>
              <a:gd name="connsiteX1962" fmla="*/ 3262902 w 3972063"/>
              <a:gd name="connsiteY1962" fmla="*/ 4224890 h 5659437"/>
              <a:gd name="connsiteX1963" fmla="*/ 3252261 w 3972063"/>
              <a:gd name="connsiteY1963" fmla="*/ 4233404 h 5659437"/>
              <a:gd name="connsiteX1964" fmla="*/ 3256517 w 3972063"/>
              <a:gd name="connsiteY1964" fmla="*/ 4241917 h 5659437"/>
              <a:gd name="connsiteX1965" fmla="*/ 3248004 w 3972063"/>
              <a:gd name="connsiteY1965" fmla="*/ 4233404 h 5659437"/>
              <a:gd name="connsiteX1966" fmla="*/ 3245876 w 3972063"/>
              <a:gd name="connsiteY1966" fmla="*/ 4239789 h 5659437"/>
              <a:gd name="connsiteX1967" fmla="*/ 3254389 w 3972063"/>
              <a:gd name="connsiteY1967" fmla="*/ 4248303 h 5659437"/>
              <a:gd name="connsiteX1968" fmla="*/ 3260774 w 3972063"/>
              <a:gd name="connsiteY1968" fmla="*/ 4248303 h 5659437"/>
              <a:gd name="connsiteX1969" fmla="*/ 3256517 w 3972063"/>
              <a:gd name="connsiteY1969" fmla="*/ 4254688 h 5659437"/>
              <a:gd name="connsiteX1970" fmla="*/ 3262902 w 3972063"/>
              <a:gd name="connsiteY1970" fmla="*/ 4256816 h 5659437"/>
              <a:gd name="connsiteX1971" fmla="*/ 3265031 w 3972063"/>
              <a:gd name="connsiteY1971" fmla="*/ 4261073 h 5659437"/>
              <a:gd name="connsiteX1972" fmla="*/ 3252261 w 3972063"/>
              <a:gd name="connsiteY1972" fmla="*/ 4254688 h 5659437"/>
              <a:gd name="connsiteX1973" fmla="*/ 3248004 w 3972063"/>
              <a:gd name="connsiteY1973" fmla="*/ 4258945 h 5659437"/>
              <a:gd name="connsiteX1974" fmla="*/ 3230978 w 3972063"/>
              <a:gd name="connsiteY1974" fmla="*/ 4254688 h 5659437"/>
              <a:gd name="connsiteX1975" fmla="*/ 3241620 w 3972063"/>
              <a:gd name="connsiteY1975" fmla="*/ 4267458 h 5659437"/>
              <a:gd name="connsiteX1976" fmla="*/ 3228850 w 3972063"/>
              <a:gd name="connsiteY1976" fmla="*/ 4256816 h 5659437"/>
              <a:gd name="connsiteX1977" fmla="*/ 3218209 w 3972063"/>
              <a:gd name="connsiteY1977" fmla="*/ 4273844 h 5659437"/>
              <a:gd name="connsiteX1978" fmla="*/ 3209696 w 3972063"/>
              <a:gd name="connsiteY1978" fmla="*/ 4278100 h 5659437"/>
              <a:gd name="connsiteX1979" fmla="*/ 3196926 w 3972063"/>
              <a:gd name="connsiteY1979" fmla="*/ 4273844 h 5659437"/>
              <a:gd name="connsiteX1980" fmla="*/ 3205439 w 3972063"/>
              <a:gd name="connsiteY1980" fmla="*/ 4295128 h 5659437"/>
              <a:gd name="connsiteX1981" fmla="*/ 3192669 w 3972063"/>
              <a:gd name="connsiteY1981" fmla="*/ 4290871 h 5659437"/>
              <a:gd name="connsiteX1982" fmla="*/ 3190541 w 3972063"/>
              <a:gd name="connsiteY1982" fmla="*/ 4282357 h 5659437"/>
              <a:gd name="connsiteX1983" fmla="*/ 3184156 w 3972063"/>
              <a:gd name="connsiteY1983" fmla="*/ 4297256 h 5659437"/>
              <a:gd name="connsiteX1984" fmla="*/ 3192669 w 3972063"/>
              <a:gd name="connsiteY1984" fmla="*/ 4295128 h 5659437"/>
              <a:gd name="connsiteX1985" fmla="*/ 3177772 w 3972063"/>
              <a:gd name="connsiteY1985" fmla="*/ 4307898 h 5659437"/>
              <a:gd name="connsiteX1986" fmla="*/ 3177772 w 3972063"/>
              <a:gd name="connsiteY1986" fmla="*/ 4312155 h 5659437"/>
              <a:gd name="connsiteX1987" fmla="*/ 3190541 w 3972063"/>
              <a:gd name="connsiteY1987" fmla="*/ 4329182 h 5659437"/>
              <a:gd name="connsiteX1988" fmla="*/ 3190541 w 3972063"/>
              <a:gd name="connsiteY1988" fmla="*/ 4322797 h 5659437"/>
              <a:gd name="connsiteX1989" fmla="*/ 3182028 w 3972063"/>
              <a:gd name="connsiteY1989" fmla="*/ 4310027 h 5659437"/>
              <a:gd name="connsiteX1990" fmla="*/ 3190541 w 3972063"/>
              <a:gd name="connsiteY1990" fmla="*/ 4303641 h 5659437"/>
              <a:gd name="connsiteX1991" fmla="*/ 3194798 w 3972063"/>
              <a:gd name="connsiteY1991" fmla="*/ 4310027 h 5659437"/>
              <a:gd name="connsiteX1992" fmla="*/ 3196926 w 3972063"/>
              <a:gd name="connsiteY1992" fmla="*/ 4301513 h 5659437"/>
              <a:gd name="connsiteX1993" fmla="*/ 3205439 w 3972063"/>
              <a:gd name="connsiteY1993" fmla="*/ 4322797 h 5659437"/>
              <a:gd name="connsiteX1994" fmla="*/ 3205439 w 3972063"/>
              <a:gd name="connsiteY1994" fmla="*/ 4318540 h 5659437"/>
              <a:gd name="connsiteX1995" fmla="*/ 3207567 w 3972063"/>
              <a:gd name="connsiteY1995" fmla="*/ 4307898 h 5659437"/>
              <a:gd name="connsiteX1996" fmla="*/ 3209696 w 3972063"/>
              <a:gd name="connsiteY1996" fmla="*/ 4307898 h 5659437"/>
              <a:gd name="connsiteX1997" fmla="*/ 3209696 w 3972063"/>
              <a:gd name="connsiteY1997" fmla="*/ 4310027 h 5659437"/>
              <a:gd name="connsiteX1998" fmla="*/ 3216080 w 3972063"/>
              <a:gd name="connsiteY1998" fmla="*/ 4318540 h 5659437"/>
              <a:gd name="connsiteX1999" fmla="*/ 3222465 w 3972063"/>
              <a:gd name="connsiteY1999" fmla="*/ 4316412 h 5659437"/>
              <a:gd name="connsiteX2000" fmla="*/ 3228850 w 3972063"/>
              <a:gd name="connsiteY2000" fmla="*/ 4327054 h 5659437"/>
              <a:gd name="connsiteX2001" fmla="*/ 3237363 w 3972063"/>
              <a:gd name="connsiteY2001" fmla="*/ 4329182 h 5659437"/>
              <a:gd name="connsiteX2002" fmla="*/ 3233107 w 3972063"/>
              <a:gd name="connsiteY2002" fmla="*/ 4322797 h 5659437"/>
              <a:gd name="connsiteX2003" fmla="*/ 3245876 w 3972063"/>
              <a:gd name="connsiteY2003" fmla="*/ 4322797 h 5659437"/>
              <a:gd name="connsiteX2004" fmla="*/ 3260774 w 3972063"/>
              <a:gd name="connsiteY2004" fmla="*/ 4333439 h 5659437"/>
              <a:gd name="connsiteX2005" fmla="*/ 3248004 w 3972063"/>
              <a:gd name="connsiteY2005" fmla="*/ 4380264 h 5659437"/>
              <a:gd name="connsiteX2006" fmla="*/ 3243748 w 3972063"/>
              <a:gd name="connsiteY2006" fmla="*/ 4395163 h 5659437"/>
              <a:gd name="connsiteX2007" fmla="*/ 3243748 w 3972063"/>
              <a:gd name="connsiteY2007" fmla="*/ 4412190 h 5659437"/>
              <a:gd name="connsiteX2008" fmla="*/ 3243748 w 3972063"/>
              <a:gd name="connsiteY2008" fmla="*/ 4397291 h 5659437"/>
              <a:gd name="connsiteX2009" fmla="*/ 3241620 w 3972063"/>
              <a:gd name="connsiteY2009" fmla="*/ 4418575 h 5659437"/>
              <a:gd name="connsiteX2010" fmla="*/ 3243748 w 3972063"/>
              <a:gd name="connsiteY2010" fmla="*/ 4429217 h 5659437"/>
              <a:gd name="connsiteX2011" fmla="*/ 3237363 w 3972063"/>
              <a:gd name="connsiteY2011" fmla="*/ 4412190 h 5659437"/>
              <a:gd name="connsiteX2012" fmla="*/ 3245876 w 3972063"/>
              <a:gd name="connsiteY2012" fmla="*/ 4439859 h 5659437"/>
              <a:gd name="connsiteX2013" fmla="*/ 3239491 w 3972063"/>
              <a:gd name="connsiteY2013" fmla="*/ 4431346 h 5659437"/>
              <a:gd name="connsiteX2014" fmla="*/ 3235235 w 3972063"/>
              <a:gd name="connsiteY2014" fmla="*/ 4433474 h 5659437"/>
              <a:gd name="connsiteX2015" fmla="*/ 3235235 w 3972063"/>
              <a:gd name="connsiteY2015" fmla="*/ 4435603 h 5659437"/>
              <a:gd name="connsiteX2016" fmla="*/ 3243748 w 3972063"/>
              <a:gd name="connsiteY2016" fmla="*/ 4450501 h 5659437"/>
              <a:gd name="connsiteX2017" fmla="*/ 3239491 w 3972063"/>
              <a:gd name="connsiteY2017" fmla="*/ 4441988 h 5659437"/>
              <a:gd name="connsiteX2018" fmla="*/ 3241620 w 3972063"/>
              <a:gd name="connsiteY2018" fmla="*/ 4437731 h 5659437"/>
              <a:gd name="connsiteX2019" fmla="*/ 3245876 w 3972063"/>
              <a:gd name="connsiteY2019" fmla="*/ 4450501 h 5659437"/>
              <a:gd name="connsiteX2020" fmla="*/ 3254389 w 3972063"/>
              <a:gd name="connsiteY2020" fmla="*/ 4456887 h 5659437"/>
              <a:gd name="connsiteX2021" fmla="*/ 3260774 w 3972063"/>
              <a:gd name="connsiteY2021" fmla="*/ 4471786 h 5659437"/>
              <a:gd name="connsiteX2022" fmla="*/ 3256517 w 3972063"/>
              <a:gd name="connsiteY2022" fmla="*/ 4448373 h 5659437"/>
              <a:gd name="connsiteX2023" fmla="*/ 3258646 w 3972063"/>
              <a:gd name="connsiteY2023" fmla="*/ 4441988 h 5659437"/>
              <a:gd name="connsiteX2024" fmla="*/ 3252261 w 3972063"/>
              <a:gd name="connsiteY2024" fmla="*/ 4435603 h 5659437"/>
              <a:gd name="connsiteX2025" fmla="*/ 3258646 w 3972063"/>
              <a:gd name="connsiteY2025" fmla="*/ 4437731 h 5659437"/>
              <a:gd name="connsiteX2026" fmla="*/ 3273544 w 3972063"/>
              <a:gd name="connsiteY2026" fmla="*/ 4390906 h 5659437"/>
              <a:gd name="connsiteX2027" fmla="*/ 3279928 w 3972063"/>
              <a:gd name="connsiteY2027" fmla="*/ 4414319 h 5659437"/>
              <a:gd name="connsiteX2028" fmla="*/ 3284185 w 3972063"/>
              <a:gd name="connsiteY2028" fmla="*/ 4407933 h 5659437"/>
              <a:gd name="connsiteX2029" fmla="*/ 3292698 w 3972063"/>
              <a:gd name="connsiteY2029" fmla="*/ 4414319 h 5659437"/>
              <a:gd name="connsiteX2030" fmla="*/ 3294826 w 3972063"/>
              <a:gd name="connsiteY2030" fmla="*/ 4403677 h 5659437"/>
              <a:gd name="connsiteX2031" fmla="*/ 3301211 w 3972063"/>
              <a:gd name="connsiteY2031" fmla="*/ 4405805 h 5659437"/>
              <a:gd name="connsiteX2032" fmla="*/ 3301211 w 3972063"/>
              <a:gd name="connsiteY2032" fmla="*/ 4412190 h 5659437"/>
              <a:gd name="connsiteX2033" fmla="*/ 3307596 w 3972063"/>
              <a:gd name="connsiteY2033" fmla="*/ 4420704 h 5659437"/>
              <a:gd name="connsiteX2034" fmla="*/ 3318237 w 3972063"/>
              <a:gd name="connsiteY2034" fmla="*/ 4465400 h 5659437"/>
              <a:gd name="connsiteX2035" fmla="*/ 3318237 w 3972063"/>
              <a:gd name="connsiteY2035" fmla="*/ 4497326 h 5659437"/>
              <a:gd name="connsiteX2036" fmla="*/ 3320366 w 3972063"/>
              <a:gd name="connsiteY2036" fmla="*/ 4531381 h 5659437"/>
              <a:gd name="connsiteX2037" fmla="*/ 3320366 w 3972063"/>
              <a:gd name="connsiteY2037" fmla="*/ 4561179 h 5659437"/>
              <a:gd name="connsiteX2038" fmla="*/ 3316109 w 3972063"/>
              <a:gd name="connsiteY2038" fmla="*/ 4554793 h 5659437"/>
              <a:gd name="connsiteX2039" fmla="*/ 3320366 w 3972063"/>
              <a:gd name="connsiteY2039" fmla="*/ 4569692 h 5659437"/>
              <a:gd name="connsiteX2040" fmla="*/ 3311852 w 3972063"/>
              <a:gd name="connsiteY2040" fmla="*/ 4561179 h 5659437"/>
              <a:gd name="connsiteX2041" fmla="*/ 3326750 w 3972063"/>
              <a:gd name="connsiteY2041" fmla="*/ 4612260 h 5659437"/>
              <a:gd name="connsiteX2042" fmla="*/ 3328879 w 3972063"/>
              <a:gd name="connsiteY2042" fmla="*/ 4625031 h 5659437"/>
              <a:gd name="connsiteX2043" fmla="*/ 3309724 w 3972063"/>
              <a:gd name="connsiteY2043" fmla="*/ 4633545 h 5659437"/>
              <a:gd name="connsiteX2044" fmla="*/ 3311852 w 3972063"/>
              <a:gd name="connsiteY2044" fmla="*/ 4631416 h 5659437"/>
              <a:gd name="connsiteX2045" fmla="*/ 3320366 w 3972063"/>
              <a:gd name="connsiteY2045" fmla="*/ 4646315 h 5659437"/>
              <a:gd name="connsiteX2046" fmla="*/ 3320366 w 3972063"/>
              <a:gd name="connsiteY2046" fmla="*/ 4652700 h 5659437"/>
              <a:gd name="connsiteX2047" fmla="*/ 3311852 w 3972063"/>
              <a:gd name="connsiteY2047" fmla="*/ 4648443 h 5659437"/>
              <a:gd name="connsiteX2048" fmla="*/ 3322494 w 3972063"/>
              <a:gd name="connsiteY2048" fmla="*/ 4663342 h 5659437"/>
              <a:gd name="connsiteX2049" fmla="*/ 3303339 w 3972063"/>
              <a:gd name="connsiteY2049" fmla="*/ 4682498 h 5659437"/>
              <a:gd name="connsiteX2050" fmla="*/ 3303339 w 3972063"/>
              <a:gd name="connsiteY2050" fmla="*/ 4691012 h 5659437"/>
              <a:gd name="connsiteX2051" fmla="*/ 3318237 w 3972063"/>
              <a:gd name="connsiteY2051" fmla="*/ 4718681 h 5659437"/>
              <a:gd name="connsiteX2052" fmla="*/ 3301211 w 3972063"/>
              <a:gd name="connsiteY2052" fmla="*/ 4748479 h 5659437"/>
              <a:gd name="connsiteX2053" fmla="*/ 3303339 w 3972063"/>
              <a:gd name="connsiteY2053" fmla="*/ 4769763 h 5659437"/>
              <a:gd name="connsiteX2054" fmla="*/ 3299083 w 3972063"/>
              <a:gd name="connsiteY2054" fmla="*/ 4795304 h 5659437"/>
              <a:gd name="connsiteX2055" fmla="*/ 3305468 w 3972063"/>
              <a:gd name="connsiteY2055" fmla="*/ 4820844 h 5659437"/>
              <a:gd name="connsiteX2056" fmla="*/ 3296955 w 3972063"/>
              <a:gd name="connsiteY2056" fmla="*/ 4814459 h 5659437"/>
              <a:gd name="connsiteX2057" fmla="*/ 3301211 w 3972063"/>
              <a:gd name="connsiteY2057" fmla="*/ 4833615 h 5659437"/>
              <a:gd name="connsiteX2058" fmla="*/ 3296955 w 3972063"/>
              <a:gd name="connsiteY2058" fmla="*/ 4827230 h 5659437"/>
              <a:gd name="connsiteX2059" fmla="*/ 3292698 w 3972063"/>
              <a:gd name="connsiteY2059" fmla="*/ 4848514 h 5659437"/>
              <a:gd name="connsiteX2060" fmla="*/ 3296955 w 3972063"/>
              <a:gd name="connsiteY2060" fmla="*/ 4842129 h 5659437"/>
              <a:gd name="connsiteX2061" fmla="*/ 3290570 w 3972063"/>
              <a:gd name="connsiteY2061" fmla="*/ 4822973 h 5659437"/>
              <a:gd name="connsiteX2062" fmla="*/ 3286313 w 3972063"/>
              <a:gd name="connsiteY2062" fmla="*/ 4818716 h 5659437"/>
              <a:gd name="connsiteX2063" fmla="*/ 3284185 w 3972063"/>
              <a:gd name="connsiteY2063" fmla="*/ 4808074 h 5659437"/>
              <a:gd name="connsiteX2064" fmla="*/ 3286313 w 3972063"/>
              <a:gd name="connsiteY2064" fmla="*/ 4827230 h 5659437"/>
              <a:gd name="connsiteX2065" fmla="*/ 3271415 w 3972063"/>
              <a:gd name="connsiteY2065" fmla="*/ 4842129 h 5659437"/>
              <a:gd name="connsiteX2066" fmla="*/ 3277800 w 3972063"/>
              <a:gd name="connsiteY2066" fmla="*/ 4854899 h 5659437"/>
              <a:gd name="connsiteX2067" fmla="*/ 3273544 w 3972063"/>
              <a:gd name="connsiteY2067" fmla="*/ 4852771 h 5659437"/>
              <a:gd name="connsiteX2068" fmla="*/ 3269287 w 3972063"/>
              <a:gd name="connsiteY2068" fmla="*/ 4846385 h 5659437"/>
              <a:gd name="connsiteX2069" fmla="*/ 3269287 w 3972063"/>
              <a:gd name="connsiteY2069" fmla="*/ 4861284 h 5659437"/>
              <a:gd name="connsiteX2070" fmla="*/ 3275672 w 3972063"/>
              <a:gd name="connsiteY2070" fmla="*/ 4865541 h 5659437"/>
              <a:gd name="connsiteX2071" fmla="*/ 3271415 w 3972063"/>
              <a:gd name="connsiteY2071" fmla="*/ 4867669 h 5659437"/>
              <a:gd name="connsiteX2072" fmla="*/ 3262902 w 3972063"/>
              <a:gd name="connsiteY2072" fmla="*/ 4861284 h 5659437"/>
              <a:gd name="connsiteX2073" fmla="*/ 3265031 w 3972063"/>
              <a:gd name="connsiteY2073" fmla="*/ 4874055 h 5659437"/>
              <a:gd name="connsiteX2074" fmla="*/ 3269287 w 3972063"/>
              <a:gd name="connsiteY2074" fmla="*/ 4880440 h 5659437"/>
              <a:gd name="connsiteX2075" fmla="*/ 3262902 w 3972063"/>
              <a:gd name="connsiteY2075" fmla="*/ 4874055 h 5659437"/>
              <a:gd name="connsiteX2076" fmla="*/ 3262902 w 3972063"/>
              <a:gd name="connsiteY2076" fmla="*/ 4899596 h 5659437"/>
              <a:gd name="connsiteX2077" fmla="*/ 3258646 w 3972063"/>
              <a:gd name="connsiteY2077" fmla="*/ 4888954 h 5659437"/>
              <a:gd name="connsiteX2078" fmla="*/ 3258646 w 3972063"/>
              <a:gd name="connsiteY2078" fmla="*/ 4901724 h 5659437"/>
              <a:gd name="connsiteX2079" fmla="*/ 3254389 w 3972063"/>
              <a:gd name="connsiteY2079" fmla="*/ 4895339 h 5659437"/>
              <a:gd name="connsiteX2080" fmla="*/ 3254389 w 3972063"/>
              <a:gd name="connsiteY2080" fmla="*/ 4901724 h 5659437"/>
              <a:gd name="connsiteX2081" fmla="*/ 3256517 w 3972063"/>
              <a:gd name="connsiteY2081" fmla="*/ 4905981 h 5659437"/>
              <a:gd name="connsiteX2082" fmla="*/ 3256517 w 3972063"/>
              <a:gd name="connsiteY2082" fmla="*/ 4912366 h 5659437"/>
              <a:gd name="connsiteX2083" fmla="*/ 3250133 w 3972063"/>
              <a:gd name="connsiteY2083" fmla="*/ 4903852 h 5659437"/>
              <a:gd name="connsiteX2084" fmla="*/ 3243748 w 3972063"/>
              <a:gd name="connsiteY2084" fmla="*/ 4920880 h 5659437"/>
              <a:gd name="connsiteX2085" fmla="*/ 3241620 w 3972063"/>
              <a:gd name="connsiteY2085" fmla="*/ 4923008 h 5659437"/>
              <a:gd name="connsiteX2086" fmla="*/ 3235235 w 3972063"/>
              <a:gd name="connsiteY2086" fmla="*/ 4918751 h 5659437"/>
              <a:gd name="connsiteX2087" fmla="*/ 3228850 w 3972063"/>
              <a:gd name="connsiteY2087" fmla="*/ 4925136 h 5659437"/>
              <a:gd name="connsiteX2088" fmla="*/ 3233107 w 3972063"/>
              <a:gd name="connsiteY2088" fmla="*/ 4931522 h 5659437"/>
              <a:gd name="connsiteX2089" fmla="*/ 3190541 w 3972063"/>
              <a:gd name="connsiteY2089" fmla="*/ 4961319 h 5659437"/>
              <a:gd name="connsiteX2090" fmla="*/ 3184156 w 3972063"/>
              <a:gd name="connsiteY2090" fmla="*/ 4971961 h 5659437"/>
              <a:gd name="connsiteX2091" fmla="*/ 3186285 w 3972063"/>
              <a:gd name="connsiteY2091" fmla="*/ 4978347 h 5659437"/>
              <a:gd name="connsiteX2092" fmla="*/ 3182028 w 3972063"/>
              <a:gd name="connsiteY2092" fmla="*/ 4984732 h 5659437"/>
              <a:gd name="connsiteX2093" fmla="*/ 3179900 w 3972063"/>
              <a:gd name="connsiteY2093" fmla="*/ 4988989 h 5659437"/>
              <a:gd name="connsiteX2094" fmla="*/ 3156489 w 3972063"/>
              <a:gd name="connsiteY2094" fmla="*/ 5012401 h 5659437"/>
              <a:gd name="connsiteX2095" fmla="*/ 3156489 w 3972063"/>
              <a:gd name="connsiteY2095" fmla="*/ 5016658 h 5659437"/>
              <a:gd name="connsiteX2096" fmla="*/ 3147976 w 3972063"/>
              <a:gd name="connsiteY2096" fmla="*/ 5027300 h 5659437"/>
              <a:gd name="connsiteX2097" fmla="*/ 3135206 w 3972063"/>
              <a:gd name="connsiteY2097" fmla="*/ 5040071 h 5659437"/>
              <a:gd name="connsiteX2098" fmla="*/ 3113923 w 3972063"/>
              <a:gd name="connsiteY2098" fmla="*/ 5065611 h 5659437"/>
              <a:gd name="connsiteX2099" fmla="*/ 3086256 w 3972063"/>
              <a:gd name="connsiteY2099" fmla="*/ 5095409 h 5659437"/>
              <a:gd name="connsiteX2100" fmla="*/ 3077743 w 3972063"/>
              <a:gd name="connsiteY2100" fmla="*/ 5101794 h 5659437"/>
              <a:gd name="connsiteX2101" fmla="*/ 3075615 w 3972063"/>
              <a:gd name="connsiteY2101" fmla="*/ 5106051 h 5659437"/>
              <a:gd name="connsiteX2102" fmla="*/ 3073486 w 3972063"/>
              <a:gd name="connsiteY2102" fmla="*/ 5108180 h 5659437"/>
              <a:gd name="connsiteX2103" fmla="*/ 3064973 w 3972063"/>
              <a:gd name="connsiteY2103" fmla="*/ 5118822 h 5659437"/>
              <a:gd name="connsiteX2104" fmla="*/ 3045819 w 3972063"/>
              <a:gd name="connsiteY2104" fmla="*/ 5137977 h 5659437"/>
              <a:gd name="connsiteX2105" fmla="*/ 3037306 w 3972063"/>
              <a:gd name="connsiteY2105" fmla="*/ 5148619 h 5659437"/>
              <a:gd name="connsiteX2106" fmla="*/ 3028793 w 3972063"/>
              <a:gd name="connsiteY2106" fmla="*/ 5157133 h 5659437"/>
              <a:gd name="connsiteX2107" fmla="*/ 3013895 w 3972063"/>
              <a:gd name="connsiteY2107" fmla="*/ 5172032 h 5659437"/>
              <a:gd name="connsiteX2108" fmla="*/ 2996869 w 3972063"/>
              <a:gd name="connsiteY2108" fmla="*/ 5184802 h 5659437"/>
              <a:gd name="connsiteX2109" fmla="*/ 2996869 w 3972063"/>
              <a:gd name="connsiteY2109" fmla="*/ 5189059 h 5659437"/>
              <a:gd name="connsiteX2110" fmla="*/ 2994740 w 3972063"/>
              <a:gd name="connsiteY2110" fmla="*/ 5184802 h 5659437"/>
              <a:gd name="connsiteX2111" fmla="*/ 2996869 w 3972063"/>
              <a:gd name="connsiteY2111" fmla="*/ 5191187 h 5659437"/>
              <a:gd name="connsiteX2112" fmla="*/ 2990484 w 3972063"/>
              <a:gd name="connsiteY2112" fmla="*/ 5186931 h 5659437"/>
              <a:gd name="connsiteX2113" fmla="*/ 2979843 w 3972063"/>
              <a:gd name="connsiteY2113" fmla="*/ 5206086 h 5659437"/>
              <a:gd name="connsiteX2114" fmla="*/ 2975586 w 3972063"/>
              <a:gd name="connsiteY2114" fmla="*/ 5201830 h 5659437"/>
              <a:gd name="connsiteX2115" fmla="*/ 2979843 w 3972063"/>
              <a:gd name="connsiteY2115" fmla="*/ 5208215 h 5659437"/>
              <a:gd name="connsiteX2116" fmla="*/ 2969201 w 3972063"/>
              <a:gd name="connsiteY2116" fmla="*/ 5212472 h 5659437"/>
              <a:gd name="connsiteX2117" fmla="*/ 2962816 w 3972063"/>
              <a:gd name="connsiteY2117" fmla="*/ 5220985 h 5659437"/>
              <a:gd name="connsiteX2118" fmla="*/ 2947918 w 3972063"/>
              <a:gd name="connsiteY2118" fmla="*/ 5233756 h 5659437"/>
              <a:gd name="connsiteX2119" fmla="*/ 2933021 w 3972063"/>
              <a:gd name="connsiteY2119" fmla="*/ 5242269 h 5659437"/>
              <a:gd name="connsiteX2120" fmla="*/ 2933021 w 3972063"/>
              <a:gd name="connsiteY2120" fmla="*/ 5250783 h 5659437"/>
              <a:gd name="connsiteX2121" fmla="*/ 2920251 w 3972063"/>
              <a:gd name="connsiteY2121" fmla="*/ 5252911 h 5659437"/>
              <a:gd name="connsiteX2122" fmla="*/ 2907481 w 3972063"/>
              <a:gd name="connsiteY2122" fmla="*/ 5272067 h 5659437"/>
              <a:gd name="connsiteX2123" fmla="*/ 2903225 w 3972063"/>
              <a:gd name="connsiteY2123" fmla="*/ 5267810 h 5659437"/>
              <a:gd name="connsiteX2124" fmla="*/ 2892583 w 3972063"/>
              <a:gd name="connsiteY2124" fmla="*/ 5282709 h 5659437"/>
              <a:gd name="connsiteX2125" fmla="*/ 2881942 w 3972063"/>
              <a:gd name="connsiteY2125" fmla="*/ 5280581 h 5659437"/>
              <a:gd name="connsiteX2126" fmla="*/ 2886199 w 3972063"/>
              <a:gd name="connsiteY2126" fmla="*/ 5284837 h 5659437"/>
              <a:gd name="connsiteX2127" fmla="*/ 2879814 w 3972063"/>
              <a:gd name="connsiteY2127" fmla="*/ 5286966 h 5659437"/>
              <a:gd name="connsiteX2128" fmla="*/ 2871301 w 3972063"/>
              <a:gd name="connsiteY2128" fmla="*/ 5295479 h 5659437"/>
              <a:gd name="connsiteX2129" fmla="*/ 2856403 w 3972063"/>
              <a:gd name="connsiteY2129" fmla="*/ 5301865 h 5659437"/>
              <a:gd name="connsiteX2130" fmla="*/ 2850018 w 3972063"/>
              <a:gd name="connsiteY2130" fmla="*/ 5303993 h 5659437"/>
              <a:gd name="connsiteX2131" fmla="*/ 2843633 w 3972063"/>
              <a:gd name="connsiteY2131" fmla="*/ 5306122 h 5659437"/>
              <a:gd name="connsiteX2132" fmla="*/ 2845762 w 3972063"/>
              <a:gd name="connsiteY2132" fmla="*/ 5310378 h 5659437"/>
              <a:gd name="connsiteX2133" fmla="*/ 2830864 w 3972063"/>
              <a:gd name="connsiteY2133" fmla="*/ 5316764 h 5659437"/>
              <a:gd name="connsiteX2134" fmla="*/ 2822351 w 3972063"/>
              <a:gd name="connsiteY2134" fmla="*/ 5312507 h 5659437"/>
              <a:gd name="connsiteX2135" fmla="*/ 2815966 w 3972063"/>
              <a:gd name="connsiteY2135" fmla="*/ 5314635 h 5659437"/>
              <a:gd name="connsiteX2136" fmla="*/ 2822351 w 3972063"/>
              <a:gd name="connsiteY2136" fmla="*/ 5318892 h 5659437"/>
              <a:gd name="connsiteX2137" fmla="*/ 2813838 w 3972063"/>
              <a:gd name="connsiteY2137" fmla="*/ 5316764 h 5659437"/>
              <a:gd name="connsiteX2138" fmla="*/ 2796811 w 3972063"/>
              <a:gd name="connsiteY2138" fmla="*/ 5325277 h 5659437"/>
              <a:gd name="connsiteX2139" fmla="*/ 2803196 w 3972063"/>
              <a:gd name="connsiteY2139" fmla="*/ 5331662 h 5659437"/>
              <a:gd name="connsiteX2140" fmla="*/ 2779785 w 3972063"/>
              <a:gd name="connsiteY2140" fmla="*/ 5340176 h 5659437"/>
              <a:gd name="connsiteX2141" fmla="*/ 2771272 w 3972063"/>
              <a:gd name="connsiteY2141" fmla="*/ 5335919 h 5659437"/>
              <a:gd name="connsiteX2142" fmla="*/ 2777657 w 3972063"/>
              <a:gd name="connsiteY2142" fmla="*/ 5344433 h 5659437"/>
              <a:gd name="connsiteX2143" fmla="*/ 2762759 w 3972063"/>
              <a:gd name="connsiteY2143" fmla="*/ 5342304 h 5659437"/>
              <a:gd name="connsiteX2144" fmla="*/ 2752118 w 3972063"/>
              <a:gd name="connsiteY2144" fmla="*/ 5352946 h 5659437"/>
              <a:gd name="connsiteX2145" fmla="*/ 2737220 w 3972063"/>
              <a:gd name="connsiteY2145" fmla="*/ 5355075 h 5659437"/>
              <a:gd name="connsiteX2146" fmla="*/ 2745733 w 3972063"/>
              <a:gd name="connsiteY2146" fmla="*/ 5363589 h 5659437"/>
              <a:gd name="connsiteX2147" fmla="*/ 2741476 w 3972063"/>
              <a:gd name="connsiteY2147" fmla="*/ 5365717 h 5659437"/>
              <a:gd name="connsiteX2148" fmla="*/ 2730835 w 3972063"/>
              <a:gd name="connsiteY2148" fmla="*/ 5365717 h 5659437"/>
              <a:gd name="connsiteX2149" fmla="*/ 2726579 w 3972063"/>
              <a:gd name="connsiteY2149" fmla="*/ 5372102 h 5659437"/>
              <a:gd name="connsiteX2150" fmla="*/ 2713809 w 3972063"/>
              <a:gd name="connsiteY2150" fmla="*/ 5363589 h 5659437"/>
              <a:gd name="connsiteX2151" fmla="*/ 2715937 w 3972063"/>
              <a:gd name="connsiteY2151" fmla="*/ 5380616 h 5659437"/>
              <a:gd name="connsiteX2152" fmla="*/ 2709552 w 3972063"/>
              <a:gd name="connsiteY2152" fmla="*/ 5374231 h 5659437"/>
              <a:gd name="connsiteX2153" fmla="*/ 2698911 w 3972063"/>
              <a:gd name="connsiteY2153" fmla="*/ 5367845 h 5659437"/>
              <a:gd name="connsiteX2154" fmla="*/ 2698911 w 3972063"/>
              <a:gd name="connsiteY2154" fmla="*/ 5376359 h 5659437"/>
              <a:gd name="connsiteX2155" fmla="*/ 2696783 w 3972063"/>
              <a:gd name="connsiteY2155" fmla="*/ 5372102 h 5659437"/>
              <a:gd name="connsiteX2156" fmla="*/ 2694654 w 3972063"/>
              <a:gd name="connsiteY2156" fmla="*/ 5380616 h 5659437"/>
              <a:gd name="connsiteX2157" fmla="*/ 2684013 w 3972063"/>
              <a:gd name="connsiteY2157" fmla="*/ 5376359 h 5659437"/>
              <a:gd name="connsiteX2158" fmla="*/ 2688270 w 3972063"/>
              <a:gd name="connsiteY2158" fmla="*/ 5387001 h 5659437"/>
              <a:gd name="connsiteX2159" fmla="*/ 2679757 w 3972063"/>
              <a:gd name="connsiteY2159" fmla="*/ 5393386 h 5659437"/>
              <a:gd name="connsiteX2160" fmla="*/ 2690398 w 3972063"/>
              <a:gd name="connsiteY2160" fmla="*/ 5399771 h 5659437"/>
              <a:gd name="connsiteX2161" fmla="*/ 2675500 w 3972063"/>
              <a:gd name="connsiteY2161" fmla="*/ 5395515 h 5659437"/>
              <a:gd name="connsiteX2162" fmla="*/ 2679757 w 3972063"/>
              <a:gd name="connsiteY2162" fmla="*/ 5401900 h 5659437"/>
              <a:gd name="connsiteX2163" fmla="*/ 2673372 w 3972063"/>
              <a:gd name="connsiteY2163" fmla="*/ 5395515 h 5659437"/>
              <a:gd name="connsiteX2164" fmla="*/ 2660602 w 3972063"/>
              <a:gd name="connsiteY2164" fmla="*/ 5406157 h 5659437"/>
              <a:gd name="connsiteX2165" fmla="*/ 2658474 w 3972063"/>
              <a:gd name="connsiteY2165" fmla="*/ 5406157 h 5659437"/>
              <a:gd name="connsiteX2166" fmla="*/ 2649961 w 3972063"/>
              <a:gd name="connsiteY2166" fmla="*/ 5416799 h 5659437"/>
              <a:gd name="connsiteX2167" fmla="*/ 2645704 w 3972063"/>
              <a:gd name="connsiteY2167" fmla="*/ 5418927 h 5659437"/>
              <a:gd name="connsiteX2168" fmla="*/ 2639319 w 3972063"/>
              <a:gd name="connsiteY2168" fmla="*/ 5412542 h 5659437"/>
              <a:gd name="connsiteX2169" fmla="*/ 2641448 w 3972063"/>
              <a:gd name="connsiteY2169" fmla="*/ 5418927 h 5659437"/>
              <a:gd name="connsiteX2170" fmla="*/ 2645704 w 3972063"/>
              <a:gd name="connsiteY2170" fmla="*/ 5418927 h 5659437"/>
              <a:gd name="connsiteX2171" fmla="*/ 2647833 w 3972063"/>
              <a:gd name="connsiteY2171" fmla="*/ 5418927 h 5659437"/>
              <a:gd name="connsiteX2172" fmla="*/ 2637191 w 3972063"/>
              <a:gd name="connsiteY2172" fmla="*/ 5421056 h 5659437"/>
              <a:gd name="connsiteX2173" fmla="*/ 2630806 w 3972063"/>
              <a:gd name="connsiteY2173" fmla="*/ 5421056 h 5659437"/>
              <a:gd name="connsiteX2174" fmla="*/ 2626550 w 3972063"/>
              <a:gd name="connsiteY2174" fmla="*/ 5416799 h 5659437"/>
              <a:gd name="connsiteX2175" fmla="*/ 2618037 w 3972063"/>
              <a:gd name="connsiteY2175" fmla="*/ 5429569 h 5659437"/>
              <a:gd name="connsiteX2176" fmla="*/ 2611652 w 3972063"/>
              <a:gd name="connsiteY2176" fmla="*/ 5423184 h 5659437"/>
              <a:gd name="connsiteX2177" fmla="*/ 2611652 w 3972063"/>
              <a:gd name="connsiteY2177" fmla="*/ 5427441 h 5659437"/>
              <a:gd name="connsiteX2178" fmla="*/ 2618037 w 3972063"/>
              <a:gd name="connsiteY2178" fmla="*/ 5431698 h 5659437"/>
              <a:gd name="connsiteX2179" fmla="*/ 2609524 w 3972063"/>
              <a:gd name="connsiteY2179" fmla="*/ 5433826 h 5659437"/>
              <a:gd name="connsiteX2180" fmla="*/ 2613780 w 3972063"/>
              <a:gd name="connsiteY2180" fmla="*/ 5438083 h 5659437"/>
              <a:gd name="connsiteX2181" fmla="*/ 2603139 w 3972063"/>
              <a:gd name="connsiteY2181" fmla="*/ 5438083 h 5659437"/>
              <a:gd name="connsiteX2182" fmla="*/ 2594626 w 3972063"/>
              <a:gd name="connsiteY2182" fmla="*/ 5429569 h 5659437"/>
              <a:gd name="connsiteX2183" fmla="*/ 2592498 w 3972063"/>
              <a:gd name="connsiteY2183" fmla="*/ 5438083 h 5659437"/>
              <a:gd name="connsiteX2184" fmla="*/ 2594626 w 3972063"/>
              <a:gd name="connsiteY2184" fmla="*/ 5444468 h 5659437"/>
              <a:gd name="connsiteX2185" fmla="*/ 2583984 w 3972063"/>
              <a:gd name="connsiteY2185" fmla="*/ 5433826 h 5659437"/>
              <a:gd name="connsiteX2186" fmla="*/ 2586113 w 3972063"/>
              <a:gd name="connsiteY2186" fmla="*/ 5440211 h 5659437"/>
              <a:gd name="connsiteX2187" fmla="*/ 2566958 w 3972063"/>
              <a:gd name="connsiteY2187" fmla="*/ 5440211 h 5659437"/>
              <a:gd name="connsiteX2188" fmla="*/ 2571215 w 3972063"/>
              <a:gd name="connsiteY2188" fmla="*/ 5446596 h 5659437"/>
              <a:gd name="connsiteX2189" fmla="*/ 2569087 w 3972063"/>
              <a:gd name="connsiteY2189" fmla="*/ 5448725 h 5659437"/>
              <a:gd name="connsiteX2190" fmla="*/ 2560574 w 3972063"/>
              <a:gd name="connsiteY2190" fmla="*/ 5444468 h 5659437"/>
              <a:gd name="connsiteX2191" fmla="*/ 2549932 w 3972063"/>
              <a:gd name="connsiteY2191" fmla="*/ 5435954 h 5659437"/>
              <a:gd name="connsiteX2192" fmla="*/ 2556317 w 3972063"/>
              <a:gd name="connsiteY2192" fmla="*/ 5429569 h 5659437"/>
              <a:gd name="connsiteX2193" fmla="*/ 2571215 w 3972063"/>
              <a:gd name="connsiteY2193" fmla="*/ 5433826 h 5659437"/>
              <a:gd name="connsiteX2194" fmla="*/ 2566958 w 3972063"/>
              <a:gd name="connsiteY2194" fmla="*/ 5425312 h 5659437"/>
              <a:gd name="connsiteX2195" fmla="*/ 2573343 w 3972063"/>
              <a:gd name="connsiteY2195" fmla="*/ 5431698 h 5659437"/>
              <a:gd name="connsiteX2196" fmla="*/ 2579728 w 3972063"/>
              <a:gd name="connsiteY2196" fmla="*/ 5431698 h 5659437"/>
              <a:gd name="connsiteX2197" fmla="*/ 2564830 w 3972063"/>
              <a:gd name="connsiteY2197" fmla="*/ 5418927 h 5659437"/>
              <a:gd name="connsiteX2198" fmla="*/ 2579728 w 3972063"/>
              <a:gd name="connsiteY2198" fmla="*/ 5429569 h 5659437"/>
              <a:gd name="connsiteX2199" fmla="*/ 2583984 w 3972063"/>
              <a:gd name="connsiteY2199" fmla="*/ 5421056 h 5659437"/>
              <a:gd name="connsiteX2200" fmla="*/ 2571215 w 3972063"/>
              <a:gd name="connsiteY2200" fmla="*/ 5412542 h 5659437"/>
              <a:gd name="connsiteX2201" fmla="*/ 2586113 w 3972063"/>
              <a:gd name="connsiteY2201" fmla="*/ 5421056 h 5659437"/>
              <a:gd name="connsiteX2202" fmla="*/ 2594626 w 3972063"/>
              <a:gd name="connsiteY2202" fmla="*/ 5408285 h 5659437"/>
              <a:gd name="connsiteX2203" fmla="*/ 2590369 w 3972063"/>
              <a:gd name="connsiteY2203" fmla="*/ 5404028 h 5659437"/>
              <a:gd name="connsiteX2204" fmla="*/ 2586113 w 3972063"/>
              <a:gd name="connsiteY2204" fmla="*/ 5404028 h 5659437"/>
              <a:gd name="connsiteX2205" fmla="*/ 2596754 w 3972063"/>
              <a:gd name="connsiteY2205" fmla="*/ 5406157 h 5659437"/>
              <a:gd name="connsiteX2206" fmla="*/ 2592498 w 3972063"/>
              <a:gd name="connsiteY2206" fmla="*/ 5397643 h 5659437"/>
              <a:gd name="connsiteX2207" fmla="*/ 2605267 w 3972063"/>
              <a:gd name="connsiteY2207" fmla="*/ 5406157 h 5659437"/>
              <a:gd name="connsiteX2208" fmla="*/ 2605267 w 3972063"/>
              <a:gd name="connsiteY2208" fmla="*/ 5384873 h 5659437"/>
              <a:gd name="connsiteX2209" fmla="*/ 2613780 w 3972063"/>
              <a:gd name="connsiteY2209" fmla="*/ 5391258 h 5659437"/>
              <a:gd name="connsiteX2210" fmla="*/ 2620165 w 3972063"/>
              <a:gd name="connsiteY2210" fmla="*/ 5380616 h 5659437"/>
              <a:gd name="connsiteX2211" fmla="*/ 2628678 w 3972063"/>
              <a:gd name="connsiteY2211" fmla="*/ 5389129 h 5659437"/>
              <a:gd name="connsiteX2212" fmla="*/ 2624422 w 3972063"/>
              <a:gd name="connsiteY2212" fmla="*/ 5380616 h 5659437"/>
              <a:gd name="connsiteX2213" fmla="*/ 2618037 w 3972063"/>
              <a:gd name="connsiteY2213" fmla="*/ 5378487 h 5659437"/>
              <a:gd name="connsiteX2214" fmla="*/ 2622293 w 3972063"/>
              <a:gd name="connsiteY2214" fmla="*/ 5376359 h 5659437"/>
              <a:gd name="connsiteX2215" fmla="*/ 2635063 w 3972063"/>
              <a:gd name="connsiteY2215" fmla="*/ 5384873 h 5659437"/>
              <a:gd name="connsiteX2216" fmla="*/ 2637191 w 3972063"/>
              <a:gd name="connsiteY2216" fmla="*/ 5372102 h 5659437"/>
              <a:gd name="connsiteX2217" fmla="*/ 2643576 w 3972063"/>
              <a:gd name="connsiteY2217" fmla="*/ 5374231 h 5659437"/>
              <a:gd name="connsiteX2218" fmla="*/ 2639319 w 3972063"/>
              <a:gd name="connsiteY2218" fmla="*/ 5367845 h 5659437"/>
              <a:gd name="connsiteX2219" fmla="*/ 2635063 w 3972063"/>
              <a:gd name="connsiteY2219" fmla="*/ 5365717 h 5659437"/>
              <a:gd name="connsiteX2220" fmla="*/ 2649961 w 3972063"/>
              <a:gd name="connsiteY2220" fmla="*/ 5365717 h 5659437"/>
              <a:gd name="connsiteX2221" fmla="*/ 2643576 w 3972063"/>
              <a:gd name="connsiteY2221" fmla="*/ 5361460 h 5659437"/>
              <a:gd name="connsiteX2222" fmla="*/ 2637191 w 3972063"/>
              <a:gd name="connsiteY2222" fmla="*/ 5361460 h 5659437"/>
              <a:gd name="connsiteX2223" fmla="*/ 2647833 w 3972063"/>
              <a:gd name="connsiteY2223" fmla="*/ 5344433 h 5659437"/>
              <a:gd name="connsiteX2224" fmla="*/ 2654217 w 3972063"/>
              <a:gd name="connsiteY2224" fmla="*/ 5348690 h 5659437"/>
              <a:gd name="connsiteX2225" fmla="*/ 2666987 w 3972063"/>
              <a:gd name="connsiteY2225" fmla="*/ 5344433 h 5659437"/>
              <a:gd name="connsiteX2226" fmla="*/ 2669115 w 3972063"/>
              <a:gd name="connsiteY2226" fmla="*/ 5331662 h 5659437"/>
              <a:gd name="connsiteX2227" fmla="*/ 2684013 w 3972063"/>
              <a:gd name="connsiteY2227" fmla="*/ 5333791 h 5659437"/>
              <a:gd name="connsiteX2228" fmla="*/ 2684013 w 3972063"/>
              <a:gd name="connsiteY2228" fmla="*/ 5327406 h 5659437"/>
              <a:gd name="connsiteX2229" fmla="*/ 2686141 w 3972063"/>
              <a:gd name="connsiteY2229" fmla="*/ 5318892 h 5659437"/>
              <a:gd name="connsiteX2230" fmla="*/ 2696783 w 3972063"/>
              <a:gd name="connsiteY2230" fmla="*/ 5325277 h 5659437"/>
              <a:gd name="connsiteX2231" fmla="*/ 2698911 w 3972063"/>
              <a:gd name="connsiteY2231" fmla="*/ 5323149 h 5659437"/>
              <a:gd name="connsiteX2232" fmla="*/ 2694654 w 3972063"/>
              <a:gd name="connsiteY2232" fmla="*/ 5316764 h 5659437"/>
              <a:gd name="connsiteX2233" fmla="*/ 2701039 w 3972063"/>
              <a:gd name="connsiteY2233" fmla="*/ 5323149 h 5659437"/>
              <a:gd name="connsiteX2234" fmla="*/ 2698911 w 3972063"/>
              <a:gd name="connsiteY2234" fmla="*/ 5314635 h 5659437"/>
              <a:gd name="connsiteX2235" fmla="*/ 2707424 w 3972063"/>
              <a:gd name="connsiteY2235" fmla="*/ 5318892 h 5659437"/>
              <a:gd name="connsiteX2236" fmla="*/ 2698911 w 3972063"/>
              <a:gd name="connsiteY2236" fmla="*/ 5306122 h 5659437"/>
              <a:gd name="connsiteX2237" fmla="*/ 2692526 w 3972063"/>
              <a:gd name="connsiteY2237" fmla="*/ 5303993 h 5659437"/>
              <a:gd name="connsiteX2238" fmla="*/ 2694654 w 3972063"/>
              <a:gd name="connsiteY2238" fmla="*/ 5303993 h 5659437"/>
              <a:gd name="connsiteX2239" fmla="*/ 2686141 w 3972063"/>
              <a:gd name="connsiteY2239" fmla="*/ 5297608 h 5659437"/>
              <a:gd name="connsiteX2240" fmla="*/ 2696783 w 3972063"/>
              <a:gd name="connsiteY2240" fmla="*/ 5297608 h 5659437"/>
              <a:gd name="connsiteX2241" fmla="*/ 2703168 w 3972063"/>
              <a:gd name="connsiteY2241" fmla="*/ 5303993 h 5659437"/>
              <a:gd name="connsiteX2242" fmla="*/ 2705296 w 3972063"/>
              <a:gd name="connsiteY2242" fmla="*/ 5308250 h 5659437"/>
              <a:gd name="connsiteX2243" fmla="*/ 2713809 w 3972063"/>
              <a:gd name="connsiteY2243" fmla="*/ 5310378 h 5659437"/>
              <a:gd name="connsiteX2244" fmla="*/ 2709552 w 3972063"/>
              <a:gd name="connsiteY2244" fmla="*/ 5303993 h 5659437"/>
              <a:gd name="connsiteX2245" fmla="*/ 2705296 w 3972063"/>
              <a:gd name="connsiteY2245" fmla="*/ 5303993 h 5659437"/>
              <a:gd name="connsiteX2246" fmla="*/ 2696783 w 3972063"/>
              <a:gd name="connsiteY2246" fmla="*/ 5297608 h 5659437"/>
              <a:gd name="connsiteX2247" fmla="*/ 2696783 w 3972063"/>
              <a:gd name="connsiteY2247" fmla="*/ 5293351 h 5659437"/>
              <a:gd name="connsiteX2248" fmla="*/ 2703168 w 3972063"/>
              <a:gd name="connsiteY2248" fmla="*/ 5299736 h 5659437"/>
              <a:gd name="connsiteX2249" fmla="*/ 2705296 w 3972063"/>
              <a:gd name="connsiteY2249" fmla="*/ 5297608 h 5659437"/>
              <a:gd name="connsiteX2250" fmla="*/ 2696783 w 3972063"/>
              <a:gd name="connsiteY2250" fmla="*/ 5291223 h 5659437"/>
              <a:gd name="connsiteX2251" fmla="*/ 2718065 w 3972063"/>
              <a:gd name="connsiteY2251" fmla="*/ 5293351 h 5659437"/>
              <a:gd name="connsiteX2252" fmla="*/ 2713809 w 3972063"/>
              <a:gd name="connsiteY2252" fmla="*/ 5289094 h 5659437"/>
              <a:gd name="connsiteX2253" fmla="*/ 2707424 w 3972063"/>
              <a:gd name="connsiteY2253" fmla="*/ 5284837 h 5659437"/>
              <a:gd name="connsiteX2254" fmla="*/ 2724450 w 3972063"/>
              <a:gd name="connsiteY2254" fmla="*/ 5289094 h 5659437"/>
              <a:gd name="connsiteX2255" fmla="*/ 2715937 w 3972063"/>
              <a:gd name="connsiteY2255" fmla="*/ 5280581 h 5659437"/>
              <a:gd name="connsiteX2256" fmla="*/ 2728707 w 3972063"/>
              <a:gd name="connsiteY2256" fmla="*/ 5269939 h 5659437"/>
              <a:gd name="connsiteX2257" fmla="*/ 2747861 w 3972063"/>
              <a:gd name="connsiteY2257" fmla="*/ 5263553 h 5659437"/>
              <a:gd name="connsiteX2258" fmla="*/ 2743605 w 3972063"/>
              <a:gd name="connsiteY2258" fmla="*/ 5261425 h 5659437"/>
              <a:gd name="connsiteX2259" fmla="*/ 2764887 w 3972063"/>
              <a:gd name="connsiteY2259" fmla="*/ 5257168 h 5659437"/>
              <a:gd name="connsiteX2260" fmla="*/ 2756374 w 3972063"/>
              <a:gd name="connsiteY2260" fmla="*/ 5250783 h 5659437"/>
              <a:gd name="connsiteX2261" fmla="*/ 2771272 w 3972063"/>
              <a:gd name="connsiteY2261" fmla="*/ 5248654 h 5659437"/>
              <a:gd name="connsiteX2262" fmla="*/ 2767016 w 3972063"/>
              <a:gd name="connsiteY2262" fmla="*/ 5244398 h 5659437"/>
              <a:gd name="connsiteX2263" fmla="*/ 2771272 w 3972063"/>
              <a:gd name="connsiteY2263" fmla="*/ 5242269 h 5659437"/>
              <a:gd name="connsiteX2264" fmla="*/ 2786170 w 3972063"/>
              <a:gd name="connsiteY2264" fmla="*/ 5240141 h 5659437"/>
              <a:gd name="connsiteX2265" fmla="*/ 2790427 w 3972063"/>
              <a:gd name="connsiteY2265" fmla="*/ 5242269 h 5659437"/>
              <a:gd name="connsiteX2266" fmla="*/ 2792555 w 3972063"/>
              <a:gd name="connsiteY2266" fmla="*/ 5246526 h 5659437"/>
              <a:gd name="connsiteX2267" fmla="*/ 2805324 w 3972063"/>
              <a:gd name="connsiteY2267" fmla="*/ 5255040 h 5659437"/>
              <a:gd name="connsiteX2268" fmla="*/ 2788298 w 3972063"/>
              <a:gd name="connsiteY2268" fmla="*/ 5238012 h 5659437"/>
              <a:gd name="connsiteX2269" fmla="*/ 2794683 w 3972063"/>
              <a:gd name="connsiteY2269" fmla="*/ 5231627 h 5659437"/>
              <a:gd name="connsiteX2270" fmla="*/ 2801068 w 3972063"/>
              <a:gd name="connsiteY2270" fmla="*/ 5235884 h 5659437"/>
              <a:gd name="connsiteX2271" fmla="*/ 2813838 w 3972063"/>
              <a:gd name="connsiteY2271" fmla="*/ 5216728 h 5659437"/>
              <a:gd name="connsiteX2272" fmla="*/ 2822351 w 3972063"/>
              <a:gd name="connsiteY2272" fmla="*/ 5223114 h 5659437"/>
              <a:gd name="connsiteX2273" fmla="*/ 2818094 w 3972063"/>
              <a:gd name="connsiteY2273" fmla="*/ 5216728 h 5659437"/>
              <a:gd name="connsiteX2274" fmla="*/ 2847890 w 3972063"/>
              <a:gd name="connsiteY2274" fmla="*/ 5197573 h 5659437"/>
              <a:gd name="connsiteX2275" fmla="*/ 2856403 w 3972063"/>
              <a:gd name="connsiteY2275" fmla="*/ 5197573 h 5659437"/>
              <a:gd name="connsiteX2276" fmla="*/ 2858531 w 3972063"/>
              <a:gd name="connsiteY2276" fmla="*/ 5193316 h 5659437"/>
              <a:gd name="connsiteX2277" fmla="*/ 2864916 w 3972063"/>
              <a:gd name="connsiteY2277" fmla="*/ 5178417 h 5659437"/>
              <a:gd name="connsiteX2278" fmla="*/ 2871301 w 3972063"/>
              <a:gd name="connsiteY2278" fmla="*/ 5184802 h 5659437"/>
              <a:gd name="connsiteX2279" fmla="*/ 2871301 w 3972063"/>
              <a:gd name="connsiteY2279" fmla="*/ 5172032 h 5659437"/>
              <a:gd name="connsiteX2280" fmla="*/ 2877686 w 3972063"/>
              <a:gd name="connsiteY2280" fmla="*/ 5178417 h 5659437"/>
              <a:gd name="connsiteX2281" fmla="*/ 2873429 w 3972063"/>
              <a:gd name="connsiteY2281" fmla="*/ 5172032 h 5659437"/>
              <a:gd name="connsiteX2282" fmla="*/ 2879814 w 3972063"/>
              <a:gd name="connsiteY2282" fmla="*/ 5176289 h 5659437"/>
              <a:gd name="connsiteX2283" fmla="*/ 2879814 w 3972063"/>
              <a:gd name="connsiteY2283" fmla="*/ 5165647 h 5659437"/>
              <a:gd name="connsiteX2284" fmla="*/ 2886199 w 3972063"/>
              <a:gd name="connsiteY2284" fmla="*/ 5172032 h 5659437"/>
              <a:gd name="connsiteX2285" fmla="*/ 2886199 w 3972063"/>
              <a:gd name="connsiteY2285" fmla="*/ 5163518 h 5659437"/>
              <a:gd name="connsiteX2286" fmla="*/ 2892583 w 3972063"/>
              <a:gd name="connsiteY2286" fmla="*/ 5167775 h 5659437"/>
              <a:gd name="connsiteX2287" fmla="*/ 2886199 w 3972063"/>
              <a:gd name="connsiteY2287" fmla="*/ 5159261 h 5659437"/>
              <a:gd name="connsiteX2288" fmla="*/ 2892583 w 3972063"/>
              <a:gd name="connsiteY2288" fmla="*/ 5157133 h 5659437"/>
              <a:gd name="connsiteX2289" fmla="*/ 2896840 w 3972063"/>
              <a:gd name="connsiteY2289" fmla="*/ 5150748 h 5659437"/>
              <a:gd name="connsiteX2290" fmla="*/ 2903225 w 3972063"/>
              <a:gd name="connsiteY2290" fmla="*/ 5146491 h 5659437"/>
              <a:gd name="connsiteX2291" fmla="*/ 2924508 w 3972063"/>
              <a:gd name="connsiteY2291" fmla="*/ 5135849 h 5659437"/>
              <a:gd name="connsiteX2292" fmla="*/ 2935149 w 3972063"/>
              <a:gd name="connsiteY2292" fmla="*/ 5116693 h 5659437"/>
              <a:gd name="connsiteX2293" fmla="*/ 2937277 w 3972063"/>
              <a:gd name="connsiteY2293" fmla="*/ 5120950 h 5659437"/>
              <a:gd name="connsiteX2294" fmla="*/ 2947918 w 3972063"/>
              <a:gd name="connsiteY2294" fmla="*/ 5112436 h 5659437"/>
              <a:gd name="connsiteX2295" fmla="*/ 2960688 w 3972063"/>
              <a:gd name="connsiteY2295" fmla="*/ 5106051 h 5659437"/>
              <a:gd name="connsiteX2296" fmla="*/ 2954303 w 3972063"/>
              <a:gd name="connsiteY2296" fmla="*/ 5095409 h 5659437"/>
              <a:gd name="connsiteX2297" fmla="*/ 2958560 w 3972063"/>
              <a:gd name="connsiteY2297" fmla="*/ 5093281 h 5659437"/>
              <a:gd name="connsiteX2298" fmla="*/ 2960688 w 3972063"/>
              <a:gd name="connsiteY2298" fmla="*/ 5097538 h 5659437"/>
              <a:gd name="connsiteX2299" fmla="*/ 2958560 w 3972063"/>
              <a:gd name="connsiteY2299" fmla="*/ 5089024 h 5659437"/>
              <a:gd name="connsiteX2300" fmla="*/ 2981971 w 3972063"/>
              <a:gd name="connsiteY2300" fmla="*/ 5074125 h 5659437"/>
              <a:gd name="connsiteX2301" fmla="*/ 2975586 w 3972063"/>
              <a:gd name="connsiteY2301" fmla="*/ 5065611 h 5659437"/>
              <a:gd name="connsiteX2302" fmla="*/ 2837248 w 3972063"/>
              <a:gd name="connsiteY2302" fmla="*/ 5182674 h 5659437"/>
              <a:gd name="connsiteX2303" fmla="*/ 2803196 w 3972063"/>
              <a:gd name="connsiteY2303" fmla="*/ 5206086 h 5659437"/>
              <a:gd name="connsiteX2304" fmla="*/ 2769144 w 3972063"/>
              <a:gd name="connsiteY2304" fmla="*/ 5227370 h 5659437"/>
              <a:gd name="connsiteX2305" fmla="*/ 2732963 w 3972063"/>
              <a:gd name="connsiteY2305" fmla="*/ 5248654 h 5659437"/>
              <a:gd name="connsiteX2306" fmla="*/ 2711681 w 3972063"/>
              <a:gd name="connsiteY2306" fmla="*/ 5259297 h 5659437"/>
              <a:gd name="connsiteX2307" fmla="*/ 2690398 w 3972063"/>
              <a:gd name="connsiteY2307" fmla="*/ 5267810 h 5659437"/>
              <a:gd name="connsiteX2308" fmla="*/ 2675500 w 3972063"/>
              <a:gd name="connsiteY2308" fmla="*/ 5276324 h 5659437"/>
              <a:gd name="connsiteX2309" fmla="*/ 2675500 w 3972063"/>
              <a:gd name="connsiteY2309" fmla="*/ 5286966 h 5659437"/>
              <a:gd name="connsiteX2310" fmla="*/ 2669115 w 3972063"/>
              <a:gd name="connsiteY2310" fmla="*/ 5282709 h 5659437"/>
              <a:gd name="connsiteX2311" fmla="*/ 2662730 w 3972063"/>
              <a:gd name="connsiteY2311" fmla="*/ 5286966 h 5659437"/>
              <a:gd name="connsiteX2312" fmla="*/ 2656346 w 3972063"/>
              <a:gd name="connsiteY2312" fmla="*/ 5291223 h 5659437"/>
              <a:gd name="connsiteX2313" fmla="*/ 2658474 w 3972063"/>
              <a:gd name="connsiteY2313" fmla="*/ 5289094 h 5659437"/>
              <a:gd name="connsiteX2314" fmla="*/ 2641448 w 3972063"/>
              <a:gd name="connsiteY2314" fmla="*/ 5293351 h 5659437"/>
              <a:gd name="connsiteX2315" fmla="*/ 2639319 w 3972063"/>
              <a:gd name="connsiteY2315" fmla="*/ 5310378 h 5659437"/>
              <a:gd name="connsiteX2316" fmla="*/ 2630806 w 3972063"/>
              <a:gd name="connsiteY2316" fmla="*/ 5308250 h 5659437"/>
              <a:gd name="connsiteX2317" fmla="*/ 2622293 w 3972063"/>
              <a:gd name="connsiteY2317" fmla="*/ 5308250 h 5659437"/>
              <a:gd name="connsiteX2318" fmla="*/ 2615909 w 3972063"/>
              <a:gd name="connsiteY2318" fmla="*/ 5321020 h 5659437"/>
              <a:gd name="connsiteX2319" fmla="*/ 2613780 w 3972063"/>
              <a:gd name="connsiteY2319" fmla="*/ 5318892 h 5659437"/>
              <a:gd name="connsiteX2320" fmla="*/ 2613780 w 3972063"/>
              <a:gd name="connsiteY2320" fmla="*/ 5318892 h 5659437"/>
              <a:gd name="connsiteX2321" fmla="*/ 2607395 w 3972063"/>
              <a:gd name="connsiteY2321" fmla="*/ 5312507 h 5659437"/>
              <a:gd name="connsiteX2322" fmla="*/ 2613780 w 3972063"/>
              <a:gd name="connsiteY2322" fmla="*/ 5318892 h 5659437"/>
              <a:gd name="connsiteX2323" fmla="*/ 2608726 w 3972063"/>
              <a:gd name="connsiteY2323" fmla="*/ 5324479 h 5659437"/>
              <a:gd name="connsiteX2324" fmla="*/ 2605267 w 3972063"/>
              <a:gd name="connsiteY2324" fmla="*/ 5331662 h 5659437"/>
              <a:gd name="connsiteX2325" fmla="*/ 2605267 w 3972063"/>
              <a:gd name="connsiteY2325" fmla="*/ 5335919 h 5659437"/>
              <a:gd name="connsiteX2326" fmla="*/ 2596754 w 3972063"/>
              <a:gd name="connsiteY2326" fmla="*/ 5329534 h 5659437"/>
              <a:gd name="connsiteX2327" fmla="*/ 2598882 w 3972063"/>
              <a:gd name="connsiteY2327" fmla="*/ 5338048 h 5659437"/>
              <a:gd name="connsiteX2328" fmla="*/ 2590369 w 3972063"/>
              <a:gd name="connsiteY2328" fmla="*/ 5342304 h 5659437"/>
              <a:gd name="connsiteX2329" fmla="*/ 2562702 w 3972063"/>
              <a:gd name="connsiteY2329" fmla="*/ 5346561 h 5659437"/>
              <a:gd name="connsiteX2330" fmla="*/ 2552060 w 3972063"/>
              <a:gd name="connsiteY2330" fmla="*/ 5363589 h 5659437"/>
              <a:gd name="connsiteX2331" fmla="*/ 2545676 w 3972063"/>
              <a:gd name="connsiteY2331" fmla="*/ 5361460 h 5659437"/>
              <a:gd name="connsiteX2332" fmla="*/ 2549932 w 3972063"/>
              <a:gd name="connsiteY2332" fmla="*/ 5348690 h 5659437"/>
              <a:gd name="connsiteX2333" fmla="*/ 2541419 w 3972063"/>
              <a:gd name="connsiteY2333" fmla="*/ 5340176 h 5659437"/>
              <a:gd name="connsiteX2334" fmla="*/ 2541419 w 3972063"/>
              <a:gd name="connsiteY2334" fmla="*/ 5346561 h 5659437"/>
              <a:gd name="connsiteX2335" fmla="*/ 2528649 w 3972063"/>
              <a:gd name="connsiteY2335" fmla="*/ 5338048 h 5659437"/>
              <a:gd name="connsiteX2336" fmla="*/ 2537163 w 3972063"/>
              <a:gd name="connsiteY2336" fmla="*/ 5348690 h 5659437"/>
              <a:gd name="connsiteX2337" fmla="*/ 2530778 w 3972063"/>
              <a:gd name="connsiteY2337" fmla="*/ 5350818 h 5659437"/>
              <a:gd name="connsiteX2338" fmla="*/ 2543547 w 3972063"/>
              <a:gd name="connsiteY2338" fmla="*/ 5363589 h 5659437"/>
              <a:gd name="connsiteX2339" fmla="*/ 2539291 w 3972063"/>
              <a:gd name="connsiteY2339" fmla="*/ 5369974 h 5659437"/>
              <a:gd name="connsiteX2340" fmla="*/ 2530778 w 3972063"/>
              <a:gd name="connsiteY2340" fmla="*/ 5363589 h 5659437"/>
              <a:gd name="connsiteX2341" fmla="*/ 2518008 w 3972063"/>
              <a:gd name="connsiteY2341" fmla="*/ 5367845 h 5659437"/>
              <a:gd name="connsiteX2342" fmla="*/ 2522265 w 3972063"/>
              <a:gd name="connsiteY2342" fmla="*/ 5361460 h 5659437"/>
              <a:gd name="connsiteX2343" fmla="*/ 2507367 w 3972063"/>
              <a:gd name="connsiteY2343" fmla="*/ 5352946 h 5659437"/>
              <a:gd name="connsiteX2344" fmla="*/ 2513752 w 3972063"/>
              <a:gd name="connsiteY2344" fmla="*/ 5361460 h 5659437"/>
              <a:gd name="connsiteX2345" fmla="*/ 2496725 w 3972063"/>
              <a:gd name="connsiteY2345" fmla="*/ 5365717 h 5659437"/>
              <a:gd name="connsiteX2346" fmla="*/ 2486084 w 3972063"/>
              <a:gd name="connsiteY2346" fmla="*/ 5359332 h 5659437"/>
              <a:gd name="connsiteX2347" fmla="*/ 2486084 w 3972063"/>
              <a:gd name="connsiteY2347" fmla="*/ 5361460 h 5659437"/>
              <a:gd name="connsiteX2348" fmla="*/ 2503110 w 3972063"/>
              <a:gd name="connsiteY2348" fmla="*/ 5374231 h 5659437"/>
              <a:gd name="connsiteX2349" fmla="*/ 2498854 w 3972063"/>
              <a:gd name="connsiteY2349" fmla="*/ 5376359 h 5659437"/>
              <a:gd name="connsiteX2350" fmla="*/ 2509495 w 3972063"/>
              <a:gd name="connsiteY2350" fmla="*/ 5380616 h 5659437"/>
              <a:gd name="connsiteX2351" fmla="*/ 2500982 w 3972063"/>
              <a:gd name="connsiteY2351" fmla="*/ 5380616 h 5659437"/>
              <a:gd name="connsiteX2352" fmla="*/ 2492469 w 3972063"/>
              <a:gd name="connsiteY2352" fmla="*/ 5369974 h 5659437"/>
              <a:gd name="connsiteX2353" fmla="*/ 2486084 w 3972063"/>
              <a:gd name="connsiteY2353" fmla="*/ 5372102 h 5659437"/>
              <a:gd name="connsiteX2354" fmla="*/ 2475443 w 3972063"/>
              <a:gd name="connsiteY2354" fmla="*/ 5363589 h 5659437"/>
              <a:gd name="connsiteX2355" fmla="*/ 2466930 w 3972063"/>
              <a:gd name="connsiteY2355" fmla="*/ 5355075 h 5659437"/>
              <a:gd name="connsiteX2356" fmla="*/ 2469058 w 3972063"/>
              <a:gd name="connsiteY2356" fmla="*/ 5361460 h 5659437"/>
              <a:gd name="connsiteX2357" fmla="*/ 2458417 w 3972063"/>
              <a:gd name="connsiteY2357" fmla="*/ 5352946 h 5659437"/>
              <a:gd name="connsiteX2358" fmla="*/ 2466930 w 3972063"/>
              <a:gd name="connsiteY2358" fmla="*/ 5363589 h 5659437"/>
              <a:gd name="connsiteX2359" fmla="*/ 2473314 w 3972063"/>
              <a:gd name="connsiteY2359" fmla="*/ 5365717 h 5659437"/>
              <a:gd name="connsiteX2360" fmla="*/ 2473314 w 3972063"/>
              <a:gd name="connsiteY2360" fmla="*/ 5363589 h 5659437"/>
              <a:gd name="connsiteX2361" fmla="*/ 2479699 w 3972063"/>
              <a:gd name="connsiteY2361" fmla="*/ 5369974 h 5659437"/>
              <a:gd name="connsiteX2362" fmla="*/ 2464801 w 3972063"/>
              <a:gd name="connsiteY2362" fmla="*/ 5363589 h 5659437"/>
              <a:gd name="connsiteX2363" fmla="*/ 2466930 w 3972063"/>
              <a:gd name="connsiteY2363" fmla="*/ 5367845 h 5659437"/>
              <a:gd name="connsiteX2364" fmla="*/ 2475443 w 3972063"/>
              <a:gd name="connsiteY2364" fmla="*/ 5372102 h 5659437"/>
              <a:gd name="connsiteX2365" fmla="*/ 2462673 w 3972063"/>
              <a:gd name="connsiteY2365" fmla="*/ 5376359 h 5659437"/>
              <a:gd name="connsiteX2366" fmla="*/ 2458417 w 3972063"/>
              <a:gd name="connsiteY2366" fmla="*/ 5359332 h 5659437"/>
              <a:gd name="connsiteX2367" fmla="*/ 2454160 w 3972063"/>
              <a:gd name="connsiteY2367" fmla="*/ 5357203 h 5659437"/>
              <a:gd name="connsiteX2368" fmla="*/ 2452032 w 3972063"/>
              <a:gd name="connsiteY2368" fmla="*/ 5369974 h 5659437"/>
              <a:gd name="connsiteX2369" fmla="*/ 2445647 w 3972063"/>
              <a:gd name="connsiteY2369" fmla="*/ 5365717 h 5659437"/>
              <a:gd name="connsiteX2370" fmla="*/ 2445647 w 3972063"/>
              <a:gd name="connsiteY2370" fmla="*/ 5367845 h 5659437"/>
              <a:gd name="connsiteX2371" fmla="*/ 2449904 w 3972063"/>
              <a:gd name="connsiteY2371" fmla="*/ 5372102 h 5659437"/>
              <a:gd name="connsiteX2372" fmla="*/ 2441390 w 3972063"/>
              <a:gd name="connsiteY2372" fmla="*/ 5372102 h 5659437"/>
              <a:gd name="connsiteX2373" fmla="*/ 2441390 w 3972063"/>
              <a:gd name="connsiteY2373" fmla="*/ 5384873 h 5659437"/>
              <a:gd name="connsiteX2374" fmla="*/ 2435006 w 3972063"/>
              <a:gd name="connsiteY2374" fmla="*/ 5369974 h 5659437"/>
              <a:gd name="connsiteX2375" fmla="*/ 2428621 w 3972063"/>
              <a:gd name="connsiteY2375" fmla="*/ 5378487 h 5659437"/>
              <a:gd name="connsiteX2376" fmla="*/ 2441390 w 3972063"/>
              <a:gd name="connsiteY2376" fmla="*/ 5389129 h 5659437"/>
              <a:gd name="connsiteX2377" fmla="*/ 2439262 w 3972063"/>
              <a:gd name="connsiteY2377" fmla="*/ 5389129 h 5659437"/>
              <a:gd name="connsiteX2378" fmla="*/ 2424364 w 3972063"/>
              <a:gd name="connsiteY2378" fmla="*/ 5376359 h 5659437"/>
              <a:gd name="connsiteX2379" fmla="*/ 2417979 w 3972063"/>
              <a:gd name="connsiteY2379" fmla="*/ 5378487 h 5659437"/>
              <a:gd name="connsiteX2380" fmla="*/ 2411595 w 3972063"/>
              <a:gd name="connsiteY2380" fmla="*/ 5391258 h 5659437"/>
              <a:gd name="connsiteX2381" fmla="*/ 2403082 w 3972063"/>
              <a:gd name="connsiteY2381" fmla="*/ 5376359 h 5659437"/>
              <a:gd name="connsiteX2382" fmla="*/ 2388184 w 3972063"/>
              <a:gd name="connsiteY2382" fmla="*/ 5378487 h 5659437"/>
              <a:gd name="connsiteX2383" fmla="*/ 2383927 w 3972063"/>
              <a:gd name="connsiteY2383" fmla="*/ 5387001 h 5659437"/>
              <a:gd name="connsiteX2384" fmla="*/ 2390312 w 3972063"/>
              <a:gd name="connsiteY2384" fmla="*/ 5397643 h 5659437"/>
              <a:gd name="connsiteX2385" fmla="*/ 2386055 w 3972063"/>
              <a:gd name="connsiteY2385" fmla="*/ 5395515 h 5659437"/>
              <a:gd name="connsiteX2386" fmla="*/ 2392440 w 3972063"/>
              <a:gd name="connsiteY2386" fmla="*/ 5401900 h 5659437"/>
              <a:gd name="connsiteX2387" fmla="*/ 2383927 w 3972063"/>
              <a:gd name="connsiteY2387" fmla="*/ 5389129 h 5659437"/>
              <a:gd name="connsiteX2388" fmla="*/ 2375414 w 3972063"/>
              <a:gd name="connsiteY2388" fmla="*/ 5382744 h 5659437"/>
              <a:gd name="connsiteX2389" fmla="*/ 2373286 w 3972063"/>
              <a:gd name="connsiteY2389" fmla="*/ 5387001 h 5659437"/>
              <a:gd name="connsiteX2390" fmla="*/ 2373286 w 3972063"/>
              <a:gd name="connsiteY2390" fmla="*/ 5378487 h 5659437"/>
              <a:gd name="connsiteX2391" fmla="*/ 2369029 w 3972063"/>
              <a:gd name="connsiteY2391" fmla="*/ 5374231 h 5659437"/>
              <a:gd name="connsiteX2392" fmla="*/ 2362645 w 3972063"/>
              <a:gd name="connsiteY2392" fmla="*/ 5374231 h 5659437"/>
              <a:gd name="connsiteX2393" fmla="*/ 2369029 w 3972063"/>
              <a:gd name="connsiteY2393" fmla="*/ 5367845 h 5659437"/>
              <a:gd name="connsiteX2394" fmla="*/ 2360516 w 3972063"/>
              <a:gd name="connsiteY2394" fmla="*/ 5359332 h 5659437"/>
              <a:gd name="connsiteX2395" fmla="*/ 2369029 w 3972063"/>
              <a:gd name="connsiteY2395" fmla="*/ 5363589 h 5659437"/>
              <a:gd name="connsiteX2396" fmla="*/ 2373286 w 3972063"/>
              <a:gd name="connsiteY2396" fmla="*/ 5367845 h 5659437"/>
              <a:gd name="connsiteX2397" fmla="*/ 2369029 w 3972063"/>
              <a:gd name="connsiteY2397" fmla="*/ 5357203 h 5659437"/>
              <a:gd name="connsiteX2398" fmla="*/ 2379671 w 3972063"/>
              <a:gd name="connsiteY2398" fmla="*/ 5359332 h 5659437"/>
              <a:gd name="connsiteX2399" fmla="*/ 2377542 w 3972063"/>
              <a:gd name="connsiteY2399" fmla="*/ 5365717 h 5659437"/>
              <a:gd name="connsiteX2400" fmla="*/ 2394569 w 3972063"/>
              <a:gd name="connsiteY2400" fmla="*/ 5372102 h 5659437"/>
              <a:gd name="connsiteX2401" fmla="*/ 2392440 w 3972063"/>
              <a:gd name="connsiteY2401" fmla="*/ 5367845 h 5659437"/>
              <a:gd name="connsiteX2402" fmla="*/ 2386055 w 3972063"/>
              <a:gd name="connsiteY2402" fmla="*/ 5365717 h 5659437"/>
              <a:gd name="connsiteX2403" fmla="*/ 2379671 w 3972063"/>
              <a:gd name="connsiteY2403" fmla="*/ 5359332 h 5659437"/>
              <a:gd name="connsiteX2404" fmla="*/ 2379671 w 3972063"/>
              <a:gd name="connsiteY2404" fmla="*/ 5350818 h 5659437"/>
              <a:gd name="connsiteX2405" fmla="*/ 2371158 w 3972063"/>
              <a:gd name="connsiteY2405" fmla="*/ 5346561 h 5659437"/>
              <a:gd name="connsiteX2406" fmla="*/ 2381799 w 3972063"/>
              <a:gd name="connsiteY2406" fmla="*/ 5346561 h 5659437"/>
              <a:gd name="connsiteX2407" fmla="*/ 2383927 w 3972063"/>
              <a:gd name="connsiteY2407" fmla="*/ 5350818 h 5659437"/>
              <a:gd name="connsiteX2408" fmla="*/ 2396697 w 3972063"/>
              <a:gd name="connsiteY2408" fmla="*/ 5348690 h 5659437"/>
              <a:gd name="connsiteX2409" fmla="*/ 2390312 w 3972063"/>
              <a:gd name="connsiteY2409" fmla="*/ 5344433 h 5659437"/>
              <a:gd name="connsiteX2410" fmla="*/ 2388184 w 3972063"/>
              <a:gd name="connsiteY2410" fmla="*/ 5335919 h 5659437"/>
              <a:gd name="connsiteX2411" fmla="*/ 2400953 w 3972063"/>
              <a:gd name="connsiteY2411" fmla="*/ 5327406 h 5659437"/>
              <a:gd name="connsiteX2412" fmla="*/ 2405210 w 3972063"/>
              <a:gd name="connsiteY2412" fmla="*/ 5335919 h 5659437"/>
              <a:gd name="connsiteX2413" fmla="*/ 2407338 w 3972063"/>
              <a:gd name="connsiteY2413" fmla="*/ 5329534 h 5659437"/>
              <a:gd name="connsiteX2414" fmla="*/ 2415851 w 3972063"/>
              <a:gd name="connsiteY2414" fmla="*/ 5335919 h 5659437"/>
              <a:gd name="connsiteX2415" fmla="*/ 2411595 w 3972063"/>
              <a:gd name="connsiteY2415" fmla="*/ 5329534 h 5659437"/>
              <a:gd name="connsiteX2416" fmla="*/ 2409466 w 3972063"/>
              <a:gd name="connsiteY2416" fmla="*/ 5316764 h 5659437"/>
              <a:gd name="connsiteX2417" fmla="*/ 2409466 w 3972063"/>
              <a:gd name="connsiteY2417" fmla="*/ 5308250 h 5659437"/>
              <a:gd name="connsiteX2418" fmla="*/ 2407338 w 3972063"/>
              <a:gd name="connsiteY2418" fmla="*/ 5310378 h 5659437"/>
              <a:gd name="connsiteX2419" fmla="*/ 2400953 w 3972063"/>
              <a:gd name="connsiteY2419" fmla="*/ 5303993 h 5659437"/>
              <a:gd name="connsiteX2420" fmla="*/ 2413723 w 3972063"/>
              <a:gd name="connsiteY2420" fmla="*/ 5306122 h 5659437"/>
              <a:gd name="connsiteX2421" fmla="*/ 2420108 w 3972063"/>
              <a:gd name="connsiteY2421" fmla="*/ 5316764 h 5659437"/>
              <a:gd name="connsiteX2422" fmla="*/ 2424364 w 3972063"/>
              <a:gd name="connsiteY2422" fmla="*/ 5308250 h 5659437"/>
              <a:gd name="connsiteX2423" fmla="*/ 2435006 w 3972063"/>
              <a:gd name="connsiteY2423" fmla="*/ 5310378 h 5659437"/>
              <a:gd name="connsiteX2424" fmla="*/ 2437134 w 3972063"/>
              <a:gd name="connsiteY2424" fmla="*/ 5303993 h 5659437"/>
              <a:gd name="connsiteX2425" fmla="*/ 2430749 w 3972063"/>
              <a:gd name="connsiteY2425" fmla="*/ 5295479 h 5659437"/>
              <a:gd name="connsiteX2426" fmla="*/ 2443519 w 3972063"/>
              <a:gd name="connsiteY2426" fmla="*/ 5303993 h 5659437"/>
              <a:gd name="connsiteX2427" fmla="*/ 2445647 w 3972063"/>
              <a:gd name="connsiteY2427" fmla="*/ 5297608 h 5659437"/>
              <a:gd name="connsiteX2428" fmla="*/ 2437134 w 3972063"/>
              <a:gd name="connsiteY2428" fmla="*/ 5293351 h 5659437"/>
              <a:gd name="connsiteX2429" fmla="*/ 2447775 w 3972063"/>
              <a:gd name="connsiteY2429" fmla="*/ 5295479 h 5659437"/>
              <a:gd name="connsiteX2430" fmla="*/ 2452032 w 3972063"/>
              <a:gd name="connsiteY2430" fmla="*/ 5282709 h 5659437"/>
              <a:gd name="connsiteX2431" fmla="*/ 2447775 w 3972063"/>
              <a:gd name="connsiteY2431" fmla="*/ 5278452 h 5659437"/>
              <a:gd name="connsiteX2432" fmla="*/ 2458417 w 3972063"/>
              <a:gd name="connsiteY2432" fmla="*/ 5284837 h 5659437"/>
              <a:gd name="connsiteX2433" fmla="*/ 2456288 w 3972063"/>
              <a:gd name="connsiteY2433" fmla="*/ 5274195 h 5659437"/>
              <a:gd name="connsiteX2434" fmla="*/ 2449904 w 3972063"/>
              <a:gd name="connsiteY2434" fmla="*/ 5272067 h 5659437"/>
              <a:gd name="connsiteX2435" fmla="*/ 2458417 w 3972063"/>
              <a:gd name="connsiteY2435" fmla="*/ 5267810 h 5659437"/>
              <a:gd name="connsiteX2436" fmla="*/ 2458417 w 3972063"/>
              <a:gd name="connsiteY2436" fmla="*/ 5272067 h 5659437"/>
              <a:gd name="connsiteX2437" fmla="*/ 2460545 w 3972063"/>
              <a:gd name="connsiteY2437" fmla="*/ 5265682 h 5659437"/>
              <a:gd name="connsiteX2438" fmla="*/ 2456288 w 3972063"/>
              <a:gd name="connsiteY2438" fmla="*/ 5257168 h 5659437"/>
              <a:gd name="connsiteX2439" fmla="*/ 2445647 w 3972063"/>
              <a:gd name="connsiteY2439" fmla="*/ 5252911 h 5659437"/>
              <a:gd name="connsiteX2440" fmla="*/ 2449904 w 3972063"/>
              <a:gd name="connsiteY2440" fmla="*/ 5259297 h 5659437"/>
              <a:gd name="connsiteX2441" fmla="*/ 2428621 w 3972063"/>
              <a:gd name="connsiteY2441" fmla="*/ 5263553 h 5659437"/>
              <a:gd name="connsiteX2442" fmla="*/ 2424364 w 3972063"/>
              <a:gd name="connsiteY2442" fmla="*/ 5272067 h 5659437"/>
              <a:gd name="connsiteX2443" fmla="*/ 2411595 w 3972063"/>
              <a:gd name="connsiteY2443" fmla="*/ 5278452 h 5659437"/>
              <a:gd name="connsiteX2444" fmla="*/ 2400953 w 3972063"/>
              <a:gd name="connsiteY2444" fmla="*/ 5272067 h 5659437"/>
              <a:gd name="connsiteX2445" fmla="*/ 2398825 w 3972063"/>
              <a:gd name="connsiteY2445" fmla="*/ 5274195 h 5659437"/>
              <a:gd name="connsiteX2446" fmla="*/ 2383927 w 3972063"/>
              <a:gd name="connsiteY2446" fmla="*/ 5265682 h 5659437"/>
              <a:gd name="connsiteX2447" fmla="*/ 2392440 w 3972063"/>
              <a:gd name="connsiteY2447" fmla="*/ 5276324 h 5659437"/>
              <a:gd name="connsiteX2448" fmla="*/ 2379671 w 3972063"/>
              <a:gd name="connsiteY2448" fmla="*/ 5272067 h 5659437"/>
              <a:gd name="connsiteX2449" fmla="*/ 2383927 w 3972063"/>
              <a:gd name="connsiteY2449" fmla="*/ 5278452 h 5659437"/>
              <a:gd name="connsiteX2450" fmla="*/ 2373286 w 3972063"/>
              <a:gd name="connsiteY2450" fmla="*/ 5267810 h 5659437"/>
              <a:gd name="connsiteX2451" fmla="*/ 2366901 w 3972063"/>
              <a:gd name="connsiteY2451" fmla="*/ 5267810 h 5659437"/>
              <a:gd name="connsiteX2452" fmla="*/ 2369029 w 3972063"/>
              <a:gd name="connsiteY2452" fmla="*/ 5274195 h 5659437"/>
              <a:gd name="connsiteX2453" fmla="*/ 2379671 w 3972063"/>
              <a:gd name="connsiteY2453" fmla="*/ 5284837 h 5659437"/>
              <a:gd name="connsiteX2454" fmla="*/ 2371158 w 3972063"/>
              <a:gd name="connsiteY2454" fmla="*/ 5276324 h 5659437"/>
              <a:gd name="connsiteX2455" fmla="*/ 2362645 w 3972063"/>
              <a:gd name="connsiteY2455" fmla="*/ 5280581 h 5659437"/>
              <a:gd name="connsiteX2456" fmla="*/ 2352003 w 3972063"/>
              <a:gd name="connsiteY2456" fmla="*/ 5269939 h 5659437"/>
              <a:gd name="connsiteX2457" fmla="*/ 2347747 w 3972063"/>
              <a:gd name="connsiteY2457" fmla="*/ 5263553 h 5659437"/>
              <a:gd name="connsiteX2458" fmla="*/ 2354131 w 3972063"/>
              <a:gd name="connsiteY2458" fmla="*/ 5261425 h 5659437"/>
              <a:gd name="connsiteX2459" fmla="*/ 2358388 w 3972063"/>
              <a:gd name="connsiteY2459" fmla="*/ 5267810 h 5659437"/>
              <a:gd name="connsiteX2460" fmla="*/ 2358388 w 3972063"/>
              <a:gd name="connsiteY2460" fmla="*/ 5261425 h 5659437"/>
              <a:gd name="connsiteX2461" fmla="*/ 2377542 w 3972063"/>
              <a:gd name="connsiteY2461" fmla="*/ 5265682 h 5659437"/>
              <a:gd name="connsiteX2462" fmla="*/ 2371158 w 3972063"/>
              <a:gd name="connsiteY2462" fmla="*/ 5259297 h 5659437"/>
              <a:gd name="connsiteX2463" fmla="*/ 2371158 w 3972063"/>
              <a:gd name="connsiteY2463" fmla="*/ 5257168 h 5659437"/>
              <a:gd name="connsiteX2464" fmla="*/ 2379671 w 3972063"/>
              <a:gd name="connsiteY2464" fmla="*/ 5263553 h 5659437"/>
              <a:gd name="connsiteX2465" fmla="*/ 2375414 w 3972063"/>
              <a:gd name="connsiteY2465" fmla="*/ 5257168 h 5659437"/>
              <a:gd name="connsiteX2466" fmla="*/ 2386055 w 3972063"/>
              <a:gd name="connsiteY2466" fmla="*/ 5261425 h 5659437"/>
              <a:gd name="connsiteX2467" fmla="*/ 2392440 w 3972063"/>
              <a:gd name="connsiteY2467" fmla="*/ 5259297 h 5659437"/>
              <a:gd name="connsiteX2468" fmla="*/ 2386055 w 3972063"/>
              <a:gd name="connsiteY2468" fmla="*/ 5250783 h 5659437"/>
              <a:gd name="connsiteX2469" fmla="*/ 2383927 w 3972063"/>
              <a:gd name="connsiteY2469" fmla="*/ 5248654 h 5659437"/>
              <a:gd name="connsiteX2470" fmla="*/ 2390312 w 3972063"/>
              <a:gd name="connsiteY2470" fmla="*/ 5248654 h 5659437"/>
              <a:gd name="connsiteX2471" fmla="*/ 2405210 w 3972063"/>
              <a:gd name="connsiteY2471" fmla="*/ 5242269 h 5659437"/>
              <a:gd name="connsiteX2472" fmla="*/ 2388184 w 3972063"/>
              <a:gd name="connsiteY2472" fmla="*/ 5227370 h 5659437"/>
              <a:gd name="connsiteX2473" fmla="*/ 2394569 w 3972063"/>
              <a:gd name="connsiteY2473" fmla="*/ 5235884 h 5659437"/>
              <a:gd name="connsiteX2474" fmla="*/ 2386055 w 3972063"/>
              <a:gd name="connsiteY2474" fmla="*/ 5229499 h 5659437"/>
              <a:gd name="connsiteX2475" fmla="*/ 2362645 w 3972063"/>
              <a:gd name="connsiteY2475" fmla="*/ 5238012 h 5659437"/>
              <a:gd name="connsiteX2476" fmla="*/ 2360516 w 3972063"/>
              <a:gd name="connsiteY2476" fmla="*/ 5231627 h 5659437"/>
              <a:gd name="connsiteX2477" fmla="*/ 2349875 w 3972063"/>
              <a:gd name="connsiteY2477" fmla="*/ 5225242 h 5659437"/>
              <a:gd name="connsiteX2478" fmla="*/ 2356260 w 3972063"/>
              <a:gd name="connsiteY2478" fmla="*/ 5227370 h 5659437"/>
              <a:gd name="connsiteX2479" fmla="*/ 2352003 w 3972063"/>
              <a:gd name="connsiteY2479" fmla="*/ 5218857 h 5659437"/>
              <a:gd name="connsiteX2480" fmla="*/ 2362645 w 3972063"/>
              <a:gd name="connsiteY2480" fmla="*/ 5227370 h 5659437"/>
              <a:gd name="connsiteX2481" fmla="*/ 2356260 w 3972063"/>
              <a:gd name="connsiteY2481" fmla="*/ 5225242 h 5659437"/>
              <a:gd name="connsiteX2482" fmla="*/ 2366901 w 3972063"/>
              <a:gd name="connsiteY2482" fmla="*/ 5233756 h 5659437"/>
              <a:gd name="connsiteX2483" fmla="*/ 2364773 w 3972063"/>
              <a:gd name="connsiteY2483" fmla="*/ 5227370 h 5659437"/>
              <a:gd name="connsiteX2484" fmla="*/ 2356260 w 3972063"/>
              <a:gd name="connsiteY2484" fmla="*/ 5218857 h 5659437"/>
              <a:gd name="connsiteX2485" fmla="*/ 2371158 w 3972063"/>
              <a:gd name="connsiteY2485" fmla="*/ 5208215 h 5659437"/>
              <a:gd name="connsiteX2486" fmla="*/ 2362645 w 3972063"/>
              <a:gd name="connsiteY2486" fmla="*/ 5201830 h 5659437"/>
              <a:gd name="connsiteX2487" fmla="*/ 2377542 w 3972063"/>
              <a:gd name="connsiteY2487" fmla="*/ 5206086 h 5659437"/>
              <a:gd name="connsiteX2488" fmla="*/ 2381799 w 3972063"/>
              <a:gd name="connsiteY2488" fmla="*/ 5212472 h 5659437"/>
              <a:gd name="connsiteX2489" fmla="*/ 2375414 w 3972063"/>
              <a:gd name="connsiteY2489" fmla="*/ 5208215 h 5659437"/>
              <a:gd name="connsiteX2490" fmla="*/ 2383927 w 3972063"/>
              <a:gd name="connsiteY2490" fmla="*/ 5216728 h 5659437"/>
              <a:gd name="connsiteX2491" fmla="*/ 2375414 w 3972063"/>
              <a:gd name="connsiteY2491" fmla="*/ 5201830 h 5659437"/>
              <a:gd name="connsiteX2492" fmla="*/ 2381799 w 3972063"/>
              <a:gd name="connsiteY2492" fmla="*/ 5199701 h 5659437"/>
              <a:gd name="connsiteX2493" fmla="*/ 2390312 w 3972063"/>
              <a:gd name="connsiteY2493" fmla="*/ 5210343 h 5659437"/>
              <a:gd name="connsiteX2494" fmla="*/ 2390312 w 3972063"/>
              <a:gd name="connsiteY2494" fmla="*/ 5203958 h 5659437"/>
              <a:gd name="connsiteX2495" fmla="*/ 2381799 w 3972063"/>
              <a:gd name="connsiteY2495" fmla="*/ 5189059 h 5659437"/>
              <a:gd name="connsiteX2496" fmla="*/ 2388184 w 3972063"/>
              <a:gd name="connsiteY2496" fmla="*/ 5195444 h 5659437"/>
              <a:gd name="connsiteX2497" fmla="*/ 2388184 w 3972063"/>
              <a:gd name="connsiteY2497" fmla="*/ 5189059 h 5659437"/>
              <a:gd name="connsiteX2498" fmla="*/ 2396697 w 3972063"/>
              <a:gd name="connsiteY2498" fmla="*/ 5193316 h 5659437"/>
              <a:gd name="connsiteX2499" fmla="*/ 2388184 w 3972063"/>
              <a:gd name="connsiteY2499" fmla="*/ 5182674 h 5659437"/>
              <a:gd name="connsiteX2500" fmla="*/ 2396697 w 3972063"/>
              <a:gd name="connsiteY2500" fmla="*/ 5184802 h 5659437"/>
              <a:gd name="connsiteX2501" fmla="*/ 2394569 w 3972063"/>
              <a:gd name="connsiteY2501" fmla="*/ 5178417 h 5659437"/>
              <a:gd name="connsiteX2502" fmla="*/ 2400953 w 3972063"/>
              <a:gd name="connsiteY2502" fmla="*/ 5184802 h 5659437"/>
              <a:gd name="connsiteX2503" fmla="*/ 2394569 w 3972063"/>
              <a:gd name="connsiteY2503" fmla="*/ 5178417 h 5659437"/>
              <a:gd name="connsiteX2504" fmla="*/ 2400953 w 3972063"/>
              <a:gd name="connsiteY2504" fmla="*/ 5180545 h 5659437"/>
              <a:gd name="connsiteX2505" fmla="*/ 2405210 w 3972063"/>
              <a:gd name="connsiteY2505" fmla="*/ 5186931 h 5659437"/>
              <a:gd name="connsiteX2506" fmla="*/ 2396697 w 3972063"/>
              <a:gd name="connsiteY2506" fmla="*/ 5176289 h 5659437"/>
              <a:gd name="connsiteX2507" fmla="*/ 2403082 w 3972063"/>
              <a:gd name="connsiteY2507" fmla="*/ 5174160 h 5659437"/>
              <a:gd name="connsiteX2508" fmla="*/ 2411595 w 3972063"/>
              <a:gd name="connsiteY2508" fmla="*/ 5178417 h 5659437"/>
              <a:gd name="connsiteX2509" fmla="*/ 2415851 w 3972063"/>
              <a:gd name="connsiteY2509" fmla="*/ 5163518 h 5659437"/>
              <a:gd name="connsiteX2510" fmla="*/ 2426493 w 3972063"/>
              <a:gd name="connsiteY2510" fmla="*/ 5169903 h 5659437"/>
              <a:gd name="connsiteX2511" fmla="*/ 2428621 w 3972063"/>
              <a:gd name="connsiteY2511" fmla="*/ 5163518 h 5659437"/>
              <a:gd name="connsiteX2512" fmla="*/ 2426493 w 3972063"/>
              <a:gd name="connsiteY2512" fmla="*/ 5155005 h 5659437"/>
              <a:gd name="connsiteX2513" fmla="*/ 2432877 w 3972063"/>
              <a:gd name="connsiteY2513" fmla="*/ 5159261 h 5659437"/>
              <a:gd name="connsiteX2514" fmla="*/ 2435006 w 3972063"/>
              <a:gd name="connsiteY2514" fmla="*/ 5150748 h 5659437"/>
              <a:gd name="connsiteX2515" fmla="*/ 2424364 w 3972063"/>
              <a:gd name="connsiteY2515" fmla="*/ 5135849 h 5659437"/>
              <a:gd name="connsiteX2516" fmla="*/ 2443519 w 3972063"/>
              <a:gd name="connsiteY2516" fmla="*/ 5135849 h 5659437"/>
              <a:gd name="connsiteX2517" fmla="*/ 2443519 w 3972063"/>
              <a:gd name="connsiteY2517" fmla="*/ 5133720 h 5659437"/>
              <a:gd name="connsiteX2518" fmla="*/ 2449904 w 3972063"/>
              <a:gd name="connsiteY2518" fmla="*/ 5137977 h 5659437"/>
              <a:gd name="connsiteX2519" fmla="*/ 2445647 w 3972063"/>
              <a:gd name="connsiteY2519" fmla="*/ 5129464 h 5659437"/>
              <a:gd name="connsiteX2520" fmla="*/ 2439262 w 3972063"/>
              <a:gd name="connsiteY2520" fmla="*/ 5129464 h 5659437"/>
              <a:gd name="connsiteX2521" fmla="*/ 2454160 w 3972063"/>
              <a:gd name="connsiteY2521" fmla="*/ 5127335 h 5659437"/>
              <a:gd name="connsiteX2522" fmla="*/ 2445647 w 3972063"/>
              <a:gd name="connsiteY2522" fmla="*/ 5120950 h 5659437"/>
              <a:gd name="connsiteX2523" fmla="*/ 2449904 w 3972063"/>
              <a:gd name="connsiteY2523" fmla="*/ 5118822 h 5659437"/>
              <a:gd name="connsiteX2524" fmla="*/ 2439262 w 3972063"/>
              <a:gd name="connsiteY2524" fmla="*/ 5114565 h 5659437"/>
              <a:gd name="connsiteX2525" fmla="*/ 2432877 w 3972063"/>
              <a:gd name="connsiteY2525" fmla="*/ 5114565 h 5659437"/>
              <a:gd name="connsiteX2526" fmla="*/ 2435006 w 3972063"/>
              <a:gd name="connsiteY2526" fmla="*/ 5110308 h 5659437"/>
              <a:gd name="connsiteX2527" fmla="*/ 2449904 w 3972063"/>
              <a:gd name="connsiteY2527" fmla="*/ 5116693 h 5659437"/>
              <a:gd name="connsiteX2528" fmla="*/ 2441390 w 3972063"/>
              <a:gd name="connsiteY2528" fmla="*/ 5108180 h 5659437"/>
              <a:gd name="connsiteX2529" fmla="*/ 2443519 w 3972063"/>
              <a:gd name="connsiteY2529" fmla="*/ 5108180 h 5659437"/>
              <a:gd name="connsiteX2530" fmla="*/ 2454160 w 3972063"/>
              <a:gd name="connsiteY2530" fmla="*/ 5118822 h 5659437"/>
              <a:gd name="connsiteX2531" fmla="*/ 2462673 w 3972063"/>
              <a:gd name="connsiteY2531" fmla="*/ 5123078 h 5659437"/>
              <a:gd name="connsiteX2532" fmla="*/ 2458417 w 3972063"/>
              <a:gd name="connsiteY2532" fmla="*/ 5114565 h 5659437"/>
              <a:gd name="connsiteX2533" fmla="*/ 2456288 w 3972063"/>
              <a:gd name="connsiteY2533" fmla="*/ 5103923 h 5659437"/>
              <a:gd name="connsiteX2534" fmla="*/ 2475443 w 3972063"/>
              <a:gd name="connsiteY2534" fmla="*/ 5114565 h 5659437"/>
              <a:gd name="connsiteX2535" fmla="*/ 2462673 w 3972063"/>
              <a:gd name="connsiteY2535" fmla="*/ 5103923 h 5659437"/>
              <a:gd name="connsiteX2536" fmla="*/ 2464801 w 3972063"/>
              <a:gd name="connsiteY2536" fmla="*/ 5097538 h 5659437"/>
              <a:gd name="connsiteX2537" fmla="*/ 2479699 w 3972063"/>
              <a:gd name="connsiteY2537" fmla="*/ 5108180 h 5659437"/>
              <a:gd name="connsiteX2538" fmla="*/ 2473314 w 3972063"/>
              <a:gd name="connsiteY2538" fmla="*/ 5097538 h 5659437"/>
              <a:gd name="connsiteX2539" fmla="*/ 2486084 w 3972063"/>
              <a:gd name="connsiteY2539" fmla="*/ 5101794 h 5659437"/>
              <a:gd name="connsiteX2540" fmla="*/ 2481828 w 3972063"/>
              <a:gd name="connsiteY2540" fmla="*/ 5097538 h 5659437"/>
              <a:gd name="connsiteX2541" fmla="*/ 2479699 w 3972063"/>
              <a:gd name="connsiteY2541" fmla="*/ 5086895 h 5659437"/>
              <a:gd name="connsiteX2542" fmla="*/ 2483956 w 3972063"/>
              <a:gd name="connsiteY2542" fmla="*/ 5082639 h 5659437"/>
              <a:gd name="connsiteX2543" fmla="*/ 2492469 w 3972063"/>
              <a:gd name="connsiteY2543" fmla="*/ 5080510 h 5659437"/>
              <a:gd name="connsiteX2544" fmla="*/ 2492469 w 3972063"/>
              <a:gd name="connsiteY2544" fmla="*/ 5078382 h 5659437"/>
              <a:gd name="connsiteX2545" fmla="*/ 2507367 w 3972063"/>
              <a:gd name="connsiteY2545" fmla="*/ 5076253 h 5659437"/>
              <a:gd name="connsiteX2546" fmla="*/ 2498854 w 3972063"/>
              <a:gd name="connsiteY2546" fmla="*/ 5065611 h 5659437"/>
              <a:gd name="connsiteX2547" fmla="*/ 2498854 w 3972063"/>
              <a:gd name="connsiteY2547" fmla="*/ 5074125 h 5659437"/>
              <a:gd name="connsiteX2548" fmla="*/ 2483956 w 3972063"/>
              <a:gd name="connsiteY2548" fmla="*/ 5059226 h 5659437"/>
              <a:gd name="connsiteX2549" fmla="*/ 2496725 w 3972063"/>
              <a:gd name="connsiteY2549" fmla="*/ 5063483 h 5659437"/>
              <a:gd name="connsiteX2550" fmla="*/ 2509495 w 3972063"/>
              <a:gd name="connsiteY2550" fmla="*/ 5074125 h 5659437"/>
              <a:gd name="connsiteX2551" fmla="*/ 2505239 w 3972063"/>
              <a:gd name="connsiteY2551" fmla="*/ 5065611 h 5659437"/>
              <a:gd name="connsiteX2552" fmla="*/ 2511623 w 3972063"/>
              <a:gd name="connsiteY2552" fmla="*/ 5071997 h 5659437"/>
              <a:gd name="connsiteX2553" fmla="*/ 2511623 w 3972063"/>
              <a:gd name="connsiteY2553" fmla="*/ 5065611 h 5659437"/>
              <a:gd name="connsiteX2554" fmla="*/ 2526521 w 3972063"/>
              <a:gd name="connsiteY2554" fmla="*/ 5063483 h 5659437"/>
              <a:gd name="connsiteX2555" fmla="*/ 2520136 w 3972063"/>
              <a:gd name="connsiteY2555" fmla="*/ 5057098 h 5659437"/>
              <a:gd name="connsiteX2556" fmla="*/ 2520136 w 3972063"/>
              <a:gd name="connsiteY2556" fmla="*/ 5052841 h 5659437"/>
              <a:gd name="connsiteX2557" fmla="*/ 2526521 w 3972063"/>
              <a:gd name="connsiteY2557" fmla="*/ 5048584 h 5659437"/>
              <a:gd name="connsiteX2558" fmla="*/ 2532906 w 3972063"/>
              <a:gd name="connsiteY2558" fmla="*/ 5054969 h 5659437"/>
              <a:gd name="connsiteX2559" fmla="*/ 2537163 w 3972063"/>
              <a:gd name="connsiteY2559" fmla="*/ 5061355 h 5659437"/>
              <a:gd name="connsiteX2560" fmla="*/ 2545676 w 3972063"/>
              <a:gd name="connsiteY2560" fmla="*/ 5059226 h 5659437"/>
              <a:gd name="connsiteX2561" fmla="*/ 2537163 w 3972063"/>
              <a:gd name="connsiteY2561" fmla="*/ 5057098 h 5659437"/>
              <a:gd name="connsiteX2562" fmla="*/ 2539291 w 3972063"/>
              <a:gd name="connsiteY2562" fmla="*/ 5042199 h 5659437"/>
              <a:gd name="connsiteX2563" fmla="*/ 2532906 w 3972063"/>
              <a:gd name="connsiteY2563" fmla="*/ 5037942 h 5659437"/>
              <a:gd name="connsiteX2564" fmla="*/ 2528649 w 3972063"/>
              <a:gd name="connsiteY2564" fmla="*/ 5031557 h 5659437"/>
              <a:gd name="connsiteX2565" fmla="*/ 2541419 w 3972063"/>
              <a:gd name="connsiteY2565" fmla="*/ 5040071 h 5659437"/>
              <a:gd name="connsiteX2566" fmla="*/ 2547804 w 3972063"/>
              <a:gd name="connsiteY2566" fmla="*/ 5037942 h 5659437"/>
              <a:gd name="connsiteX2567" fmla="*/ 2535034 w 3972063"/>
              <a:gd name="connsiteY2567" fmla="*/ 5031557 h 5659437"/>
              <a:gd name="connsiteX2568" fmla="*/ 2532906 w 3972063"/>
              <a:gd name="connsiteY2568" fmla="*/ 5025172 h 5659437"/>
              <a:gd name="connsiteX2569" fmla="*/ 2554189 w 3972063"/>
              <a:gd name="connsiteY2569" fmla="*/ 5042199 h 5659437"/>
              <a:gd name="connsiteX2570" fmla="*/ 2545676 w 3972063"/>
              <a:gd name="connsiteY2570" fmla="*/ 5020915 h 5659437"/>
              <a:gd name="connsiteX2571" fmla="*/ 2545676 w 3972063"/>
              <a:gd name="connsiteY2571" fmla="*/ 5029428 h 5659437"/>
              <a:gd name="connsiteX2572" fmla="*/ 2539291 w 3972063"/>
              <a:gd name="connsiteY2572" fmla="*/ 5020915 h 5659437"/>
              <a:gd name="connsiteX2573" fmla="*/ 2544612 w 3972063"/>
              <a:gd name="connsiteY2573" fmla="*/ 5017988 h 5659437"/>
              <a:gd name="connsiteX2574" fmla="*/ 2548539 w 3972063"/>
              <a:gd name="connsiteY2574" fmla="*/ 5017006 h 5659437"/>
              <a:gd name="connsiteX2575" fmla="*/ 2552858 w 3972063"/>
              <a:gd name="connsiteY2575" fmla="*/ 5019053 h 5659437"/>
              <a:gd name="connsiteX2576" fmla="*/ 2556317 w 3972063"/>
              <a:gd name="connsiteY2576" fmla="*/ 5023043 h 5659437"/>
              <a:gd name="connsiteX2577" fmla="*/ 2552060 w 3972063"/>
              <a:gd name="connsiteY2577" fmla="*/ 5020915 h 5659437"/>
              <a:gd name="connsiteX2578" fmla="*/ 2558445 w 3972063"/>
              <a:gd name="connsiteY2578" fmla="*/ 5027300 h 5659437"/>
              <a:gd name="connsiteX2579" fmla="*/ 2560574 w 3972063"/>
              <a:gd name="connsiteY2579" fmla="*/ 5035814 h 5659437"/>
              <a:gd name="connsiteX2580" fmla="*/ 2566958 w 3972063"/>
              <a:gd name="connsiteY2580" fmla="*/ 5035814 h 5659437"/>
              <a:gd name="connsiteX2581" fmla="*/ 2562702 w 3972063"/>
              <a:gd name="connsiteY2581" fmla="*/ 5029428 h 5659437"/>
              <a:gd name="connsiteX2582" fmla="*/ 2573343 w 3972063"/>
              <a:gd name="connsiteY2582" fmla="*/ 5037942 h 5659437"/>
              <a:gd name="connsiteX2583" fmla="*/ 2566958 w 3972063"/>
              <a:gd name="connsiteY2583" fmla="*/ 5029428 h 5659437"/>
              <a:gd name="connsiteX2584" fmla="*/ 2558445 w 3972063"/>
              <a:gd name="connsiteY2584" fmla="*/ 5025172 h 5659437"/>
              <a:gd name="connsiteX2585" fmla="*/ 2562702 w 3972063"/>
              <a:gd name="connsiteY2585" fmla="*/ 5023043 h 5659437"/>
              <a:gd name="connsiteX2586" fmla="*/ 2558445 w 3972063"/>
              <a:gd name="connsiteY2586" fmla="*/ 5016658 h 5659437"/>
              <a:gd name="connsiteX2587" fmla="*/ 2552060 w 3972063"/>
              <a:gd name="connsiteY2587" fmla="*/ 5016658 h 5659437"/>
              <a:gd name="connsiteX2588" fmla="*/ 2549932 w 3972063"/>
              <a:gd name="connsiteY2588" fmla="*/ 5008144 h 5659437"/>
              <a:gd name="connsiteX2589" fmla="*/ 2541485 w 3972063"/>
              <a:gd name="connsiteY2589" fmla="*/ 5012368 h 5659437"/>
              <a:gd name="connsiteX2590" fmla="*/ 2541195 w 3972063"/>
              <a:gd name="connsiteY2590" fmla="*/ 5012065 h 5659437"/>
              <a:gd name="connsiteX2591" fmla="*/ 2537163 w 3972063"/>
              <a:gd name="connsiteY2591" fmla="*/ 5006016 h 5659437"/>
              <a:gd name="connsiteX2592" fmla="*/ 2537961 w 3972063"/>
              <a:gd name="connsiteY2592" fmla="*/ 5008676 h 5659437"/>
              <a:gd name="connsiteX2593" fmla="*/ 2541195 w 3972063"/>
              <a:gd name="connsiteY2593" fmla="*/ 5012065 h 5659437"/>
              <a:gd name="connsiteX2594" fmla="*/ 2541419 w 3972063"/>
              <a:gd name="connsiteY2594" fmla="*/ 5012401 h 5659437"/>
              <a:gd name="connsiteX2595" fmla="*/ 2541485 w 3972063"/>
              <a:gd name="connsiteY2595" fmla="*/ 5012368 h 5659437"/>
              <a:gd name="connsiteX2596" fmla="*/ 2543547 w 3972063"/>
              <a:gd name="connsiteY2596" fmla="*/ 5014530 h 5659437"/>
              <a:gd name="connsiteX2597" fmla="*/ 2537163 w 3972063"/>
              <a:gd name="connsiteY2597" fmla="*/ 5016658 h 5659437"/>
              <a:gd name="connsiteX2598" fmla="*/ 2535034 w 3972063"/>
              <a:gd name="connsiteY2598" fmla="*/ 5018786 h 5659437"/>
              <a:gd name="connsiteX2599" fmla="*/ 2530778 w 3972063"/>
              <a:gd name="connsiteY2599" fmla="*/ 5014530 h 5659437"/>
              <a:gd name="connsiteX2600" fmla="*/ 2532906 w 3972063"/>
              <a:gd name="connsiteY2600" fmla="*/ 5020915 h 5659437"/>
              <a:gd name="connsiteX2601" fmla="*/ 2526521 w 3972063"/>
              <a:gd name="connsiteY2601" fmla="*/ 5023043 h 5659437"/>
              <a:gd name="connsiteX2602" fmla="*/ 2518008 w 3972063"/>
              <a:gd name="connsiteY2602" fmla="*/ 5016658 h 5659437"/>
              <a:gd name="connsiteX2603" fmla="*/ 2515880 w 3972063"/>
              <a:gd name="connsiteY2603" fmla="*/ 5031557 h 5659437"/>
              <a:gd name="connsiteX2604" fmla="*/ 2513752 w 3972063"/>
              <a:gd name="connsiteY2604" fmla="*/ 5033685 h 5659437"/>
              <a:gd name="connsiteX2605" fmla="*/ 2503110 w 3972063"/>
              <a:gd name="connsiteY2605" fmla="*/ 5027300 h 5659437"/>
              <a:gd name="connsiteX2606" fmla="*/ 2494597 w 3972063"/>
              <a:gd name="connsiteY2606" fmla="*/ 5033685 h 5659437"/>
              <a:gd name="connsiteX2607" fmla="*/ 2500982 w 3972063"/>
              <a:gd name="connsiteY2607" fmla="*/ 5040071 h 5659437"/>
              <a:gd name="connsiteX2608" fmla="*/ 2494597 w 3972063"/>
              <a:gd name="connsiteY2608" fmla="*/ 5042199 h 5659437"/>
              <a:gd name="connsiteX2609" fmla="*/ 2486084 w 3972063"/>
              <a:gd name="connsiteY2609" fmla="*/ 5033685 h 5659437"/>
              <a:gd name="connsiteX2610" fmla="*/ 2479699 w 3972063"/>
              <a:gd name="connsiteY2610" fmla="*/ 5048584 h 5659437"/>
              <a:gd name="connsiteX2611" fmla="*/ 2488212 w 3972063"/>
              <a:gd name="connsiteY2611" fmla="*/ 5054969 h 5659437"/>
              <a:gd name="connsiteX2612" fmla="*/ 2483956 w 3972063"/>
              <a:gd name="connsiteY2612" fmla="*/ 5057098 h 5659437"/>
              <a:gd name="connsiteX2613" fmla="*/ 2473314 w 3972063"/>
              <a:gd name="connsiteY2613" fmla="*/ 5048584 h 5659437"/>
              <a:gd name="connsiteX2614" fmla="*/ 2449904 w 3972063"/>
              <a:gd name="connsiteY2614" fmla="*/ 5063483 h 5659437"/>
              <a:gd name="connsiteX2615" fmla="*/ 2449904 w 3972063"/>
              <a:gd name="connsiteY2615" fmla="*/ 5059226 h 5659437"/>
              <a:gd name="connsiteX2616" fmla="*/ 2441390 w 3972063"/>
              <a:gd name="connsiteY2616" fmla="*/ 5054969 h 5659437"/>
              <a:gd name="connsiteX2617" fmla="*/ 2435006 w 3972063"/>
              <a:gd name="connsiteY2617" fmla="*/ 5057098 h 5659437"/>
              <a:gd name="connsiteX2618" fmla="*/ 2443519 w 3972063"/>
              <a:gd name="connsiteY2618" fmla="*/ 5065611 h 5659437"/>
              <a:gd name="connsiteX2619" fmla="*/ 2432877 w 3972063"/>
              <a:gd name="connsiteY2619" fmla="*/ 5061355 h 5659437"/>
              <a:gd name="connsiteX2620" fmla="*/ 2439262 w 3972063"/>
              <a:gd name="connsiteY2620" fmla="*/ 5067740 h 5659437"/>
              <a:gd name="connsiteX2621" fmla="*/ 2432877 w 3972063"/>
              <a:gd name="connsiteY2621" fmla="*/ 5069868 h 5659437"/>
              <a:gd name="connsiteX2622" fmla="*/ 2432877 w 3972063"/>
              <a:gd name="connsiteY2622" fmla="*/ 5065611 h 5659437"/>
              <a:gd name="connsiteX2623" fmla="*/ 2415851 w 3972063"/>
              <a:gd name="connsiteY2623" fmla="*/ 5057098 h 5659437"/>
              <a:gd name="connsiteX2624" fmla="*/ 2426493 w 3972063"/>
              <a:gd name="connsiteY2624" fmla="*/ 5065611 h 5659437"/>
              <a:gd name="connsiteX2625" fmla="*/ 2413723 w 3972063"/>
              <a:gd name="connsiteY2625" fmla="*/ 5071997 h 5659437"/>
              <a:gd name="connsiteX2626" fmla="*/ 2422236 w 3972063"/>
              <a:gd name="connsiteY2626" fmla="*/ 5082639 h 5659437"/>
              <a:gd name="connsiteX2627" fmla="*/ 2411595 w 3972063"/>
              <a:gd name="connsiteY2627" fmla="*/ 5074125 h 5659437"/>
              <a:gd name="connsiteX2628" fmla="*/ 2417979 w 3972063"/>
              <a:gd name="connsiteY2628" fmla="*/ 5086895 h 5659437"/>
              <a:gd name="connsiteX2629" fmla="*/ 2424364 w 3972063"/>
              <a:gd name="connsiteY2629" fmla="*/ 5089024 h 5659437"/>
              <a:gd name="connsiteX2630" fmla="*/ 2428621 w 3972063"/>
              <a:gd name="connsiteY2630" fmla="*/ 5095409 h 5659437"/>
              <a:gd name="connsiteX2631" fmla="*/ 2422236 w 3972063"/>
              <a:gd name="connsiteY2631" fmla="*/ 5097538 h 5659437"/>
              <a:gd name="connsiteX2632" fmla="*/ 2422236 w 3972063"/>
              <a:gd name="connsiteY2632" fmla="*/ 5093281 h 5659437"/>
              <a:gd name="connsiteX2633" fmla="*/ 2417979 w 3972063"/>
              <a:gd name="connsiteY2633" fmla="*/ 5089024 h 5659437"/>
              <a:gd name="connsiteX2634" fmla="*/ 2407338 w 3972063"/>
              <a:gd name="connsiteY2634" fmla="*/ 5086895 h 5659437"/>
              <a:gd name="connsiteX2635" fmla="*/ 2403082 w 3972063"/>
              <a:gd name="connsiteY2635" fmla="*/ 5082639 h 5659437"/>
              <a:gd name="connsiteX2636" fmla="*/ 2403082 w 3972063"/>
              <a:gd name="connsiteY2636" fmla="*/ 5095409 h 5659437"/>
              <a:gd name="connsiteX2637" fmla="*/ 2392440 w 3972063"/>
              <a:gd name="connsiteY2637" fmla="*/ 5084767 h 5659437"/>
              <a:gd name="connsiteX2638" fmla="*/ 2402018 w 3972063"/>
              <a:gd name="connsiteY2638" fmla="*/ 5095941 h 5659437"/>
              <a:gd name="connsiteX2639" fmla="*/ 2399771 w 3972063"/>
              <a:gd name="connsiteY2639" fmla="*/ 5097065 h 5659437"/>
              <a:gd name="connsiteX2640" fmla="*/ 2396697 w 3972063"/>
              <a:gd name="connsiteY2640" fmla="*/ 5095409 h 5659437"/>
              <a:gd name="connsiteX2641" fmla="*/ 2392440 w 3972063"/>
              <a:gd name="connsiteY2641" fmla="*/ 5099666 h 5659437"/>
              <a:gd name="connsiteX2642" fmla="*/ 2383927 w 3972063"/>
              <a:gd name="connsiteY2642" fmla="*/ 5095409 h 5659437"/>
              <a:gd name="connsiteX2643" fmla="*/ 2390312 w 3972063"/>
              <a:gd name="connsiteY2643" fmla="*/ 5103923 h 5659437"/>
              <a:gd name="connsiteX2644" fmla="*/ 2383927 w 3972063"/>
              <a:gd name="connsiteY2644" fmla="*/ 5101794 h 5659437"/>
              <a:gd name="connsiteX2645" fmla="*/ 2377542 w 3972063"/>
              <a:gd name="connsiteY2645" fmla="*/ 5097538 h 5659437"/>
              <a:gd name="connsiteX2646" fmla="*/ 2375414 w 3972063"/>
              <a:gd name="connsiteY2646" fmla="*/ 5112436 h 5659437"/>
              <a:gd name="connsiteX2647" fmla="*/ 2362645 w 3972063"/>
              <a:gd name="connsiteY2647" fmla="*/ 5101794 h 5659437"/>
              <a:gd name="connsiteX2648" fmla="*/ 2362645 w 3972063"/>
              <a:gd name="connsiteY2648" fmla="*/ 5108180 h 5659437"/>
              <a:gd name="connsiteX2649" fmla="*/ 2369029 w 3972063"/>
              <a:gd name="connsiteY2649" fmla="*/ 5110308 h 5659437"/>
              <a:gd name="connsiteX2650" fmla="*/ 2356260 w 3972063"/>
              <a:gd name="connsiteY2650" fmla="*/ 5108180 h 5659437"/>
              <a:gd name="connsiteX2651" fmla="*/ 2369029 w 3972063"/>
              <a:gd name="connsiteY2651" fmla="*/ 5114565 h 5659437"/>
              <a:gd name="connsiteX2652" fmla="*/ 2362645 w 3972063"/>
              <a:gd name="connsiteY2652" fmla="*/ 5129464 h 5659437"/>
              <a:gd name="connsiteX2653" fmla="*/ 2360516 w 3972063"/>
              <a:gd name="connsiteY2653" fmla="*/ 5125207 h 5659437"/>
              <a:gd name="connsiteX2654" fmla="*/ 2349875 w 3972063"/>
              <a:gd name="connsiteY2654" fmla="*/ 5118822 h 5659437"/>
              <a:gd name="connsiteX2655" fmla="*/ 2343490 w 3972063"/>
              <a:gd name="connsiteY2655" fmla="*/ 5131592 h 5659437"/>
              <a:gd name="connsiteX2656" fmla="*/ 2341362 w 3972063"/>
              <a:gd name="connsiteY2656" fmla="*/ 5131592 h 5659437"/>
              <a:gd name="connsiteX2657" fmla="*/ 2341362 w 3972063"/>
              <a:gd name="connsiteY2657" fmla="*/ 5133720 h 5659437"/>
              <a:gd name="connsiteX2658" fmla="*/ 2332849 w 3972063"/>
              <a:gd name="connsiteY2658" fmla="*/ 5127335 h 5659437"/>
              <a:gd name="connsiteX2659" fmla="*/ 2339234 w 3972063"/>
              <a:gd name="connsiteY2659" fmla="*/ 5137977 h 5659437"/>
              <a:gd name="connsiteX2660" fmla="*/ 2332849 w 3972063"/>
              <a:gd name="connsiteY2660" fmla="*/ 5133720 h 5659437"/>
              <a:gd name="connsiteX2661" fmla="*/ 2330720 w 3972063"/>
              <a:gd name="connsiteY2661" fmla="*/ 5146491 h 5659437"/>
              <a:gd name="connsiteX2662" fmla="*/ 2324336 w 3972063"/>
              <a:gd name="connsiteY2662" fmla="*/ 5142234 h 5659437"/>
              <a:gd name="connsiteX2663" fmla="*/ 2322207 w 3972063"/>
              <a:gd name="connsiteY2663" fmla="*/ 5144363 h 5659437"/>
              <a:gd name="connsiteX2664" fmla="*/ 2322207 w 3972063"/>
              <a:gd name="connsiteY2664" fmla="*/ 5146491 h 5659437"/>
              <a:gd name="connsiteX2665" fmla="*/ 2309438 w 3972063"/>
              <a:gd name="connsiteY2665" fmla="*/ 5157133 h 5659437"/>
              <a:gd name="connsiteX2666" fmla="*/ 2311566 w 3972063"/>
              <a:gd name="connsiteY2666" fmla="*/ 5157133 h 5659437"/>
              <a:gd name="connsiteX2667" fmla="*/ 2315823 w 3972063"/>
              <a:gd name="connsiteY2667" fmla="*/ 5161390 h 5659437"/>
              <a:gd name="connsiteX2668" fmla="*/ 2309438 w 3972063"/>
              <a:gd name="connsiteY2668" fmla="*/ 5165647 h 5659437"/>
              <a:gd name="connsiteX2669" fmla="*/ 2303053 w 3972063"/>
              <a:gd name="connsiteY2669" fmla="*/ 5159261 h 5659437"/>
              <a:gd name="connsiteX2670" fmla="*/ 2298796 w 3972063"/>
              <a:gd name="connsiteY2670" fmla="*/ 5163518 h 5659437"/>
              <a:gd name="connsiteX2671" fmla="*/ 2303053 w 3972063"/>
              <a:gd name="connsiteY2671" fmla="*/ 5167775 h 5659437"/>
              <a:gd name="connsiteX2672" fmla="*/ 2298796 w 3972063"/>
              <a:gd name="connsiteY2672" fmla="*/ 5165647 h 5659437"/>
              <a:gd name="connsiteX2673" fmla="*/ 2298796 w 3972063"/>
              <a:gd name="connsiteY2673" fmla="*/ 5172032 h 5659437"/>
              <a:gd name="connsiteX2674" fmla="*/ 2290283 w 3972063"/>
              <a:gd name="connsiteY2674" fmla="*/ 5167775 h 5659437"/>
              <a:gd name="connsiteX2675" fmla="*/ 2290283 w 3972063"/>
              <a:gd name="connsiteY2675" fmla="*/ 5169903 h 5659437"/>
              <a:gd name="connsiteX2676" fmla="*/ 2294540 w 3972063"/>
              <a:gd name="connsiteY2676" fmla="*/ 5172032 h 5659437"/>
              <a:gd name="connsiteX2677" fmla="*/ 2290283 w 3972063"/>
              <a:gd name="connsiteY2677" fmla="*/ 5172032 h 5659437"/>
              <a:gd name="connsiteX2678" fmla="*/ 2281770 w 3972063"/>
              <a:gd name="connsiteY2678" fmla="*/ 5182674 h 5659437"/>
              <a:gd name="connsiteX2679" fmla="*/ 2286027 w 3972063"/>
              <a:gd name="connsiteY2679" fmla="*/ 5186931 h 5659437"/>
              <a:gd name="connsiteX2680" fmla="*/ 2294540 w 3972063"/>
              <a:gd name="connsiteY2680" fmla="*/ 5182674 h 5659437"/>
              <a:gd name="connsiteX2681" fmla="*/ 2298796 w 3972063"/>
              <a:gd name="connsiteY2681" fmla="*/ 5199701 h 5659437"/>
              <a:gd name="connsiteX2682" fmla="*/ 2290283 w 3972063"/>
              <a:gd name="connsiteY2682" fmla="*/ 5189059 h 5659437"/>
              <a:gd name="connsiteX2683" fmla="*/ 2273257 w 3972063"/>
              <a:gd name="connsiteY2683" fmla="*/ 5235884 h 5659437"/>
              <a:gd name="connsiteX2684" fmla="*/ 2273257 w 3972063"/>
              <a:gd name="connsiteY2684" fmla="*/ 5242269 h 5659437"/>
              <a:gd name="connsiteX2685" fmla="*/ 2264744 w 3972063"/>
              <a:gd name="connsiteY2685" fmla="*/ 5220985 h 5659437"/>
              <a:gd name="connsiteX2686" fmla="*/ 2254103 w 3972063"/>
              <a:gd name="connsiteY2686" fmla="*/ 5248654 h 5659437"/>
              <a:gd name="connsiteX2687" fmla="*/ 2254103 w 3972063"/>
              <a:gd name="connsiteY2687" fmla="*/ 5246526 h 5659437"/>
              <a:gd name="connsiteX2688" fmla="*/ 2245590 w 3972063"/>
              <a:gd name="connsiteY2688" fmla="*/ 5229499 h 5659437"/>
              <a:gd name="connsiteX2689" fmla="*/ 2247718 w 3972063"/>
              <a:gd name="connsiteY2689" fmla="*/ 5250783 h 5659437"/>
              <a:gd name="connsiteX2690" fmla="*/ 2241333 w 3972063"/>
              <a:gd name="connsiteY2690" fmla="*/ 5246526 h 5659437"/>
              <a:gd name="connsiteX2691" fmla="*/ 2245590 w 3972063"/>
              <a:gd name="connsiteY2691" fmla="*/ 5299736 h 5659437"/>
              <a:gd name="connsiteX2692" fmla="*/ 2232820 w 3972063"/>
              <a:gd name="connsiteY2692" fmla="*/ 5289094 h 5659437"/>
              <a:gd name="connsiteX2693" fmla="*/ 2239205 w 3972063"/>
              <a:gd name="connsiteY2693" fmla="*/ 5291223 h 5659437"/>
              <a:gd name="connsiteX2694" fmla="*/ 2234948 w 3972063"/>
              <a:gd name="connsiteY2694" fmla="*/ 5284837 h 5659437"/>
              <a:gd name="connsiteX2695" fmla="*/ 2228564 w 3972063"/>
              <a:gd name="connsiteY2695" fmla="*/ 5291223 h 5659437"/>
              <a:gd name="connsiteX2696" fmla="*/ 2232820 w 3972063"/>
              <a:gd name="connsiteY2696" fmla="*/ 5297608 h 5659437"/>
              <a:gd name="connsiteX2697" fmla="*/ 2224307 w 3972063"/>
              <a:gd name="connsiteY2697" fmla="*/ 5297608 h 5659437"/>
              <a:gd name="connsiteX2698" fmla="*/ 2226435 w 3972063"/>
              <a:gd name="connsiteY2698" fmla="*/ 5303993 h 5659437"/>
              <a:gd name="connsiteX2699" fmla="*/ 2237077 w 3972063"/>
              <a:gd name="connsiteY2699" fmla="*/ 5306122 h 5659437"/>
              <a:gd name="connsiteX2700" fmla="*/ 2241333 w 3972063"/>
              <a:gd name="connsiteY2700" fmla="*/ 5299736 h 5659437"/>
              <a:gd name="connsiteX2701" fmla="*/ 2249846 w 3972063"/>
              <a:gd name="connsiteY2701" fmla="*/ 5303993 h 5659437"/>
              <a:gd name="connsiteX2702" fmla="*/ 2239205 w 3972063"/>
              <a:gd name="connsiteY2702" fmla="*/ 5301865 h 5659437"/>
              <a:gd name="connsiteX2703" fmla="*/ 2237077 w 3972063"/>
              <a:gd name="connsiteY2703" fmla="*/ 5323149 h 5659437"/>
              <a:gd name="connsiteX2704" fmla="*/ 2217922 w 3972063"/>
              <a:gd name="connsiteY2704" fmla="*/ 5299736 h 5659437"/>
              <a:gd name="connsiteX2705" fmla="*/ 2215794 w 3972063"/>
              <a:gd name="connsiteY2705" fmla="*/ 5316764 h 5659437"/>
              <a:gd name="connsiteX2706" fmla="*/ 2207281 w 3972063"/>
              <a:gd name="connsiteY2706" fmla="*/ 5323149 h 5659437"/>
              <a:gd name="connsiteX2707" fmla="*/ 2205153 w 3972063"/>
              <a:gd name="connsiteY2707" fmla="*/ 5335919 h 5659437"/>
              <a:gd name="connsiteX2708" fmla="*/ 2200896 w 3972063"/>
              <a:gd name="connsiteY2708" fmla="*/ 5327406 h 5659437"/>
              <a:gd name="connsiteX2709" fmla="*/ 2200896 w 3972063"/>
              <a:gd name="connsiteY2709" fmla="*/ 5335919 h 5659437"/>
              <a:gd name="connsiteX2710" fmla="*/ 2207281 w 3972063"/>
              <a:gd name="connsiteY2710" fmla="*/ 5342304 h 5659437"/>
              <a:gd name="connsiteX2711" fmla="*/ 2207281 w 3972063"/>
              <a:gd name="connsiteY2711" fmla="*/ 5359332 h 5659437"/>
              <a:gd name="connsiteX2712" fmla="*/ 2190255 w 3972063"/>
              <a:gd name="connsiteY2712" fmla="*/ 5367845 h 5659437"/>
              <a:gd name="connsiteX2713" fmla="*/ 2192383 w 3972063"/>
              <a:gd name="connsiteY2713" fmla="*/ 5378487 h 5659437"/>
              <a:gd name="connsiteX2714" fmla="*/ 2173229 w 3972063"/>
              <a:gd name="connsiteY2714" fmla="*/ 5352946 h 5659437"/>
              <a:gd name="connsiteX2715" fmla="*/ 2171100 w 3972063"/>
              <a:gd name="connsiteY2715" fmla="*/ 5391258 h 5659437"/>
              <a:gd name="connsiteX2716" fmla="*/ 2164715 w 3972063"/>
              <a:gd name="connsiteY2716" fmla="*/ 5425312 h 5659437"/>
              <a:gd name="connsiteX2717" fmla="*/ 2179613 w 3972063"/>
              <a:gd name="connsiteY2717" fmla="*/ 5395515 h 5659437"/>
              <a:gd name="connsiteX2718" fmla="*/ 2175357 w 3972063"/>
              <a:gd name="connsiteY2718" fmla="*/ 5387001 h 5659437"/>
              <a:gd name="connsiteX2719" fmla="*/ 2181742 w 3972063"/>
              <a:gd name="connsiteY2719" fmla="*/ 5391258 h 5659437"/>
              <a:gd name="connsiteX2720" fmla="*/ 2177485 w 3972063"/>
              <a:gd name="connsiteY2720" fmla="*/ 5363589 h 5659437"/>
              <a:gd name="connsiteX2721" fmla="*/ 2190255 w 3972063"/>
              <a:gd name="connsiteY2721" fmla="*/ 5404028 h 5659437"/>
              <a:gd name="connsiteX2722" fmla="*/ 2181742 w 3972063"/>
              <a:gd name="connsiteY2722" fmla="*/ 5393386 h 5659437"/>
              <a:gd name="connsiteX2723" fmla="*/ 2192383 w 3972063"/>
              <a:gd name="connsiteY2723" fmla="*/ 5423184 h 5659437"/>
              <a:gd name="connsiteX2724" fmla="*/ 2175357 w 3972063"/>
              <a:gd name="connsiteY2724" fmla="*/ 5429569 h 5659437"/>
              <a:gd name="connsiteX2725" fmla="*/ 2185998 w 3972063"/>
              <a:gd name="connsiteY2725" fmla="*/ 5455110 h 5659437"/>
              <a:gd name="connsiteX2726" fmla="*/ 2173229 w 3972063"/>
              <a:gd name="connsiteY2726" fmla="*/ 5446596 h 5659437"/>
              <a:gd name="connsiteX2727" fmla="*/ 2164715 w 3972063"/>
              <a:gd name="connsiteY2727" fmla="*/ 5444468 h 5659437"/>
              <a:gd name="connsiteX2728" fmla="*/ 2171100 w 3972063"/>
              <a:gd name="connsiteY2728" fmla="*/ 5459367 h 5659437"/>
              <a:gd name="connsiteX2729" fmla="*/ 2164715 w 3972063"/>
              <a:gd name="connsiteY2729" fmla="*/ 5465752 h 5659437"/>
              <a:gd name="connsiteX2730" fmla="*/ 2171100 w 3972063"/>
              <a:gd name="connsiteY2730" fmla="*/ 5463624 h 5659437"/>
              <a:gd name="connsiteX2731" fmla="*/ 2177485 w 3972063"/>
              <a:gd name="connsiteY2731" fmla="*/ 5476394 h 5659437"/>
              <a:gd name="connsiteX2732" fmla="*/ 2168972 w 3972063"/>
              <a:gd name="connsiteY2732" fmla="*/ 5480651 h 5659437"/>
              <a:gd name="connsiteX2733" fmla="*/ 2158331 w 3972063"/>
              <a:gd name="connsiteY2733" fmla="*/ 5470009 h 5659437"/>
              <a:gd name="connsiteX2734" fmla="*/ 2173229 w 3972063"/>
              <a:gd name="connsiteY2734" fmla="*/ 5497678 h 5659437"/>
              <a:gd name="connsiteX2735" fmla="*/ 2166844 w 3972063"/>
              <a:gd name="connsiteY2735" fmla="*/ 5508320 h 5659437"/>
              <a:gd name="connsiteX2736" fmla="*/ 2158331 w 3972063"/>
              <a:gd name="connsiteY2736" fmla="*/ 5497678 h 5659437"/>
              <a:gd name="connsiteX2737" fmla="*/ 2160459 w 3972063"/>
              <a:gd name="connsiteY2737" fmla="*/ 5491293 h 5659437"/>
              <a:gd name="connsiteX2738" fmla="*/ 2154074 w 3972063"/>
              <a:gd name="connsiteY2738" fmla="*/ 5487036 h 5659437"/>
              <a:gd name="connsiteX2739" fmla="*/ 2156202 w 3972063"/>
              <a:gd name="connsiteY2739" fmla="*/ 5497678 h 5659437"/>
              <a:gd name="connsiteX2740" fmla="*/ 2145561 w 3972063"/>
              <a:gd name="connsiteY2740" fmla="*/ 5499807 h 5659437"/>
              <a:gd name="connsiteX2741" fmla="*/ 2137048 w 3972063"/>
              <a:gd name="connsiteY2741" fmla="*/ 5467881 h 5659437"/>
              <a:gd name="connsiteX2742" fmla="*/ 2122150 w 3972063"/>
              <a:gd name="connsiteY2742" fmla="*/ 5487036 h 5659437"/>
              <a:gd name="connsiteX2743" fmla="*/ 2124278 w 3972063"/>
              <a:gd name="connsiteY2743" fmla="*/ 5495550 h 5659437"/>
              <a:gd name="connsiteX2744" fmla="*/ 2130663 w 3972063"/>
              <a:gd name="connsiteY2744" fmla="*/ 5499807 h 5659437"/>
              <a:gd name="connsiteX2745" fmla="*/ 2107252 w 3972063"/>
              <a:gd name="connsiteY2745" fmla="*/ 5529604 h 5659437"/>
              <a:gd name="connsiteX2746" fmla="*/ 2113637 w 3972063"/>
              <a:gd name="connsiteY2746" fmla="*/ 5535990 h 5659437"/>
              <a:gd name="connsiteX2747" fmla="*/ 2107252 w 3972063"/>
              <a:gd name="connsiteY2747" fmla="*/ 5540246 h 5659437"/>
              <a:gd name="connsiteX2748" fmla="*/ 2100867 w 3972063"/>
              <a:gd name="connsiteY2748" fmla="*/ 5529604 h 5659437"/>
              <a:gd name="connsiteX2749" fmla="*/ 2092354 w 3972063"/>
              <a:gd name="connsiteY2749" fmla="*/ 5542375 h 5659437"/>
              <a:gd name="connsiteX2750" fmla="*/ 2081713 w 3972063"/>
              <a:gd name="connsiteY2750" fmla="*/ 5538118 h 5659437"/>
              <a:gd name="connsiteX2751" fmla="*/ 2085970 w 3972063"/>
              <a:gd name="connsiteY2751" fmla="*/ 5544503 h 5659437"/>
              <a:gd name="connsiteX2752" fmla="*/ 2073200 w 3972063"/>
              <a:gd name="connsiteY2752" fmla="*/ 5540246 h 5659437"/>
              <a:gd name="connsiteX2753" fmla="*/ 2077457 w 3972063"/>
              <a:gd name="connsiteY2753" fmla="*/ 5550888 h 5659437"/>
              <a:gd name="connsiteX2754" fmla="*/ 2060430 w 3972063"/>
              <a:gd name="connsiteY2754" fmla="*/ 5535990 h 5659437"/>
              <a:gd name="connsiteX2755" fmla="*/ 2056174 w 3972063"/>
              <a:gd name="connsiteY2755" fmla="*/ 5546632 h 5659437"/>
              <a:gd name="connsiteX2756" fmla="*/ 2054046 w 3972063"/>
              <a:gd name="connsiteY2756" fmla="*/ 5542375 h 5659437"/>
              <a:gd name="connsiteX2757" fmla="*/ 2052214 w 3972063"/>
              <a:gd name="connsiteY2757" fmla="*/ 5540543 h 5659437"/>
              <a:gd name="connsiteX2758" fmla="*/ 2052452 w 3972063"/>
              <a:gd name="connsiteY2758" fmla="*/ 5540270 h 5659437"/>
              <a:gd name="connsiteX2759" fmla="*/ 2058036 w 3972063"/>
              <a:gd name="connsiteY2759" fmla="*/ 5540512 h 5659437"/>
              <a:gd name="connsiteX2760" fmla="*/ 2056174 w 3972063"/>
              <a:gd name="connsiteY2760" fmla="*/ 5535990 h 5659437"/>
              <a:gd name="connsiteX2761" fmla="*/ 2052452 w 3972063"/>
              <a:gd name="connsiteY2761" fmla="*/ 5540270 h 5659437"/>
              <a:gd name="connsiteX2762" fmla="*/ 2051917 w 3972063"/>
              <a:gd name="connsiteY2762" fmla="*/ 5540246 h 5659437"/>
              <a:gd name="connsiteX2763" fmla="*/ 2052214 w 3972063"/>
              <a:gd name="connsiteY2763" fmla="*/ 5540543 h 5659437"/>
              <a:gd name="connsiteX2764" fmla="*/ 2050853 w 3972063"/>
              <a:gd name="connsiteY2764" fmla="*/ 5542109 h 5659437"/>
              <a:gd name="connsiteX2765" fmla="*/ 2051917 w 3972063"/>
              <a:gd name="connsiteY2765" fmla="*/ 5553017 h 5659437"/>
              <a:gd name="connsiteX2766" fmla="*/ 2039148 w 3972063"/>
              <a:gd name="connsiteY2766" fmla="*/ 5548760 h 5659437"/>
              <a:gd name="connsiteX2767" fmla="*/ 2041276 w 3972063"/>
              <a:gd name="connsiteY2767" fmla="*/ 5555145 h 5659437"/>
              <a:gd name="connsiteX2768" fmla="*/ 2024250 w 3972063"/>
              <a:gd name="connsiteY2768" fmla="*/ 5540246 h 5659437"/>
              <a:gd name="connsiteX2769" fmla="*/ 2028506 w 3972063"/>
              <a:gd name="connsiteY2769" fmla="*/ 5529604 h 5659437"/>
              <a:gd name="connsiteX2770" fmla="*/ 2015737 w 3972063"/>
              <a:gd name="connsiteY2770" fmla="*/ 5521091 h 5659437"/>
              <a:gd name="connsiteX2771" fmla="*/ 2017865 w 3972063"/>
              <a:gd name="connsiteY2771" fmla="*/ 5542375 h 5659437"/>
              <a:gd name="connsiteX2772" fmla="*/ 2022122 w 3972063"/>
              <a:gd name="connsiteY2772" fmla="*/ 5557274 h 5659437"/>
              <a:gd name="connsiteX2773" fmla="*/ 2019993 w 3972063"/>
              <a:gd name="connsiteY2773" fmla="*/ 5546632 h 5659437"/>
              <a:gd name="connsiteX2774" fmla="*/ 2009352 w 3972063"/>
              <a:gd name="connsiteY2774" fmla="*/ 5544503 h 5659437"/>
              <a:gd name="connsiteX2775" fmla="*/ 2013608 w 3972063"/>
              <a:gd name="connsiteY2775" fmla="*/ 5553017 h 5659437"/>
              <a:gd name="connsiteX2776" fmla="*/ 2007224 w 3972063"/>
              <a:gd name="connsiteY2776" fmla="*/ 5548760 h 5659437"/>
              <a:gd name="connsiteX2777" fmla="*/ 2015737 w 3972063"/>
              <a:gd name="connsiteY2777" fmla="*/ 5563659 h 5659437"/>
              <a:gd name="connsiteX2778" fmla="*/ 2005095 w 3972063"/>
              <a:gd name="connsiteY2778" fmla="*/ 5557274 h 5659437"/>
              <a:gd name="connsiteX2779" fmla="*/ 2013608 w 3972063"/>
              <a:gd name="connsiteY2779" fmla="*/ 5574301 h 5659437"/>
              <a:gd name="connsiteX2780" fmla="*/ 2007224 w 3972063"/>
              <a:gd name="connsiteY2780" fmla="*/ 5565787 h 5659437"/>
              <a:gd name="connsiteX2781" fmla="*/ 2000839 w 3972063"/>
              <a:gd name="connsiteY2781" fmla="*/ 5563659 h 5659437"/>
              <a:gd name="connsiteX2782" fmla="*/ 2002967 w 3972063"/>
              <a:gd name="connsiteY2782" fmla="*/ 5584943 h 5659437"/>
              <a:gd name="connsiteX2783" fmla="*/ 2013608 w 3972063"/>
              <a:gd name="connsiteY2783" fmla="*/ 5595585 h 5659437"/>
              <a:gd name="connsiteX2784" fmla="*/ 2013608 w 3972063"/>
              <a:gd name="connsiteY2784" fmla="*/ 5601970 h 5659437"/>
              <a:gd name="connsiteX2785" fmla="*/ 2007224 w 3972063"/>
              <a:gd name="connsiteY2785" fmla="*/ 5604099 h 5659437"/>
              <a:gd name="connsiteX2786" fmla="*/ 2002967 w 3972063"/>
              <a:gd name="connsiteY2786" fmla="*/ 5578558 h 5659437"/>
              <a:gd name="connsiteX2787" fmla="*/ 1996582 w 3972063"/>
              <a:gd name="connsiteY2787" fmla="*/ 5576429 h 5659437"/>
              <a:gd name="connsiteX2788" fmla="*/ 1990197 w 3972063"/>
              <a:gd name="connsiteY2788" fmla="*/ 5621126 h 5659437"/>
              <a:gd name="connsiteX2789" fmla="*/ 1981684 w 3972063"/>
              <a:gd name="connsiteY2789" fmla="*/ 5618997 h 5659437"/>
              <a:gd name="connsiteX2790" fmla="*/ 1971043 w 3972063"/>
              <a:gd name="connsiteY2790" fmla="*/ 5584943 h 5659437"/>
              <a:gd name="connsiteX2791" fmla="*/ 1966787 w 3972063"/>
              <a:gd name="connsiteY2791" fmla="*/ 5582815 h 5659437"/>
              <a:gd name="connsiteX2792" fmla="*/ 1960402 w 3972063"/>
              <a:gd name="connsiteY2792" fmla="*/ 5616869 h 5659437"/>
              <a:gd name="connsiteX2793" fmla="*/ 1947632 w 3972063"/>
              <a:gd name="connsiteY2793" fmla="*/ 5640282 h 5659437"/>
              <a:gd name="connsiteX2794" fmla="*/ 1947632 w 3972063"/>
              <a:gd name="connsiteY2794" fmla="*/ 5646667 h 5659437"/>
              <a:gd name="connsiteX2795" fmla="*/ 1939119 w 3972063"/>
              <a:gd name="connsiteY2795" fmla="*/ 5638153 h 5659437"/>
              <a:gd name="connsiteX2796" fmla="*/ 1928478 w 3972063"/>
              <a:gd name="connsiteY2796" fmla="*/ 5638153 h 5659437"/>
              <a:gd name="connsiteX2797" fmla="*/ 1932734 w 3972063"/>
              <a:gd name="connsiteY2797" fmla="*/ 5644538 h 5659437"/>
              <a:gd name="connsiteX2798" fmla="*/ 1932734 w 3972063"/>
              <a:gd name="connsiteY2798" fmla="*/ 5640282 h 5659437"/>
              <a:gd name="connsiteX2799" fmla="*/ 1939119 w 3972063"/>
              <a:gd name="connsiteY2799" fmla="*/ 5659437 h 5659437"/>
              <a:gd name="connsiteX2800" fmla="*/ 1902938 w 3972063"/>
              <a:gd name="connsiteY2800" fmla="*/ 5657309 h 5659437"/>
              <a:gd name="connsiteX2801" fmla="*/ 1883784 w 3972063"/>
              <a:gd name="connsiteY2801" fmla="*/ 5648795 h 5659437"/>
              <a:gd name="connsiteX2802" fmla="*/ 1862501 w 3972063"/>
              <a:gd name="connsiteY2802" fmla="*/ 5591328 h 5659437"/>
              <a:gd name="connsiteX2803" fmla="*/ 1868886 w 3972063"/>
              <a:gd name="connsiteY2803" fmla="*/ 5601970 h 5659437"/>
              <a:gd name="connsiteX2804" fmla="*/ 1873143 w 3972063"/>
              <a:gd name="connsiteY2804" fmla="*/ 5587071 h 5659437"/>
              <a:gd name="connsiteX2805" fmla="*/ 1873143 w 3972063"/>
              <a:gd name="connsiteY2805" fmla="*/ 5542375 h 5659437"/>
              <a:gd name="connsiteX2806" fmla="*/ 1888041 w 3972063"/>
              <a:gd name="connsiteY2806" fmla="*/ 5512577 h 5659437"/>
              <a:gd name="connsiteX2807" fmla="*/ 1879528 w 3972063"/>
              <a:gd name="connsiteY2807" fmla="*/ 5516834 h 5659437"/>
              <a:gd name="connsiteX2808" fmla="*/ 1883784 w 3972063"/>
              <a:gd name="connsiteY2808" fmla="*/ 5495550 h 5659437"/>
              <a:gd name="connsiteX2809" fmla="*/ 1890169 w 3972063"/>
              <a:gd name="connsiteY2809" fmla="*/ 5476394 h 5659437"/>
              <a:gd name="connsiteX2810" fmla="*/ 1898682 w 3972063"/>
              <a:gd name="connsiteY2810" fmla="*/ 5480651 h 5659437"/>
              <a:gd name="connsiteX2811" fmla="*/ 1900810 w 3972063"/>
              <a:gd name="connsiteY2811" fmla="*/ 5463624 h 5659437"/>
              <a:gd name="connsiteX2812" fmla="*/ 1900810 w 3972063"/>
              <a:gd name="connsiteY2812" fmla="*/ 5470009 h 5659437"/>
              <a:gd name="connsiteX2813" fmla="*/ 1900810 w 3972063"/>
              <a:gd name="connsiteY2813" fmla="*/ 5457238 h 5659437"/>
              <a:gd name="connsiteX2814" fmla="*/ 1919965 w 3972063"/>
              <a:gd name="connsiteY2814" fmla="*/ 5431698 h 5659437"/>
              <a:gd name="connsiteX2815" fmla="*/ 1911452 w 3972063"/>
              <a:gd name="connsiteY2815" fmla="*/ 5397643 h 5659437"/>
              <a:gd name="connsiteX2816" fmla="*/ 1894425 w 3972063"/>
              <a:gd name="connsiteY2816" fmla="*/ 5384873 h 5659437"/>
              <a:gd name="connsiteX2817" fmla="*/ 1894425 w 3972063"/>
              <a:gd name="connsiteY2817" fmla="*/ 5393386 h 5659437"/>
              <a:gd name="connsiteX2818" fmla="*/ 1905067 w 3972063"/>
              <a:gd name="connsiteY2818" fmla="*/ 5404028 h 5659437"/>
              <a:gd name="connsiteX2819" fmla="*/ 1894425 w 3972063"/>
              <a:gd name="connsiteY2819" fmla="*/ 5418927 h 5659437"/>
              <a:gd name="connsiteX2820" fmla="*/ 1885912 w 3972063"/>
              <a:gd name="connsiteY2820" fmla="*/ 5414670 h 5659437"/>
              <a:gd name="connsiteX2821" fmla="*/ 1885912 w 3972063"/>
              <a:gd name="connsiteY2821" fmla="*/ 5423184 h 5659437"/>
              <a:gd name="connsiteX2822" fmla="*/ 1892297 w 3972063"/>
              <a:gd name="connsiteY2822" fmla="*/ 5427441 h 5659437"/>
              <a:gd name="connsiteX2823" fmla="*/ 1883784 w 3972063"/>
              <a:gd name="connsiteY2823" fmla="*/ 5425312 h 5659437"/>
              <a:gd name="connsiteX2824" fmla="*/ 1875271 w 3972063"/>
              <a:gd name="connsiteY2824" fmla="*/ 5404028 h 5659437"/>
              <a:gd name="connsiteX2825" fmla="*/ 1871014 w 3972063"/>
              <a:gd name="connsiteY2825" fmla="*/ 5425312 h 5659437"/>
              <a:gd name="connsiteX2826" fmla="*/ 1860373 w 3972063"/>
              <a:gd name="connsiteY2826" fmla="*/ 5416799 h 5659437"/>
              <a:gd name="connsiteX2827" fmla="*/ 1849732 w 3972063"/>
              <a:gd name="connsiteY2827" fmla="*/ 5425312 h 5659437"/>
              <a:gd name="connsiteX2828" fmla="*/ 1843347 w 3972063"/>
              <a:gd name="connsiteY2828" fmla="*/ 5416799 h 5659437"/>
              <a:gd name="connsiteX2829" fmla="*/ 1830577 w 3972063"/>
              <a:gd name="connsiteY2829" fmla="*/ 5421056 h 5659437"/>
              <a:gd name="connsiteX2830" fmla="*/ 1834834 w 3972063"/>
              <a:gd name="connsiteY2830" fmla="*/ 5425312 h 5659437"/>
              <a:gd name="connsiteX2831" fmla="*/ 1819936 w 3972063"/>
              <a:gd name="connsiteY2831" fmla="*/ 5433826 h 5659437"/>
              <a:gd name="connsiteX2832" fmla="*/ 1798653 w 3972063"/>
              <a:gd name="connsiteY2832" fmla="*/ 5433826 h 5659437"/>
              <a:gd name="connsiteX2833" fmla="*/ 1815679 w 3972063"/>
              <a:gd name="connsiteY2833" fmla="*/ 5361460 h 5659437"/>
              <a:gd name="connsiteX2834" fmla="*/ 1819936 w 3972063"/>
              <a:gd name="connsiteY2834" fmla="*/ 5340176 h 5659437"/>
              <a:gd name="connsiteX2835" fmla="*/ 1824193 w 3972063"/>
              <a:gd name="connsiteY2835" fmla="*/ 5316764 h 5659437"/>
              <a:gd name="connsiteX2836" fmla="*/ 1824193 w 3972063"/>
              <a:gd name="connsiteY2836" fmla="*/ 5338048 h 5659437"/>
              <a:gd name="connsiteX2837" fmla="*/ 1828449 w 3972063"/>
              <a:gd name="connsiteY2837" fmla="*/ 5306122 h 5659437"/>
              <a:gd name="connsiteX2838" fmla="*/ 1826321 w 3972063"/>
              <a:gd name="connsiteY2838" fmla="*/ 5293351 h 5659437"/>
              <a:gd name="connsiteX2839" fmla="*/ 1832706 w 3972063"/>
              <a:gd name="connsiteY2839" fmla="*/ 5312507 h 5659437"/>
              <a:gd name="connsiteX2840" fmla="*/ 1824193 w 3972063"/>
              <a:gd name="connsiteY2840" fmla="*/ 5280581 h 5659437"/>
              <a:gd name="connsiteX2841" fmla="*/ 1832706 w 3972063"/>
              <a:gd name="connsiteY2841" fmla="*/ 5284837 h 5659437"/>
              <a:gd name="connsiteX2842" fmla="*/ 1839090 w 3972063"/>
              <a:gd name="connsiteY2842" fmla="*/ 5280581 h 5659437"/>
              <a:gd name="connsiteX2843" fmla="*/ 1841219 w 3972063"/>
              <a:gd name="connsiteY2843" fmla="*/ 5276324 h 5659437"/>
              <a:gd name="connsiteX2844" fmla="*/ 1830577 w 3972063"/>
              <a:gd name="connsiteY2844" fmla="*/ 5261425 h 5659437"/>
              <a:gd name="connsiteX2845" fmla="*/ 1828449 w 3972063"/>
              <a:gd name="connsiteY2845" fmla="*/ 5265682 h 5659437"/>
              <a:gd name="connsiteX2846" fmla="*/ 1832706 w 3972063"/>
              <a:gd name="connsiteY2846" fmla="*/ 5274195 h 5659437"/>
              <a:gd name="connsiteX2847" fmla="*/ 1828449 w 3972063"/>
              <a:gd name="connsiteY2847" fmla="*/ 5280581 h 5659437"/>
              <a:gd name="connsiteX2848" fmla="*/ 1826321 w 3972063"/>
              <a:gd name="connsiteY2848" fmla="*/ 5265682 h 5659437"/>
              <a:gd name="connsiteX2849" fmla="*/ 1815679 w 3972063"/>
              <a:gd name="connsiteY2849" fmla="*/ 5263553 h 5659437"/>
              <a:gd name="connsiteX2850" fmla="*/ 1805038 w 3972063"/>
              <a:gd name="connsiteY2850" fmla="*/ 5248654 h 5659437"/>
              <a:gd name="connsiteX2851" fmla="*/ 1807166 w 3972063"/>
              <a:gd name="connsiteY2851" fmla="*/ 5278452 h 5659437"/>
              <a:gd name="connsiteX2852" fmla="*/ 1805038 w 3972063"/>
              <a:gd name="connsiteY2852" fmla="*/ 5286966 h 5659437"/>
              <a:gd name="connsiteX2853" fmla="*/ 1813551 w 3972063"/>
              <a:gd name="connsiteY2853" fmla="*/ 5293351 h 5659437"/>
              <a:gd name="connsiteX2854" fmla="*/ 1805038 w 3972063"/>
              <a:gd name="connsiteY2854" fmla="*/ 5295479 h 5659437"/>
              <a:gd name="connsiteX2855" fmla="*/ 1777371 w 3972063"/>
              <a:gd name="connsiteY2855" fmla="*/ 5369974 h 5659437"/>
              <a:gd name="connsiteX2856" fmla="*/ 1770986 w 3972063"/>
              <a:gd name="connsiteY2856" fmla="*/ 5344433 h 5659437"/>
              <a:gd name="connsiteX2857" fmla="*/ 1762473 w 3972063"/>
              <a:gd name="connsiteY2857" fmla="*/ 5359332 h 5659437"/>
              <a:gd name="connsiteX2858" fmla="*/ 1751831 w 3972063"/>
              <a:gd name="connsiteY2858" fmla="*/ 5357203 h 5659437"/>
              <a:gd name="connsiteX2859" fmla="*/ 1747575 w 3972063"/>
              <a:gd name="connsiteY2859" fmla="*/ 5372102 h 5659437"/>
              <a:gd name="connsiteX2860" fmla="*/ 1739062 w 3972063"/>
              <a:gd name="connsiteY2860" fmla="*/ 5376359 h 5659437"/>
              <a:gd name="connsiteX2861" fmla="*/ 1739062 w 3972063"/>
              <a:gd name="connsiteY2861" fmla="*/ 5365717 h 5659437"/>
              <a:gd name="connsiteX2862" fmla="*/ 1726292 w 3972063"/>
              <a:gd name="connsiteY2862" fmla="*/ 5361460 h 5659437"/>
              <a:gd name="connsiteX2863" fmla="*/ 1715651 w 3972063"/>
              <a:gd name="connsiteY2863" fmla="*/ 5308250 h 5659437"/>
              <a:gd name="connsiteX2864" fmla="*/ 1717779 w 3972063"/>
              <a:gd name="connsiteY2864" fmla="*/ 5265682 h 5659437"/>
              <a:gd name="connsiteX2865" fmla="*/ 1715651 w 3972063"/>
              <a:gd name="connsiteY2865" fmla="*/ 5235884 h 5659437"/>
              <a:gd name="connsiteX2866" fmla="*/ 1705009 w 3972063"/>
              <a:gd name="connsiteY2866" fmla="*/ 5248654 h 5659437"/>
              <a:gd name="connsiteX2867" fmla="*/ 1715651 w 3972063"/>
              <a:gd name="connsiteY2867" fmla="*/ 5223114 h 5659437"/>
              <a:gd name="connsiteX2868" fmla="*/ 1722036 w 3972063"/>
              <a:gd name="connsiteY2868" fmla="*/ 5223114 h 5659437"/>
              <a:gd name="connsiteX2869" fmla="*/ 1726292 w 3972063"/>
              <a:gd name="connsiteY2869" fmla="*/ 5214600 h 5659437"/>
              <a:gd name="connsiteX2870" fmla="*/ 1724164 w 3972063"/>
              <a:gd name="connsiteY2870" fmla="*/ 5212472 h 5659437"/>
              <a:gd name="connsiteX2871" fmla="*/ 1715651 w 3972063"/>
              <a:gd name="connsiteY2871" fmla="*/ 5218857 h 5659437"/>
              <a:gd name="connsiteX2872" fmla="*/ 1713523 w 3972063"/>
              <a:gd name="connsiteY2872" fmla="*/ 5210343 h 5659437"/>
              <a:gd name="connsiteX2873" fmla="*/ 1696496 w 3972063"/>
              <a:gd name="connsiteY2873" fmla="*/ 5240141 h 5659437"/>
              <a:gd name="connsiteX2874" fmla="*/ 1690112 w 3972063"/>
              <a:gd name="connsiteY2874" fmla="*/ 5233756 h 5659437"/>
              <a:gd name="connsiteX2875" fmla="*/ 1685855 w 3972063"/>
              <a:gd name="connsiteY2875" fmla="*/ 5242269 h 5659437"/>
              <a:gd name="connsiteX2876" fmla="*/ 1692240 w 3972063"/>
              <a:gd name="connsiteY2876" fmla="*/ 5248654 h 5659437"/>
              <a:gd name="connsiteX2877" fmla="*/ 1679470 w 3972063"/>
              <a:gd name="connsiteY2877" fmla="*/ 5257168 h 5659437"/>
              <a:gd name="connsiteX2878" fmla="*/ 1683727 w 3972063"/>
              <a:gd name="connsiteY2878" fmla="*/ 5263553 h 5659437"/>
              <a:gd name="connsiteX2879" fmla="*/ 1666701 w 3972063"/>
              <a:gd name="connsiteY2879" fmla="*/ 5269939 h 5659437"/>
              <a:gd name="connsiteX2880" fmla="*/ 1660316 w 3972063"/>
              <a:gd name="connsiteY2880" fmla="*/ 5259297 h 5659437"/>
              <a:gd name="connsiteX2881" fmla="*/ 1653931 w 3972063"/>
              <a:gd name="connsiteY2881" fmla="*/ 5276324 h 5659437"/>
              <a:gd name="connsiteX2882" fmla="*/ 1653931 w 3972063"/>
              <a:gd name="connsiteY2882" fmla="*/ 5289094 h 5659437"/>
              <a:gd name="connsiteX2883" fmla="*/ 1643290 w 3972063"/>
              <a:gd name="connsiteY2883" fmla="*/ 5276324 h 5659437"/>
              <a:gd name="connsiteX2884" fmla="*/ 1643290 w 3972063"/>
              <a:gd name="connsiteY2884" fmla="*/ 5286966 h 5659437"/>
              <a:gd name="connsiteX2885" fmla="*/ 1615622 w 3972063"/>
              <a:gd name="connsiteY2885" fmla="*/ 5301865 h 5659437"/>
              <a:gd name="connsiteX2886" fmla="*/ 1619879 w 3972063"/>
              <a:gd name="connsiteY2886" fmla="*/ 5306122 h 5659437"/>
              <a:gd name="connsiteX2887" fmla="*/ 1615622 w 3972063"/>
              <a:gd name="connsiteY2887" fmla="*/ 5312507 h 5659437"/>
              <a:gd name="connsiteX2888" fmla="*/ 1604981 w 3972063"/>
              <a:gd name="connsiteY2888" fmla="*/ 5312507 h 5659437"/>
              <a:gd name="connsiteX2889" fmla="*/ 1594339 w 3972063"/>
              <a:gd name="connsiteY2889" fmla="*/ 5301865 h 5659437"/>
              <a:gd name="connsiteX2890" fmla="*/ 1604981 w 3972063"/>
              <a:gd name="connsiteY2890" fmla="*/ 5289094 h 5659437"/>
              <a:gd name="connsiteX2891" fmla="*/ 1626263 w 3972063"/>
              <a:gd name="connsiteY2891" fmla="*/ 5282709 h 5659437"/>
              <a:gd name="connsiteX2892" fmla="*/ 1624135 w 3972063"/>
              <a:gd name="connsiteY2892" fmla="*/ 5272067 h 5659437"/>
              <a:gd name="connsiteX2893" fmla="*/ 1630520 w 3972063"/>
              <a:gd name="connsiteY2893" fmla="*/ 5278452 h 5659437"/>
              <a:gd name="connsiteX2894" fmla="*/ 1636905 w 3972063"/>
              <a:gd name="connsiteY2894" fmla="*/ 5274195 h 5659437"/>
              <a:gd name="connsiteX2895" fmla="*/ 1624135 w 3972063"/>
              <a:gd name="connsiteY2895" fmla="*/ 5261425 h 5659437"/>
              <a:gd name="connsiteX2896" fmla="*/ 1641161 w 3972063"/>
              <a:gd name="connsiteY2896" fmla="*/ 5269939 h 5659437"/>
              <a:gd name="connsiteX2897" fmla="*/ 1649674 w 3972063"/>
              <a:gd name="connsiteY2897" fmla="*/ 5250783 h 5659437"/>
              <a:gd name="connsiteX2898" fmla="*/ 1634777 w 3972063"/>
              <a:gd name="connsiteY2898" fmla="*/ 5246526 h 5659437"/>
              <a:gd name="connsiteX2899" fmla="*/ 1651803 w 3972063"/>
              <a:gd name="connsiteY2899" fmla="*/ 5250783 h 5659437"/>
              <a:gd name="connsiteX2900" fmla="*/ 1673085 w 3972063"/>
              <a:gd name="connsiteY2900" fmla="*/ 5218857 h 5659437"/>
              <a:gd name="connsiteX2901" fmla="*/ 1668829 w 3972063"/>
              <a:gd name="connsiteY2901" fmla="*/ 5214600 h 5659437"/>
              <a:gd name="connsiteX2902" fmla="*/ 1660316 w 3972063"/>
              <a:gd name="connsiteY2902" fmla="*/ 5218857 h 5659437"/>
              <a:gd name="connsiteX2903" fmla="*/ 1677342 w 3972063"/>
              <a:gd name="connsiteY2903" fmla="*/ 5212472 h 5659437"/>
              <a:gd name="connsiteX2904" fmla="*/ 1673085 w 3972063"/>
              <a:gd name="connsiteY2904" fmla="*/ 5201830 h 5659437"/>
              <a:gd name="connsiteX2905" fmla="*/ 1687983 w 3972063"/>
              <a:gd name="connsiteY2905" fmla="*/ 5206086 h 5659437"/>
              <a:gd name="connsiteX2906" fmla="*/ 1700753 w 3972063"/>
              <a:gd name="connsiteY2906" fmla="*/ 5163518 h 5659437"/>
              <a:gd name="connsiteX2907" fmla="*/ 1711394 w 3972063"/>
              <a:gd name="connsiteY2907" fmla="*/ 5167775 h 5659437"/>
              <a:gd name="connsiteX2908" fmla="*/ 1726292 w 3972063"/>
              <a:gd name="connsiteY2908" fmla="*/ 5144363 h 5659437"/>
              <a:gd name="connsiteX2909" fmla="*/ 1732677 w 3972063"/>
              <a:gd name="connsiteY2909" fmla="*/ 5152876 h 5659437"/>
              <a:gd name="connsiteX2910" fmla="*/ 1734805 w 3972063"/>
              <a:gd name="connsiteY2910" fmla="*/ 5140106 h 5659437"/>
              <a:gd name="connsiteX2911" fmla="*/ 1724164 w 3972063"/>
              <a:gd name="connsiteY2911" fmla="*/ 5137977 h 5659437"/>
              <a:gd name="connsiteX2912" fmla="*/ 1732677 w 3972063"/>
              <a:gd name="connsiteY2912" fmla="*/ 5131592 h 5659437"/>
              <a:gd name="connsiteX2913" fmla="*/ 1745447 w 3972063"/>
              <a:gd name="connsiteY2913" fmla="*/ 5140106 h 5659437"/>
              <a:gd name="connsiteX2914" fmla="*/ 1747575 w 3972063"/>
              <a:gd name="connsiteY2914" fmla="*/ 5131592 h 5659437"/>
              <a:gd name="connsiteX2915" fmla="*/ 1736933 w 3972063"/>
              <a:gd name="connsiteY2915" fmla="*/ 5099666 h 5659437"/>
              <a:gd name="connsiteX2916" fmla="*/ 1736933 w 3972063"/>
              <a:gd name="connsiteY2916" fmla="*/ 5080510 h 5659437"/>
              <a:gd name="connsiteX2917" fmla="*/ 1762739 w 3972063"/>
              <a:gd name="connsiteY2917" fmla="*/ 5072795 h 5659437"/>
              <a:gd name="connsiteX2918" fmla="*/ 1769806 w 3972063"/>
              <a:gd name="connsiteY2918" fmla="*/ 5053870 h 5659437"/>
              <a:gd name="connsiteX2919" fmla="*/ 1770454 w 3972063"/>
              <a:gd name="connsiteY2919" fmla="*/ 5053639 h 5659437"/>
              <a:gd name="connsiteX2920" fmla="*/ 1770986 w 3972063"/>
              <a:gd name="connsiteY2920" fmla="*/ 5050713 h 5659437"/>
              <a:gd name="connsiteX2921" fmla="*/ 1769806 w 3972063"/>
              <a:gd name="connsiteY2921" fmla="*/ 5053870 h 5659437"/>
              <a:gd name="connsiteX2922" fmla="*/ 1766729 w 3972063"/>
              <a:gd name="connsiteY2922" fmla="*/ 5054969 h 5659437"/>
              <a:gd name="connsiteX2923" fmla="*/ 1764601 w 3972063"/>
              <a:gd name="connsiteY2923" fmla="*/ 5050713 h 5659437"/>
              <a:gd name="connsiteX2924" fmla="*/ 1741190 w 3972063"/>
              <a:gd name="connsiteY2924" fmla="*/ 5050713 h 5659437"/>
              <a:gd name="connsiteX2925" fmla="*/ 1741190 w 3972063"/>
              <a:gd name="connsiteY2925" fmla="*/ 5048584 h 5659437"/>
              <a:gd name="connsiteX2926" fmla="*/ 1736933 w 3972063"/>
              <a:gd name="connsiteY2926" fmla="*/ 5057098 h 5659437"/>
              <a:gd name="connsiteX2927" fmla="*/ 1728420 w 3972063"/>
              <a:gd name="connsiteY2927" fmla="*/ 5052841 h 5659437"/>
              <a:gd name="connsiteX2928" fmla="*/ 1724164 w 3972063"/>
              <a:gd name="connsiteY2928" fmla="*/ 5069868 h 5659437"/>
              <a:gd name="connsiteX2929" fmla="*/ 1711394 w 3972063"/>
              <a:gd name="connsiteY2929" fmla="*/ 5080510 h 5659437"/>
              <a:gd name="connsiteX2930" fmla="*/ 1664572 w 3972063"/>
              <a:gd name="connsiteY2930" fmla="*/ 5114565 h 5659437"/>
              <a:gd name="connsiteX2931" fmla="*/ 1639033 w 3972063"/>
              <a:gd name="connsiteY2931" fmla="*/ 5159261 h 5659437"/>
              <a:gd name="connsiteX2932" fmla="*/ 1628392 w 3972063"/>
              <a:gd name="connsiteY2932" fmla="*/ 5163518 h 5659437"/>
              <a:gd name="connsiteX2933" fmla="*/ 1645418 w 3972063"/>
              <a:gd name="connsiteY2933" fmla="*/ 5129464 h 5659437"/>
              <a:gd name="connsiteX2934" fmla="*/ 1634777 w 3972063"/>
              <a:gd name="connsiteY2934" fmla="*/ 5120950 h 5659437"/>
              <a:gd name="connsiteX2935" fmla="*/ 1632648 w 3972063"/>
              <a:gd name="connsiteY2935" fmla="*/ 5133720 h 5659437"/>
              <a:gd name="connsiteX2936" fmla="*/ 1619879 w 3972063"/>
              <a:gd name="connsiteY2936" fmla="*/ 5125207 h 5659437"/>
              <a:gd name="connsiteX2937" fmla="*/ 1624135 w 3972063"/>
              <a:gd name="connsiteY2937" fmla="*/ 5142234 h 5659437"/>
              <a:gd name="connsiteX2938" fmla="*/ 1613494 w 3972063"/>
              <a:gd name="connsiteY2938" fmla="*/ 5152876 h 5659437"/>
              <a:gd name="connsiteX2939" fmla="*/ 1626263 w 3972063"/>
              <a:gd name="connsiteY2939" fmla="*/ 5165647 h 5659437"/>
              <a:gd name="connsiteX2940" fmla="*/ 1615622 w 3972063"/>
              <a:gd name="connsiteY2940" fmla="*/ 5182674 h 5659437"/>
              <a:gd name="connsiteX2941" fmla="*/ 1604981 w 3972063"/>
              <a:gd name="connsiteY2941" fmla="*/ 5178417 h 5659437"/>
              <a:gd name="connsiteX2942" fmla="*/ 1583698 w 3972063"/>
              <a:gd name="connsiteY2942" fmla="*/ 5197573 h 5659437"/>
              <a:gd name="connsiteX2943" fmla="*/ 1594339 w 3972063"/>
              <a:gd name="connsiteY2943" fmla="*/ 5180545 h 5659437"/>
              <a:gd name="connsiteX2944" fmla="*/ 1577313 w 3972063"/>
              <a:gd name="connsiteY2944" fmla="*/ 5176289 h 5659437"/>
              <a:gd name="connsiteX2945" fmla="*/ 1581570 w 3972063"/>
              <a:gd name="connsiteY2945" fmla="*/ 5189059 h 5659437"/>
              <a:gd name="connsiteX2946" fmla="*/ 1553902 w 3972063"/>
              <a:gd name="connsiteY2946" fmla="*/ 5210343 h 5659437"/>
              <a:gd name="connsiteX2947" fmla="*/ 1543261 w 3972063"/>
              <a:gd name="connsiteY2947" fmla="*/ 5206086 h 5659437"/>
              <a:gd name="connsiteX2948" fmla="*/ 1541133 w 3972063"/>
              <a:gd name="connsiteY2948" fmla="*/ 5210343 h 5659437"/>
              <a:gd name="connsiteX2949" fmla="*/ 1558159 w 3972063"/>
              <a:gd name="connsiteY2949" fmla="*/ 5220985 h 5659437"/>
              <a:gd name="connsiteX2950" fmla="*/ 1549646 w 3972063"/>
              <a:gd name="connsiteY2950" fmla="*/ 5229499 h 5659437"/>
              <a:gd name="connsiteX2951" fmla="*/ 1564544 w 3972063"/>
              <a:gd name="connsiteY2951" fmla="*/ 5229499 h 5659437"/>
              <a:gd name="connsiteX2952" fmla="*/ 1549646 w 3972063"/>
              <a:gd name="connsiteY2952" fmla="*/ 5238012 h 5659437"/>
              <a:gd name="connsiteX2953" fmla="*/ 1543261 w 3972063"/>
              <a:gd name="connsiteY2953" fmla="*/ 5223114 h 5659437"/>
              <a:gd name="connsiteX2954" fmla="*/ 1534748 w 3972063"/>
              <a:gd name="connsiteY2954" fmla="*/ 5233756 h 5659437"/>
              <a:gd name="connsiteX2955" fmla="*/ 1521978 w 3972063"/>
              <a:gd name="connsiteY2955" fmla="*/ 5225242 h 5659437"/>
              <a:gd name="connsiteX2956" fmla="*/ 1517722 w 3972063"/>
              <a:gd name="connsiteY2956" fmla="*/ 5210343 h 5659437"/>
              <a:gd name="connsiteX2957" fmla="*/ 1517722 w 3972063"/>
              <a:gd name="connsiteY2957" fmla="*/ 5223114 h 5659437"/>
              <a:gd name="connsiteX2958" fmla="*/ 1502824 w 3972063"/>
              <a:gd name="connsiteY2958" fmla="*/ 5216728 h 5659437"/>
              <a:gd name="connsiteX2959" fmla="*/ 1509209 w 3972063"/>
              <a:gd name="connsiteY2959" fmla="*/ 5229499 h 5659437"/>
              <a:gd name="connsiteX2960" fmla="*/ 1519850 w 3972063"/>
              <a:gd name="connsiteY2960" fmla="*/ 5229499 h 5659437"/>
              <a:gd name="connsiteX2961" fmla="*/ 1519850 w 3972063"/>
              <a:gd name="connsiteY2961" fmla="*/ 5225242 h 5659437"/>
              <a:gd name="connsiteX2962" fmla="*/ 1524107 w 3972063"/>
              <a:gd name="connsiteY2962" fmla="*/ 5233756 h 5659437"/>
              <a:gd name="connsiteX2963" fmla="*/ 1509209 w 3972063"/>
              <a:gd name="connsiteY2963" fmla="*/ 5231627 h 5659437"/>
              <a:gd name="connsiteX2964" fmla="*/ 1509209 w 3972063"/>
              <a:gd name="connsiteY2964" fmla="*/ 5240141 h 5659437"/>
              <a:gd name="connsiteX2965" fmla="*/ 1517722 w 3972063"/>
              <a:gd name="connsiteY2965" fmla="*/ 5240141 h 5659437"/>
              <a:gd name="connsiteX2966" fmla="*/ 1496439 w 3972063"/>
              <a:gd name="connsiteY2966" fmla="*/ 5259297 h 5659437"/>
              <a:gd name="connsiteX2967" fmla="*/ 1500696 w 3972063"/>
              <a:gd name="connsiteY2967" fmla="*/ 5229499 h 5659437"/>
              <a:gd name="connsiteX2968" fmla="*/ 1496439 w 3972063"/>
              <a:gd name="connsiteY2968" fmla="*/ 5227370 h 5659437"/>
              <a:gd name="connsiteX2969" fmla="*/ 1483669 w 3972063"/>
              <a:gd name="connsiteY2969" fmla="*/ 5259297 h 5659437"/>
              <a:gd name="connsiteX2970" fmla="*/ 1475156 w 3972063"/>
              <a:gd name="connsiteY2970" fmla="*/ 5255040 h 5659437"/>
              <a:gd name="connsiteX2971" fmla="*/ 1475156 w 3972063"/>
              <a:gd name="connsiteY2971" fmla="*/ 5259297 h 5659437"/>
              <a:gd name="connsiteX2972" fmla="*/ 1481541 w 3972063"/>
              <a:gd name="connsiteY2972" fmla="*/ 5263553 h 5659437"/>
              <a:gd name="connsiteX2973" fmla="*/ 1468772 w 3972063"/>
              <a:gd name="connsiteY2973" fmla="*/ 5272067 h 5659437"/>
              <a:gd name="connsiteX2974" fmla="*/ 1458130 w 3972063"/>
              <a:gd name="connsiteY2974" fmla="*/ 5299736 h 5659437"/>
              <a:gd name="connsiteX2975" fmla="*/ 1458130 w 3972063"/>
              <a:gd name="connsiteY2975" fmla="*/ 5272067 h 5659437"/>
              <a:gd name="connsiteX2976" fmla="*/ 1443232 w 3972063"/>
              <a:gd name="connsiteY2976" fmla="*/ 5295479 h 5659437"/>
              <a:gd name="connsiteX2977" fmla="*/ 1458130 w 3972063"/>
              <a:gd name="connsiteY2977" fmla="*/ 5306122 h 5659437"/>
              <a:gd name="connsiteX2978" fmla="*/ 1453874 w 3972063"/>
              <a:gd name="connsiteY2978" fmla="*/ 5310378 h 5659437"/>
              <a:gd name="connsiteX2979" fmla="*/ 1438976 w 3972063"/>
              <a:gd name="connsiteY2979" fmla="*/ 5295479 h 5659437"/>
              <a:gd name="connsiteX2980" fmla="*/ 1428334 w 3972063"/>
              <a:gd name="connsiteY2980" fmla="*/ 5303993 h 5659437"/>
              <a:gd name="connsiteX2981" fmla="*/ 1411308 w 3972063"/>
              <a:gd name="connsiteY2981" fmla="*/ 5338048 h 5659437"/>
              <a:gd name="connsiteX2982" fmla="*/ 1404924 w 3972063"/>
              <a:gd name="connsiteY2982" fmla="*/ 5316764 h 5659437"/>
              <a:gd name="connsiteX2983" fmla="*/ 1383641 w 3972063"/>
              <a:gd name="connsiteY2983" fmla="*/ 5335919 h 5659437"/>
              <a:gd name="connsiteX2984" fmla="*/ 1370871 w 3972063"/>
              <a:gd name="connsiteY2984" fmla="*/ 5355075 h 5659437"/>
              <a:gd name="connsiteX2985" fmla="*/ 1377256 w 3972063"/>
              <a:gd name="connsiteY2985" fmla="*/ 5367845 h 5659437"/>
              <a:gd name="connsiteX2986" fmla="*/ 1370871 w 3972063"/>
              <a:gd name="connsiteY2986" fmla="*/ 5369974 h 5659437"/>
              <a:gd name="connsiteX2987" fmla="*/ 1377256 w 3972063"/>
              <a:gd name="connsiteY2987" fmla="*/ 5376359 h 5659437"/>
              <a:gd name="connsiteX2988" fmla="*/ 1368743 w 3972063"/>
              <a:gd name="connsiteY2988" fmla="*/ 5361460 h 5659437"/>
              <a:gd name="connsiteX2989" fmla="*/ 1358102 w 3972063"/>
              <a:gd name="connsiteY2989" fmla="*/ 5357203 h 5659437"/>
              <a:gd name="connsiteX2990" fmla="*/ 1353845 w 3972063"/>
              <a:gd name="connsiteY2990" fmla="*/ 5365717 h 5659437"/>
              <a:gd name="connsiteX2991" fmla="*/ 1358102 w 3972063"/>
              <a:gd name="connsiteY2991" fmla="*/ 5350818 h 5659437"/>
              <a:gd name="connsiteX2992" fmla="*/ 1353845 w 3972063"/>
              <a:gd name="connsiteY2992" fmla="*/ 5348690 h 5659437"/>
              <a:gd name="connsiteX2993" fmla="*/ 1343204 w 3972063"/>
              <a:gd name="connsiteY2993" fmla="*/ 5355075 h 5659437"/>
              <a:gd name="connsiteX2994" fmla="*/ 1358102 w 3972063"/>
              <a:gd name="connsiteY2994" fmla="*/ 5331662 h 5659437"/>
              <a:gd name="connsiteX2995" fmla="*/ 1349589 w 3972063"/>
              <a:gd name="connsiteY2995" fmla="*/ 5327406 h 5659437"/>
              <a:gd name="connsiteX2996" fmla="*/ 1360230 w 3972063"/>
              <a:gd name="connsiteY2996" fmla="*/ 5323149 h 5659437"/>
              <a:gd name="connsiteX2997" fmla="*/ 1364486 w 3972063"/>
              <a:gd name="connsiteY2997" fmla="*/ 5329534 h 5659437"/>
              <a:gd name="connsiteX2998" fmla="*/ 1364486 w 3972063"/>
              <a:gd name="connsiteY2998" fmla="*/ 5310378 h 5659437"/>
              <a:gd name="connsiteX2999" fmla="*/ 1377256 w 3972063"/>
              <a:gd name="connsiteY2999" fmla="*/ 5308250 h 5659437"/>
              <a:gd name="connsiteX3000" fmla="*/ 1370871 w 3972063"/>
              <a:gd name="connsiteY3000" fmla="*/ 5321020 h 5659437"/>
              <a:gd name="connsiteX3001" fmla="*/ 1394282 w 3972063"/>
              <a:gd name="connsiteY3001" fmla="*/ 5316764 h 5659437"/>
              <a:gd name="connsiteX3002" fmla="*/ 1394282 w 3972063"/>
              <a:gd name="connsiteY3002" fmla="*/ 5310378 h 5659437"/>
              <a:gd name="connsiteX3003" fmla="*/ 1385769 w 3972063"/>
              <a:gd name="connsiteY3003" fmla="*/ 5310378 h 5659437"/>
              <a:gd name="connsiteX3004" fmla="*/ 1379384 w 3972063"/>
              <a:gd name="connsiteY3004" fmla="*/ 5303993 h 5659437"/>
              <a:gd name="connsiteX3005" fmla="*/ 1381513 w 3972063"/>
              <a:gd name="connsiteY3005" fmla="*/ 5289094 h 5659437"/>
              <a:gd name="connsiteX3006" fmla="*/ 1370871 w 3972063"/>
              <a:gd name="connsiteY3006" fmla="*/ 5289094 h 5659437"/>
              <a:gd name="connsiteX3007" fmla="*/ 1390026 w 3972063"/>
              <a:gd name="connsiteY3007" fmla="*/ 5274195 h 5659437"/>
              <a:gd name="connsiteX3008" fmla="*/ 1390026 w 3972063"/>
              <a:gd name="connsiteY3008" fmla="*/ 5284837 h 5659437"/>
              <a:gd name="connsiteX3009" fmla="*/ 1411308 w 3972063"/>
              <a:gd name="connsiteY3009" fmla="*/ 5265682 h 5659437"/>
              <a:gd name="connsiteX3010" fmla="*/ 1404924 w 3972063"/>
              <a:gd name="connsiteY3010" fmla="*/ 5261425 h 5659437"/>
              <a:gd name="connsiteX3011" fmla="*/ 1407052 w 3972063"/>
              <a:gd name="connsiteY3011" fmla="*/ 5248654 h 5659437"/>
              <a:gd name="connsiteX3012" fmla="*/ 1430463 w 3972063"/>
              <a:gd name="connsiteY3012" fmla="*/ 5218857 h 5659437"/>
              <a:gd name="connsiteX3013" fmla="*/ 1432591 w 3972063"/>
              <a:gd name="connsiteY3013" fmla="*/ 5229499 h 5659437"/>
              <a:gd name="connsiteX3014" fmla="*/ 1438976 w 3972063"/>
              <a:gd name="connsiteY3014" fmla="*/ 5214600 h 5659437"/>
              <a:gd name="connsiteX3015" fmla="*/ 1449617 w 3972063"/>
              <a:gd name="connsiteY3015" fmla="*/ 5220985 h 5659437"/>
              <a:gd name="connsiteX3016" fmla="*/ 1445361 w 3972063"/>
              <a:gd name="connsiteY3016" fmla="*/ 5212472 h 5659437"/>
              <a:gd name="connsiteX3017" fmla="*/ 1451745 w 3972063"/>
              <a:gd name="connsiteY3017" fmla="*/ 5184802 h 5659437"/>
              <a:gd name="connsiteX3018" fmla="*/ 1460259 w 3972063"/>
              <a:gd name="connsiteY3018" fmla="*/ 5163518 h 5659437"/>
              <a:gd name="connsiteX3019" fmla="*/ 1453874 w 3972063"/>
              <a:gd name="connsiteY3019" fmla="*/ 5169903 h 5659437"/>
              <a:gd name="connsiteX3020" fmla="*/ 1447489 w 3972063"/>
              <a:gd name="connsiteY3020" fmla="*/ 5163518 h 5659437"/>
              <a:gd name="connsiteX3021" fmla="*/ 1464515 w 3972063"/>
              <a:gd name="connsiteY3021" fmla="*/ 5159261 h 5659437"/>
              <a:gd name="connsiteX3022" fmla="*/ 1468772 w 3972063"/>
              <a:gd name="connsiteY3022" fmla="*/ 5176289 h 5659437"/>
              <a:gd name="connsiteX3023" fmla="*/ 1483669 w 3972063"/>
              <a:gd name="connsiteY3023" fmla="*/ 5148619 h 5659437"/>
              <a:gd name="connsiteX3024" fmla="*/ 1496439 w 3972063"/>
              <a:gd name="connsiteY3024" fmla="*/ 5146491 h 5659437"/>
              <a:gd name="connsiteX3025" fmla="*/ 1504952 w 3972063"/>
              <a:gd name="connsiteY3025" fmla="*/ 5131592 h 5659437"/>
              <a:gd name="connsiteX3026" fmla="*/ 1500696 w 3972063"/>
              <a:gd name="connsiteY3026" fmla="*/ 5118822 h 5659437"/>
              <a:gd name="connsiteX3027" fmla="*/ 1513465 w 3972063"/>
              <a:gd name="connsiteY3027" fmla="*/ 5125207 h 5659437"/>
              <a:gd name="connsiteX3028" fmla="*/ 1521978 w 3972063"/>
              <a:gd name="connsiteY3028" fmla="*/ 5110308 h 5659437"/>
              <a:gd name="connsiteX3029" fmla="*/ 1513465 w 3972063"/>
              <a:gd name="connsiteY3029" fmla="*/ 5106051 h 5659437"/>
              <a:gd name="connsiteX3030" fmla="*/ 1528363 w 3972063"/>
              <a:gd name="connsiteY3030" fmla="*/ 5101794 h 5659437"/>
              <a:gd name="connsiteX3031" fmla="*/ 1543261 w 3972063"/>
              <a:gd name="connsiteY3031" fmla="*/ 5071997 h 5659437"/>
              <a:gd name="connsiteX3032" fmla="*/ 1539004 w 3972063"/>
              <a:gd name="connsiteY3032" fmla="*/ 5063483 h 5659437"/>
              <a:gd name="connsiteX3033" fmla="*/ 1549646 w 3972063"/>
              <a:gd name="connsiteY3033" fmla="*/ 5071997 h 5659437"/>
              <a:gd name="connsiteX3034" fmla="*/ 1558159 w 3972063"/>
              <a:gd name="connsiteY3034" fmla="*/ 5044327 h 5659437"/>
              <a:gd name="connsiteX3035" fmla="*/ 1547518 w 3972063"/>
              <a:gd name="connsiteY3035" fmla="*/ 5048584 h 5659437"/>
              <a:gd name="connsiteX3036" fmla="*/ 1553902 w 3972063"/>
              <a:gd name="connsiteY3036" fmla="*/ 5037942 h 5659437"/>
              <a:gd name="connsiteX3037" fmla="*/ 1536876 w 3972063"/>
              <a:gd name="connsiteY3037" fmla="*/ 5037942 h 5659437"/>
              <a:gd name="connsiteX3038" fmla="*/ 1521978 w 3972063"/>
              <a:gd name="connsiteY3038" fmla="*/ 5046456 h 5659437"/>
              <a:gd name="connsiteX3039" fmla="*/ 1509209 w 3972063"/>
              <a:gd name="connsiteY3039" fmla="*/ 5067740 h 5659437"/>
              <a:gd name="connsiteX3040" fmla="*/ 1481541 w 3972063"/>
              <a:gd name="connsiteY3040" fmla="*/ 5099666 h 5659437"/>
              <a:gd name="connsiteX3041" fmla="*/ 1470900 w 3972063"/>
              <a:gd name="connsiteY3041" fmla="*/ 5093281 h 5659437"/>
              <a:gd name="connsiteX3042" fmla="*/ 1464515 w 3972063"/>
              <a:gd name="connsiteY3042" fmla="*/ 5101794 h 5659437"/>
              <a:gd name="connsiteX3043" fmla="*/ 1447489 w 3972063"/>
              <a:gd name="connsiteY3043" fmla="*/ 5095409 h 5659437"/>
              <a:gd name="connsiteX3044" fmla="*/ 1453874 w 3972063"/>
              <a:gd name="connsiteY3044" fmla="*/ 5110308 h 5659437"/>
              <a:gd name="connsiteX3045" fmla="*/ 1438976 w 3972063"/>
              <a:gd name="connsiteY3045" fmla="*/ 5114565 h 5659437"/>
              <a:gd name="connsiteX3046" fmla="*/ 1438976 w 3972063"/>
              <a:gd name="connsiteY3046" fmla="*/ 5125207 h 5659437"/>
              <a:gd name="connsiteX3047" fmla="*/ 1430463 w 3972063"/>
              <a:gd name="connsiteY3047" fmla="*/ 5110308 h 5659437"/>
              <a:gd name="connsiteX3048" fmla="*/ 1419821 w 3972063"/>
              <a:gd name="connsiteY3048" fmla="*/ 5118822 h 5659437"/>
              <a:gd name="connsiteX3049" fmla="*/ 1417693 w 3972063"/>
              <a:gd name="connsiteY3049" fmla="*/ 5129464 h 5659437"/>
              <a:gd name="connsiteX3050" fmla="*/ 1430463 w 3972063"/>
              <a:gd name="connsiteY3050" fmla="*/ 5142234 h 5659437"/>
              <a:gd name="connsiteX3051" fmla="*/ 1417693 w 3972063"/>
              <a:gd name="connsiteY3051" fmla="*/ 5135849 h 5659437"/>
              <a:gd name="connsiteX3052" fmla="*/ 1404924 w 3972063"/>
              <a:gd name="connsiteY3052" fmla="*/ 5152876 h 5659437"/>
              <a:gd name="connsiteX3053" fmla="*/ 1394282 w 3972063"/>
              <a:gd name="connsiteY3053" fmla="*/ 5137977 h 5659437"/>
              <a:gd name="connsiteX3054" fmla="*/ 1394282 w 3972063"/>
              <a:gd name="connsiteY3054" fmla="*/ 5127335 h 5659437"/>
              <a:gd name="connsiteX3055" fmla="*/ 1402795 w 3972063"/>
              <a:gd name="connsiteY3055" fmla="*/ 5116693 h 5659437"/>
              <a:gd name="connsiteX3056" fmla="*/ 1407052 w 3972063"/>
              <a:gd name="connsiteY3056" fmla="*/ 5127335 h 5659437"/>
              <a:gd name="connsiteX3057" fmla="*/ 1411308 w 3972063"/>
              <a:gd name="connsiteY3057" fmla="*/ 5114565 h 5659437"/>
              <a:gd name="connsiteX3058" fmla="*/ 1438976 w 3972063"/>
              <a:gd name="connsiteY3058" fmla="*/ 5099666 h 5659437"/>
              <a:gd name="connsiteX3059" fmla="*/ 1432591 w 3972063"/>
              <a:gd name="connsiteY3059" fmla="*/ 5093281 h 5659437"/>
              <a:gd name="connsiteX3060" fmla="*/ 1436848 w 3972063"/>
              <a:gd name="connsiteY3060" fmla="*/ 5089024 h 5659437"/>
              <a:gd name="connsiteX3061" fmla="*/ 1445361 w 3972063"/>
              <a:gd name="connsiteY3061" fmla="*/ 5093281 h 5659437"/>
              <a:gd name="connsiteX3062" fmla="*/ 1443232 w 3972063"/>
              <a:gd name="connsiteY3062" fmla="*/ 5082639 h 5659437"/>
              <a:gd name="connsiteX3063" fmla="*/ 1453874 w 3972063"/>
              <a:gd name="connsiteY3063" fmla="*/ 5084767 h 5659437"/>
              <a:gd name="connsiteX3064" fmla="*/ 1470900 w 3972063"/>
              <a:gd name="connsiteY3064" fmla="*/ 5069868 h 5659437"/>
              <a:gd name="connsiteX3065" fmla="*/ 1462387 w 3972063"/>
              <a:gd name="connsiteY3065" fmla="*/ 5061355 h 5659437"/>
              <a:gd name="connsiteX3066" fmla="*/ 1462387 w 3972063"/>
              <a:gd name="connsiteY3066" fmla="*/ 5054969 h 5659437"/>
              <a:gd name="connsiteX3067" fmla="*/ 1475156 w 3972063"/>
              <a:gd name="connsiteY3067" fmla="*/ 5048584 h 5659437"/>
              <a:gd name="connsiteX3068" fmla="*/ 1477285 w 3972063"/>
              <a:gd name="connsiteY3068" fmla="*/ 5037942 h 5659437"/>
              <a:gd name="connsiteX3069" fmla="*/ 1456002 w 3972063"/>
              <a:gd name="connsiteY3069" fmla="*/ 5037942 h 5659437"/>
              <a:gd name="connsiteX3070" fmla="*/ 1436848 w 3972063"/>
              <a:gd name="connsiteY3070" fmla="*/ 5050713 h 5659437"/>
              <a:gd name="connsiteX3071" fmla="*/ 1438976 w 3972063"/>
              <a:gd name="connsiteY3071" fmla="*/ 5037942 h 5659437"/>
              <a:gd name="connsiteX3072" fmla="*/ 1432591 w 3972063"/>
              <a:gd name="connsiteY3072" fmla="*/ 5037942 h 5659437"/>
              <a:gd name="connsiteX3073" fmla="*/ 1426206 w 3972063"/>
              <a:gd name="connsiteY3073" fmla="*/ 5037942 h 5659437"/>
              <a:gd name="connsiteX3074" fmla="*/ 1417693 w 3972063"/>
              <a:gd name="connsiteY3074" fmla="*/ 5037942 h 5659437"/>
              <a:gd name="connsiteX3075" fmla="*/ 1421950 w 3972063"/>
              <a:gd name="connsiteY3075" fmla="*/ 5050713 h 5659437"/>
              <a:gd name="connsiteX3076" fmla="*/ 1426206 w 3972063"/>
              <a:gd name="connsiteY3076" fmla="*/ 5052841 h 5659437"/>
              <a:gd name="connsiteX3077" fmla="*/ 1417693 w 3972063"/>
              <a:gd name="connsiteY3077" fmla="*/ 5067740 h 5659437"/>
              <a:gd name="connsiteX3078" fmla="*/ 1413437 w 3972063"/>
              <a:gd name="connsiteY3078" fmla="*/ 5080510 h 5659437"/>
              <a:gd name="connsiteX3079" fmla="*/ 1411308 w 3972063"/>
              <a:gd name="connsiteY3079" fmla="*/ 5086895 h 5659437"/>
              <a:gd name="connsiteX3080" fmla="*/ 1411308 w 3972063"/>
              <a:gd name="connsiteY3080" fmla="*/ 5074125 h 5659437"/>
              <a:gd name="connsiteX3081" fmla="*/ 1407052 w 3972063"/>
              <a:gd name="connsiteY3081" fmla="*/ 5069868 h 5659437"/>
              <a:gd name="connsiteX3082" fmla="*/ 1411308 w 3972063"/>
              <a:gd name="connsiteY3082" fmla="*/ 5057098 h 5659437"/>
              <a:gd name="connsiteX3083" fmla="*/ 1402795 w 3972063"/>
              <a:gd name="connsiteY3083" fmla="*/ 5054969 h 5659437"/>
              <a:gd name="connsiteX3084" fmla="*/ 1404924 w 3972063"/>
              <a:gd name="connsiteY3084" fmla="*/ 5069868 h 5659437"/>
              <a:gd name="connsiteX3085" fmla="*/ 1387897 w 3972063"/>
              <a:gd name="connsiteY3085" fmla="*/ 5078382 h 5659437"/>
              <a:gd name="connsiteX3086" fmla="*/ 1390026 w 3972063"/>
              <a:gd name="connsiteY3086" fmla="*/ 5037942 h 5659437"/>
              <a:gd name="connsiteX3087" fmla="*/ 1385769 w 3972063"/>
              <a:gd name="connsiteY3087" fmla="*/ 5037942 h 5659437"/>
              <a:gd name="connsiteX3088" fmla="*/ 1362358 w 3972063"/>
              <a:gd name="connsiteY3088" fmla="*/ 5067740 h 5659437"/>
              <a:gd name="connsiteX3089" fmla="*/ 1362358 w 3972063"/>
              <a:gd name="connsiteY3089" fmla="*/ 5082639 h 5659437"/>
              <a:gd name="connsiteX3090" fmla="*/ 1368743 w 3972063"/>
              <a:gd name="connsiteY3090" fmla="*/ 5084767 h 5659437"/>
              <a:gd name="connsiteX3091" fmla="*/ 1330434 w 3972063"/>
              <a:gd name="connsiteY3091" fmla="*/ 5137977 h 5659437"/>
              <a:gd name="connsiteX3092" fmla="*/ 1336819 w 3972063"/>
              <a:gd name="connsiteY3092" fmla="*/ 5144363 h 5659437"/>
              <a:gd name="connsiteX3093" fmla="*/ 1326178 w 3972063"/>
              <a:gd name="connsiteY3093" fmla="*/ 5155005 h 5659437"/>
              <a:gd name="connsiteX3094" fmla="*/ 1321921 w 3972063"/>
              <a:gd name="connsiteY3094" fmla="*/ 5140106 h 5659437"/>
              <a:gd name="connsiteX3095" fmla="*/ 1307023 w 3972063"/>
              <a:gd name="connsiteY3095" fmla="*/ 5163518 h 5659437"/>
              <a:gd name="connsiteX3096" fmla="*/ 1294254 w 3972063"/>
              <a:gd name="connsiteY3096" fmla="*/ 5161390 h 5659437"/>
              <a:gd name="connsiteX3097" fmla="*/ 1298510 w 3972063"/>
              <a:gd name="connsiteY3097" fmla="*/ 5169903 h 5659437"/>
              <a:gd name="connsiteX3098" fmla="*/ 1283612 w 3972063"/>
              <a:gd name="connsiteY3098" fmla="*/ 5167775 h 5659437"/>
              <a:gd name="connsiteX3099" fmla="*/ 1285740 w 3972063"/>
              <a:gd name="connsiteY3099" fmla="*/ 5180545 h 5659437"/>
              <a:gd name="connsiteX3100" fmla="*/ 1266586 w 3972063"/>
              <a:gd name="connsiteY3100" fmla="*/ 5169903 h 5659437"/>
              <a:gd name="connsiteX3101" fmla="*/ 1258073 w 3972063"/>
              <a:gd name="connsiteY3101" fmla="*/ 5184802 h 5659437"/>
              <a:gd name="connsiteX3102" fmla="*/ 1258073 w 3972063"/>
              <a:gd name="connsiteY3102" fmla="*/ 5180545 h 5659437"/>
              <a:gd name="connsiteX3103" fmla="*/ 1254061 w 3972063"/>
              <a:gd name="connsiteY3103" fmla="*/ 5178539 h 5659437"/>
              <a:gd name="connsiteX3104" fmla="*/ 1254276 w 3972063"/>
              <a:gd name="connsiteY3104" fmla="*/ 5178236 h 5659437"/>
              <a:gd name="connsiteX3105" fmla="*/ 1262596 w 3972063"/>
              <a:gd name="connsiteY3105" fmla="*/ 5174958 h 5659437"/>
              <a:gd name="connsiteX3106" fmla="*/ 1260201 w 3972063"/>
              <a:gd name="connsiteY3106" fmla="*/ 5169903 h 5659437"/>
              <a:gd name="connsiteX3107" fmla="*/ 1254276 w 3972063"/>
              <a:gd name="connsiteY3107" fmla="*/ 5178236 h 5659437"/>
              <a:gd name="connsiteX3108" fmla="*/ 1253816 w 3972063"/>
              <a:gd name="connsiteY3108" fmla="*/ 5178417 h 5659437"/>
              <a:gd name="connsiteX3109" fmla="*/ 1254061 w 3972063"/>
              <a:gd name="connsiteY3109" fmla="*/ 5178539 h 5659437"/>
              <a:gd name="connsiteX3110" fmla="*/ 1251688 w 3972063"/>
              <a:gd name="connsiteY3110" fmla="*/ 5181876 h 5659437"/>
              <a:gd name="connsiteX3111" fmla="*/ 1249560 w 3972063"/>
              <a:gd name="connsiteY3111" fmla="*/ 5195444 h 5659437"/>
              <a:gd name="connsiteX3112" fmla="*/ 1236790 w 3972063"/>
              <a:gd name="connsiteY3112" fmla="*/ 5195444 h 5659437"/>
              <a:gd name="connsiteX3113" fmla="*/ 1236790 w 3972063"/>
              <a:gd name="connsiteY3113" fmla="*/ 5206086 h 5659437"/>
              <a:gd name="connsiteX3114" fmla="*/ 1219764 w 3972063"/>
              <a:gd name="connsiteY3114" fmla="*/ 5191187 h 5659437"/>
              <a:gd name="connsiteX3115" fmla="*/ 1226149 w 3972063"/>
              <a:gd name="connsiteY3115" fmla="*/ 5174160 h 5659437"/>
              <a:gd name="connsiteX3116" fmla="*/ 1213379 w 3972063"/>
              <a:gd name="connsiteY3116" fmla="*/ 5167775 h 5659437"/>
              <a:gd name="connsiteX3117" fmla="*/ 1209123 w 3972063"/>
              <a:gd name="connsiteY3117" fmla="*/ 5199701 h 5659437"/>
              <a:gd name="connsiteX3118" fmla="*/ 1211251 w 3972063"/>
              <a:gd name="connsiteY3118" fmla="*/ 5216728 h 5659437"/>
              <a:gd name="connsiteX3119" fmla="*/ 1211251 w 3972063"/>
              <a:gd name="connsiteY3119" fmla="*/ 5203958 h 5659437"/>
              <a:gd name="connsiteX3120" fmla="*/ 1198481 w 3972063"/>
              <a:gd name="connsiteY3120" fmla="*/ 5203958 h 5659437"/>
              <a:gd name="connsiteX3121" fmla="*/ 1202738 w 3972063"/>
              <a:gd name="connsiteY3121" fmla="*/ 5214600 h 5659437"/>
              <a:gd name="connsiteX3122" fmla="*/ 1194225 w 3972063"/>
              <a:gd name="connsiteY3122" fmla="*/ 5212472 h 5659437"/>
              <a:gd name="connsiteX3123" fmla="*/ 1202738 w 3972063"/>
              <a:gd name="connsiteY3123" fmla="*/ 5227370 h 5659437"/>
              <a:gd name="connsiteX3124" fmla="*/ 1187840 w 3972063"/>
              <a:gd name="connsiteY3124" fmla="*/ 5225242 h 5659437"/>
              <a:gd name="connsiteX3125" fmla="*/ 1196353 w 3972063"/>
              <a:gd name="connsiteY3125" fmla="*/ 5244398 h 5659437"/>
              <a:gd name="connsiteX3126" fmla="*/ 1189968 w 3972063"/>
              <a:gd name="connsiteY3126" fmla="*/ 5235884 h 5659437"/>
              <a:gd name="connsiteX3127" fmla="*/ 1181455 w 3972063"/>
              <a:gd name="connsiteY3127" fmla="*/ 5238012 h 5659437"/>
              <a:gd name="connsiteX3128" fmla="*/ 1179327 w 3972063"/>
              <a:gd name="connsiteY3128" fmla="*/ 5267810 h 5659437"/>
              <a:gd name="connsiteX3129" fmla="*/ 1189968 w 3972063"/>
              <a:gd name="connsiteY3129" fmla="*/ 5276324 h 5659437"/>
              <a:gd name="connsiteX3130" fmla="*/ 1189968 w 3972063"/>
              <a:gd name="connsiteY3130" fmla="*/ 5284837 h 5659437"/>
              <a:gd name="connsiteX3131" fmla="*/ 1179327 w 3972063"/>
              <a:gd name="connsiteY3131" fmla="*/ 5291223 h 5659437"/>
              <a:gd name="connsiteX3132" fmla="*/ 1179327 w 3972063"/>
              <a:gd name="connsiteY3132" fmla="*/ 5257168 h 5659437"/>
              <a:gd name="connsiteX3133" fmla="*/ 1175070 w 3972063"/>
              <a:gd name="connsiteY3133" fmla="*/ 5255040 h 5659437"/>
              <a:gd name="connsiteX3134" fmla="*/ 1153788 w 3972063"/>
              <a:gd name="connsiteY3134" fmla="*/ 5323149 h 5659437"/>
              <a:gd name="connsiteX3135" fmla="*/ 1143146 w 3972063"/>
              <a:gd name="connsiteY3135" fmla="*/ 5325277 h 5659437"/>
              <a:gd name="connsiteX3136" fmla="*/ 1136762 w 3972063"/>
              <a:gd name="connsiteY3136" fmla="*/ 5280581 h 5659437"/>
              <a:gd name="connsiteX3137" fmla="*/ 1132505 w 3972063"/>
              <a:gd name="connsiteY3137" fmla="*/ 5280581 h 5659437"/>
              <a:gd name="connsiteX3138" fmla="*/ 1115479 w 3972063"/>
              <a:gd name="connsiteY3138" fmla="*/ 5333791 h 5659437"/>
              <a:gd name="connsiteX3139" fmla="*/ 1094196 w 3972063"/>
              <a:gd name="connsiteY3139" fmla="*/ 5372102 h 5659437"/>
              <a:gd name="connsiteX3140" fmla="*/ 1094196 w 3972063"/>
              <a:gd name="connsiteY3140" fmla="*/ 5380616 h 5659437"/>
              <a:gd name="connsiteX3141" fmla="*/ 1083555 w 3972063"/>
              <a:gd name="connsiteY3141" fmla="*/ 5372102 h 5659437"/>
              <a:gd name="connsiteX3142" fmla="*/ 1070785 w 3972063"/>
              <a:gd name="connsiteY3142" fmla="*/ 5378487 h 5659437"/>
              <a:gd name="connsiteX3143" fmla="*/ 1075042 w 3972063"/>
              <a:gd name="connsiteY3143" fmla="*/ 5387001 h 5659437"/>
              <a:gd name="connsiteX3144" fmla="*/ 1077170 w 3972063"/>
              <a:gd name="connsiteY3144" fmla="*/ 5380616 h 5659437"/>
              <a:gd name="connsiteX3145" fmla="*/ 1079298 w 3972063"/>
              <a:gd name="connsiteY3145" fmla="*/ 5404028 h 5659437"/>
              <a:gd name="connsiteX3146" fmla="*/ 1034605 w 3972063"/>
              <a:gd name="connsiteY3146" fmla="*/ 5416799 h 5659437"/>
              <a:gd name="connsiteX3147" fmla="*/ 1011194 w 3972063"/>
              <a:gd name="connsiteY3147" fmla="*/ 5416799 h 5659437"/>
              <a:gd name="connsiteX3148" fmla="*/ 996296 w 3972063"/>
              <a:gd name="connsiteY3148" fmla="*/ 5344433 h 5659437"/>
              <a:gd name="connsiteX3149" fmla="*/ 1002681 w 3972063"/>
              <a:gd name="connsiteY3149" fmla="*/ 5355075 h 5659437"/>
              <a:gd name="connsiteX3150" fmla="*/ 1013322 w 3972063"/>
              <a:gd name="connsiteY3150" fmla="*/ 5331662 h 5659437"/>
              <a:gd name="connsiteX3151" fmla="*/ 1023963 w 3972063"/>
              <a:gd name="connsiteY3151" fmla="*/ 5265682 h 5659437"/>
              <a:gd name="connsiteX3152" fmla="*/ 1049503 w 3972063"/>
              <a:gd name="connsiteY3152" fmla="*/ 5216728 h 5659437"/>
              <a:gd name="connsiteX3153" fmla="*/ 1036733 w 3972063"/>
              <a:gd name="connsiteY3153" fmla="*/ 5225242 h 5659437"/>
              <a:gd name="connsiteX3154" fmla="*/ 1047374 w 3972063"/>
              <a:gd name="connsiteY3154" fmla="*/ 5193316 h 5659437"/>
              <a:gd name="connsiteX3155" fmla="*/ 1062272 w 3972063"/>
              <a:gd name="connsiteY3155" fmla="*/ 5161390 h 5659437"/>
              <a:gd name="connsiteX3156" fmla="*/ 1070785 w 3972063"/>
              <a:gd name="connsiteY3156" fmla="*/ 5163518 h 5659437"/>
              <a:gd name="connsiteX3157" fmla="*/ 1079298 w 3972063"/>
              <a:gd name="connsiteY3157" fmla="*/ 5137977 h 5659437"/>
              <a:gd name="connsiteX3158" fmla="*/ 1077170 w 3972063"/>
              <a:gd name="connsiteY3158" fmla="*/ 5148619 h 5659437"/>
              <a:gd name="connsiteX3159" fmla="*/ 1081427 w 3972063"/>
              <a:gd name="connsiteY3159" fmla="*/ 5131592 h 5659437"/>
              <a:gd name="connsiteX3160" fmla="*/ 1113351 w 3972063"/>
              <a:gd name="connsiteY3160" fmla="*/ 5084767 h 5659437"/>
              <a:gd name="connsiteX3161" fmla="*/ 1106966 w 3972063"/>
              <a:gd name="connsiteY3161" fmla="*/ 5048584 h 5659437"/>
              <a:gd name="connsiteX3162" fmla="*/ 1100581 w 3972063"/>
              <a:gd name="connsiteY3162" fmla="*/ 5046456 h 5659437"/>
              <a:gd name="connsiteX3163" fmla="*/ 1100581 w 3972063"/>
              <a:gd name="connsiteY3163" fmla="*/ 5050713 h 5659437"/>
              <a:gd name="connsiteX3164" fmla="*/ 1102709 w 3972063"/>
              <a:gd name="connsiteY3164" fmla="*/ 5061355 h 5659437"/>
              <a:gd name="connsiteX3165" fmla="*/ 1098453 w 3972063"/>
              <a:gd name="connsiteY3165" fmla="*/ 5067740 h 5659437"/>
              <a:gd name="connsiteX3166" fmla="*/ 1085683 w 3972063"/>
              <a:gd name="connsiteY3166" fmla="*/ 5065611 h 5659437"/>
              <a:gd name="connsiteX3167" fmla="*/ 1083555 w 3972063"/>
              <a:gd name="connsiteY3167" fmla="*/ 5076253 h 5659437"/>
              <a:gd name="connsiteX3168" fmla="*/ 1072914 w 3972063"/>
              <a:gd name="connsiteY3168" fmla="*/ 5074125 h 5659437"/>
              <a:gd name="connsiteX3169" fmla="*/ 1070785 w 3972063"/>
              <a:gd name="connsiteY3169" fmla="*/ 5086895 h 5659437"/>
              <a:gd name="connsiteX3170" fmla="*/ 1077170 w 3972063"/>
              <a:gd name="connsiteY3170" fmla="*/ 5089024 h 5659437"/>
              <a:gd name="connsiteX3171" fmla="*/ 1066529 w 3972063"/>
              <a:gd name="connsiteY3171" fmla="*/ 5091152 h 5659437"/>
              <a:gd name="connsiteX3172" fmla="*/ 1060144 w 3972063"/>
              <a:gd name="connsiteY3172" fmla="*/ 5063483 h 5659437"/>
              <a:gd name="connsiteX3173" fmla="*/ 1058016 w 3972063"/>
              <a:gd name="connsiteY3173" fmla="*/ 5067740 h 5659437"/>
              <a:gd name="connsiteX3174" fmla="*/ 1058016 w 3972063"/>
              <a:gd name="connsiteY3174" fmla="*/ 5082639 h 5659437"/>
              <a:gd name="connsiteX3175" fmla="*/ 1055887 w 3972063"/>
              <a:gd name="connsiteY3175" fmla="*/ 5080510 h 5659437"/>
              <a:gd name="connsiteX3176" fmla="*/ 1049503 w 3972063"/>
              <a:gd name="connsiteY3176" fmla="*/ 5097538 h 5659437"/>
              <a:gd name="connsiteX3177" fmla="*/ 1038861 w 3972063"/>
              <a:gd name="connsiteY3177" fmla="*/ 5091152 h 5659437"/>
              <a:gd name="connsiteX3178" fmla="*/ 1021835 w 3972063"/>
              <a:gd name="connsiteY3178" fmla="*/ 5108180 h 5659437"/>
              <a:gd name="connsiteX3179" fmla="*/ 1015450 w 3972063"/>
              <a:gd name="connsiteY3179" fmla="*/ 5097538 h 5659437"/>
              <a:gd name="connsiteX3180" fmla="*/ 998424 w 3972063"/>
              <a:gd name="connsiteY3180" fmla="*/ 5110308 h 5659437"/>
              <a:gd name="connsiteX3181" fmla="*/ 1002681 w 3972063"/>
              <a:gd name="connsiteY3181" fmla="*/ 5116693 h 5659437"/>
              <a:gd name="connsiteX3182" fmla="*/ 981398 w 3972063"/>
              <a:gd name="connsiteY3182" fmla="*/ 5133720 h 5659437"/>
              <a:gd name="connsiteX3183" fmla="*/ 953730 w 3972063"/>
              <a:gd name="connsiteY3183" fmla="*/ 5142234 h 5659437"/>
              <a:gd name="connsiteX3184" fmla="*/ 994168 w 3972063"/>
              <a:gd name="connsiteY3184" fmla="*/ 5033685 h 5659437"/>
              <a:gd name="connsiteX3185" fmla="*/ 1006937 w 3972063"/>
              <a:gd name="connsiteY3185" fmla="*/ 4997502 h 5659437"/>
              <a:gd name="connsiteX3186" fmla="*/ 1019707 w 3972063"/>
              <a:gd name="connsiteY3186" fmla="*/ 4963448 h 5659437"/>
              <a:gd name="connsiteX3187" fmla="*/ 1011194 w 3972063"/>
              <a:gd name="connsiteY3187" fmla="*/ 4993246 h 5659437"/>
              <a:gd name="connsiteX3188" fmla="*/ 1026092 w 3972063"/>
              <a:gd name="connsiteY3188" fmla="*/ 4946421 h 5659437"/>
              <a:gd name="connsiteX3189" fmla="*/ 1026092 w 3972063"/>
              <a:gd name="connsiteY3189" fmla="*/ 4927265 h 5659437"/>
              <a:gd name="connsiteX3190" fmla="*/ 1032476 w 3972063"/>
              <a:gd name="connsiteY3190" fmla="*/ 4950677 h 5659437"/>
              <a:gd name="connsiteX3191" fmla="*/ 1030348 w 3972063"/>
              <a:gd name="connsiteY3191" fmla="*/ 4912366 h 5659437"/>
              <a:gd name="connsiteX3192" fmla="*/ 1038861 w 3972063"/>
              <a:gd name="connsiteY3192" fmla="*/ 4914494 h 5659437"/>
              <a:gd name="connsiteX3193" fmla="*/ 1049503 w 3972063"/>
              <a:gd name="connsiteY3193" fmla="*/ 4901724 h 5659437"/>
              <a:gd name="connsiteX3194" fmla="*/ 1051631 w 3972063"/>
              <a:gd name="connsiteY3194" fmla="*/ 4897467 h 5659437"/>
              <a:gd name="connsiteX3195" fmla="*/ 1043118 w 3972063"/>
              <a:gd name="connsiteY3195" fmla="*/ 4880440 h 5659437"/>
              <a:gd name="connsiteX3196" fmla="*/ 1038861 w 3972063"/>
              <a:gd name="connsiteY3196" fmla="*/ 4884697 h 5659437"/>
              <a:gd name="connsiteX3197" fmla="*/ 1043118 w 3972063"/>
              <a:gd name="connsiteY3197" fmla="*/ 4897467 h 5659437"/>
              <a:gd name="connsiteX3198" fmla="*/ 1036733 w 3972063"/>
              <a:gd name="connsiteY3198" fmla="*/ 4905981 h 5659437"/>
              <a:gd name="connsiteX3199" fmla="*/ 1036733 w 3972063"/>
              <a:gd name="connsiteY3199" fmla="*/ 4888954 h 5659437"/>
              <a:gd name="connsiteX3200" fmla="*/ 1021835 w 3972063"/>
              <a:gd name="connsiteY3200" fmla="*/ 4891082 h 5659437"/>
              <a:gd name="connsiteX3201" fmla="*/ 1013322 w 3972063"/>
              <a:gd name="connsiteY3201" fmla="*/ 4874055 h 5659437"/>
              <a:gd name="connsiteX3202" fmla="*/ 1009065 w 3972063"/>
              <a:gd name="connsiteY3202" fmla="*/ 4914494 h 5659437"/>
              <a:gd name="connsiteX3203" fmla="*/ 1002681 w 3972063"/>
              <a:gd name="connsiteY3203" fmla="*/ 4927265 h 5659437"/>
              <a:gd name="connsiteX3204" fmla="*/ 1011194 w 3972063"/>
              <a:gd name="connsiteY3204" fmla="*/ 4931522 h 5659437"/>
              <a:gd name="connsiteX3205" fmla="*/ 1000552 w 3972063"/>
              <a:gd name="connsiteY3205" fmla="*/ 4940035 h 5659437"/>
              <a:gd name="connsiteX3206" fmla="*/ 989911 w 3972063"/>
              <a:gd name="connsiteY3206" fmla="*/ 4974090 h 5659437"/>
              <a:gd name="connsiteX3207" fmla="*/ 975013 w 3972063"/>
              <a:gd name="connsiteY3207" fmla="*/ 5006016 h 5659437"/>
              <a:gd name="connsiteX3208" fmla="*/ 943089 w 3972063"/>
              <a:gd name="connsiteY3208" fmla="*/ 5061355 h 5659437"/>
              <a:gd name="connsiteX3209" fmla="*/ 940961 w 3972063"/>
              <a:gd name="connsiteY3209" fmla="*/ 5027300 h 5659437"/>
              <a:gd name="connsiteX3210" fmla="*/ 926063 w 3972063"/>
              <a:gd name="connsiteY3210" fmla="*/ 5052841 h 5659437"/>
              <a:gd name="connsiteX3211" fmla="*/ 911165 w 3972063"/>
              <a:gd name="connsiteY3211" fmla="*/ 5054969 h 5659437"/>
              <a:gd name="connsiteX3212" fmla="*/ 902652 w 3972063"/>
              <a:gd name="connsiteY3212" fmla="*/ 5080510 h 5659437"/>
              <a:gd name="connsiteX3213" fmla="*/ 889882 w 3972063"/>
              <a:gd name="connsiteY3213" fmla="*/ 5089024 h 5659437"/>
              <a:gd name="connsiteX3214" fmla="*/ 894139 w 3972063"/>
              <a:gd name="connsiteY3214" fmla="*/ 5076253 h 5659437"/>
              <a:gd name="connsiteX3215" fmla="*/ 879241 w 3972063"/>
              <a:gd name="connsiteY3215" fmla="*/ 5076253 h 5659437"/>
              <a:gd name="connsiteX3216" fmla="*/ 879241 w 3972063"/>
              <a:gd name="connsiteY3216" fmla="*/ 5003888 h 5659437"/>
              <a:gd name="connsiteX3217" fmla="*/ 894139 w 3972063"/>
              <a:gd name="connsiteY3217" fmla="*/ 4940035 h 5659437"/>
              <a:gd name="connsiteX3218" fmla="*/ 917550 w 3972063"/>
              <a:gd name="connsiteY3218" fmla="*/ 4861284 h 5659437"/>
              <a:gd name="connsiteX3219" fmla="*/ 938833 w 3972063"/>
              <a:gd name="connsiteY3219" fmla="*/ 4797432 h 5659437"/>
              <a:gd name="connsiteX3220" fmla="*/ 945217 w 3972063"/>
              <a:gd name="connsiteY3220" fmla="*/ 4801689 h 5659437"/>
              <a:gd name="connsiteX3221" fmla="*/ 945217 w 3972063"/>
              <a:gd name="connsiteY3221" fmla="*/ 4776148 h 5659437"/>
              <a:gd name="connsiteX3222" fmla="*/ 960115 w 3972063"/>
              <a:gd name="connsiteY3222" fmla="*/ 4776148 h 5659437"/>
              <a:gd name="connsiteX3223" fmla="*/ 970757 w 3972063"/>
              <a:gd name="connsiteY3223" fmla="*/ 4733580 h 5659437"/>
              <a:gd name="connsiteX3224" fmla="*/ 955859 w 3972063"/>
              <a:gd name="connsiteY3224" fmla="*/ 4746350 h 5659437"/>
              <a:gd name="connsiteX3225" fmla="*/ 951602 w 3972063"/>
              <a:gd name="connsiteY3225" fmla="*/ 4729323 h 5659437"/>
              <a:gd name="connsiteX3226" fmla="*/ 938833 w 3972063"/>
              <a:gd name="connsiteY3226" fmla="*/ 4742093 h 5659437"/>
              <a:gd name="connsiteX3227" fmla="*/ 928191 w 3972063"/>
              <a:gd name="connsiteY3227" fmla="*/ 4733580 h 5659437"/>
              <a:gd name="connsiteX3228" fmla="*/ 923935 w 3972063"/>
              <a:gd name="connsiteY3228" fmla="*/ 4716552 h 5659437"/>
              <a:gd name="connsiteX3229" fmla="*/ 921806 w 3972063"/>
              <a:gd name="connsiteY3229" fmla="*/ 4731451 h 5659437"/>
              <a:gd name="connsiteX3230" fmla="*/ 909037 w 3972063"/>
              <a:gd name="connsiteY3230" fmla="*/ 4725066 h 5659437"/>
              <a:gd name="connsiteX3231" fmla="*/ 913293 w 3972063"/>
              <a:gd name="connsiteY3231" fmla="*/ 4739965 h 5659437"/>
              <a:gd name="connsiteX3232" fmla="*/ 923935 w 3972063"/>
              <a:gd name="connsiteY3232" fmla="*/ 4737837 h 5659437"/>
              <a:gd name="connsiteX3233" fmla="*/ 923935 w 3972063"/>
              <a:gd name="connsiteY3233" fmla="*/ 4733580 h 5659437"/>
              <a:gd name="connsiteX3234" fmla="*/ 928191 w 3972063"/>
              <a:gd name="connsiteY3234" fmla="*/ 4742093 h 5659437"/>
              <a:gd name="connsiteX3235" fmla="*/ 911165 w 3972063"/>
              <a:gd name="connsiteY3235" fmla="*/ 4742093 h 5659437"/>
              <a:gd name="connsiteX3236" fmla="*/ 911165 w 3972063"/>
              <a:gd name="connsiteY3236" fmla="*/ 4752735 h 5659437"/>
              <a:gd name="connsiteX3237" fmla="*/ 919678 w 3972063"/>
              <a:gd name="connsiteY3237" fmla="*/ 4750607 h 5659437"/>
              <a:gd name="connsiteX3238" fmla="*/ 896267 w 3972063"/>
              <a:gd name="connsiteY3238" fmla="*/ 4774020 h 5659437"/>
              <a:gd name="connsiteX3239" fmla="*/ 904780 w 3972063"/>
              <a:gd name="connsiteY3239" fmla="*/ 4739965 h 5659437"/>
              <a:gd name="connsiteX3240" fmla="*/ 898395 w 3972063"/>
              <a:gd name="connsiteY3240" fmla="*/ 4737837 h 5659437"/>
              <a:gd name="connsiteX3241" fmla="*/ 881369 w 3972063"/>
              <a:gd name="connsiteY3241" fmla="*/ 4776148 h 5659437"/>
              <a:gd name="connsiteX3242" fmla="*/ 872856 w 3972063"/>
              <a:gd name="connsiteY3242" fmla="*/ 4771891 h 5659437"/>
              <a:gd name="connsiteX3243" fmla="*/ 870728 w 3972063"/>
              <a:gd name="connsiteY3243" fmla="*/ 4776148 h 5659437"/>
              <a:gd name="connsiteX3244" fmla="*/ 877113 w 3972063"/>
              <a:gd name="connsiteY3244" fmla="*/ 4780405 h 5659437"/>
              <a:gd name="connsiteX3245" fmla="*/ 862215 w 3972063"/>
              <a:gd name="connsiteY3245" fmla="*/ 4791047 h 5659437"/>
              <a:gd name="connsiteX3246" fmla="*/ 847317 w 3972063"/>
              <a:gd name="connsiteY3246" fmla="*/ 4822973 h 5659437"/>
              <a:gd name="connsiteX3247" fmla="*/ 851574 w 3972063"/>
              <a:gd name="connsiteY3247" fmla="*/ 4793175 h 5659437"/>
              <a:gd name="connsiteX3248" fmla="*/ 832419 w 3972063"/>
              <a:gd name="connsiteY3248" fmla="*/ 4820844 h 5659437"/>
              <a:gd name="connsiteX3249" fmla="*/ 847317 w 3972063"/>
              <a:gd name="connsiteY3249" fmla="*/ 4831487 h 5659437"/>
              <a:gd name="connsiteX3250" fmla="*/ 840932 w 3972063"/>
              <a:gd name="connsiteY3250" fmla="*/ 4835743 h 5659437"/>
              <a:gd name="connsiteX3251" fmla="*/ 828163 w 3972063"/>
              <a:gd name="connsiteY3251" fmla="*/ 4820844 h 5659437"/>
              <a:gd name="connsiteX3252" fmla="*/ 815393 w 3972063"/>
              <a:gd name="connsiteY3252" fmla="*/ 4831487 h 5659437"/>
              <a:gd name="connsiteX3253" fmla="*/ 791982 w 3972063"/>
              <a:gd name="connsiteY3253" fmla="*/ 4874055 h 5659437"/>
              <a:gd name="connsiteX3254" fmla="*/ 789854 w 3972063"/>
              <a:gd name="connsiteY3254" fmla="*/ 4848514 h 5659437"/>
              <a:gd name="connsiteX3255" fmla="*/ 762186 w 3972063"/>
              <a:gd name="connsiteY3255" fmla="*/ 4871926 h 5659437"/>
              <a:gd name="connsiteX3256" fmla="*/ 747288 w 3972063"/>
              <a:gd name="connsiteY3256" fmla="*/ 4895339 h 5659437"/>
              <a:gd name="connsiteX3257" fmla="*/ 751545 w 3972063"/>
              <a:gd name="connsiteY3257" fmla="*/ 4910238 h 5659437"/>
              <a:gd name="connsiteX3258" fmla="*/ 745160 w 3972063"/>
              <a:gd name="connsiteY3258" fmla="*/ 4912366 h 5659437"/>
              <a:gd name="connsiteX3259" fmla="*/ 751545 w 3972063"/>
              <a:gd name="connsiteY3259" fmla="*/ 4918751 h 5659437"/>
              <a:gd name="connsiteX3260" fmla="*/ 743032 w 3972063"/>
              <a:gd name="connsiteY3260" fmla="*/ 4903852 h 5659437"/>
              <a:gd name="connsiteX3261" fmla="*/ 732390 w 3972063"/>
              <a:gd name="connsiteY3261" fmla="*/ 4899596 h 5659437"/>
              <a:gd name="connsiteX3262" fmla="*/ 728134 w 3972063"/>
              <a:gd name="connsiteY3262" fmla="*/ 4910238 h 5659437"/>
              <a:gd name="connsiteX3263" fmla="*/ 734519 w 3972063"/>
              <a:gd name="connsiteY3263" fmla="*/ 4891082 h 5659437"/>
              <a:gd name="connsiteX3264" fmla="*/ 728134 w 3972063"/>
              <a:gd name="connsiteY3264" fmla="*/ 4888954 h 5659437"/>
              <a:gd name="connsiteX3265" fmla="*/ 717493 w 3972063"/>
              <a:gd name="connsiteY3265" fmla="*/ 4895339 h 5659437"/>
              <a:gd name="connsiteX3266" fmla="*/ 736647 w 3972063"/>
              <a:gd name="connsiteY3266" fmla="*/ 4867669 h 5659437"/>
              <a:gd name="connsiteX3267" fmla="*/ 726006 w 3972063"/>
              <a:gd name="connsiteY3267" fmla="*/ 4863413 h 5659437"/>
              <a:gd name="connsiteX3268" fmla="*/ 740904 w 3972063"/>
              <a:gd name="connsiteY3268" fmla="*/ 4859156 h 5659437"/>
              <a:gd name="connsiteX3269" fmla="*/ 743032 w 3972063"/>
              <a:gd name="connsiteY3269" fmla="*/ 4865541 h 5659437"/>
              <a:gd name="connsiteX3270" fmla="*/ 745160 w 3972063"/>
              <a:gd name="connsiteY3270" fmla="*/ 4844257 h 5659437"/>
              <a:gd name="connsiteX3271" fmla="*/ 757930 w 3972063"/>
              <a:gd name="connsiteY3271" fmla="*/ 4840000 h 5659437"/>
              <a:gd name="connsiteX3272" fmla="*/ 751545 w 3972063"/>
              <a:gd name="connsiteY3272" fmla="*/ 4854899 h 5659437"/>
              <a:gd name="connsiteX3273" fmla="*/ 777084 w 3972063"/>
              <a:gd name="connsiteY3273" fmla="*/ 4848514 h 5659437"/>
              <a:gd name="connsiteX3274" fmla="*/ 779212 w 3972063"/>
              <a:gd name="connsiteY3274" fmla="*/ 4842129 h 5659437"/>
              <a:gd name="connsiteX3275" fmla="*/ 768571 w 3972063"/>
              <a:gd name="connsiteY3275" fmla="*/ 4842129 h 5659437"/>
              <a:gd name="connsiteX3276" fmla="*/ 762186 w 3972063"/>
              <a:gd name="connsiteY3276" fmla="*/ 4835743 h 5659437"/>
              <a:gd name="connsiteX3277" fmla="*/ 766443 w 3972063"/>
              <a:gd name="connsiteY3277" fmla="*/ 4818716 h 5659437"/>
              <a:gd name="connsiteX3278" fmla="*/ 755801 w 3972063"/>
              <a:gd name="connsiteY3278" fmla="*/ 4818716 h 5659437"/>
              <a:gd name="connsiteX3279" fmla="*/ 779212 w 3972063"/>
              <a:gd name="connsiteY3279" fmla="*/ 4801689 h 5659437"/>
              <a:gd name="connsiteX3280" fmla="*/ 774956 w 3972063"/>
              <a:gd name="connsiteY3280" fmla="*/ 4812331 h 5659437"/>
              <a:gd name="connsiteX3281" fmla="*/ 802623 w 3972063"/>
              <a:gd name="connsiteY3281" fmla="*/ 4788918 h 5659437"/>
              <a:gd name="connsiteX3282" fmla="*/ 794110 w 3972063"/>
              <a:gd name="connsiteY3282" fmla="*/ 4784662 h 5659437"/>
              <a:gd name="connsiteX3283" fmla="*/ 798367 w 3972063"/>
              <a:gd name="connsiteY3283" fmla="*/ 4767634 h 5659437"/>
              <a:gd name="connsiteX3284" fmla="*/ 830291 w 3972063"/>
              <a:gd name="connsiteY3284" fmla="*/ 4733580 h 5659437"/>
              <a:gd name="connsiteX3285" fmla="*/ 832419 w 3972063"/>
              <a:gd name="connsiteY3285" fmla="*/ 4744222 h 5659437"/>
              <a:gd name="connsiteX3286" fmla="*/ 840932 w 3972063"/>
              <a:gd name="connsiteY3286" fmla="*/ 4727195 h 5659437"/>
              <a:gd name="connsiteX3287" fmla="*/ 849445 w 3972063"/>
              <a:gd name="connsiteY3287" fmla="*/ 4733580 h 5659437"/>
              <a:gd name="connsiteX3288" fmla="*/ 847317 w 3972063"/>
              <a:gd name="connsiteY3288" fmla="*/ 4725066 h 5659437"/>
              <a:gd name="connsiteX3289" fmla="*/ 857958 w 3972063"/>
              <a:gd name="connsiteY3289" fmla="*/ 4693140 h 5659437"/>
              <a:gd name="connsiteX3290" fmla="*/ 868600 w 3972063"/>
              <a:gd name="connsiteY3290" fmla="*/ 4667599 h 5659437"/>
              <a:gd name="connsiteX3291" fmla="*/ 862215 w 3972063"/>
              <a:gd name="connsiteY3291" fmla="*/ 4676113 h 5659437"/>
              <a:gd name="connsiteX3292" fmla="*/ 855830 w 3972063"/>
              <a:gd name="connsiteY3292" fmla="*/ 4669728 h 5659437"/>
              <a:gd name="connsiteX3293" fmla="*/ 874985 w 3972063"/>
              <a:gd name="connsiteY3293" fmla="*/ 4663342 h 5659437"/>
              <a:gd name="connsiteX3294" fmla="*/ 877113 w 3972063"/>
              <a:gd name="connsiteY3294" fmla="*/ 4680370 h 5659437"/>
              <a:gd name="connsiteX3295" fmla="*/ 896267 w 3972063"/>
              <a:gd name="connsiteY3295" fmla="*/ 4648443 h 5659437"/>
              <a:gd name="connsiteX3296" fmla="*/ 911165 w 3972063"/>
              <a:gd name="connsiteY3296" fmla="*/ 4644187 h 5659437"/>
              <a:gd name="connsiteX3297" fmla="*/ 921806 w 3972063"/>
              <a:gd name="connsiteY3297" fmla="*/ 4627159 h 5659437"/>
              <a:gd name="connsiteX3298" fmla="*/ 917550 w 3972063"/>
              <a:gd name="connsiteY3298" fmla="*/ 4610132 h 5659437"/>
              <a:gd name="connsiteX3299" fmla="*/ 932448 w 3972063"/>
              <a:gd name="connsiteY3299" fmla="*/ 4618646 h 5659437"/>
              <a:gd name="connsiteX3300" fmla="*/ 943089 w 3972063"/>
              <a:gd name="connsiteY3300" fmla="*/ 4599490 h 5659437"/>
              <a:gd name="connsiteX3301" fmla="*/ 934576 w 3972063"/>
              <a:gd name="connsiteY3301" fmla="*/ 4595233 h 5659437"/>
              <a:gd name="connsiteX3302" fmla="*/ 949474 w 3972063"/>
              <a:gd name="connsiteY3302" fmla="*/ 4588848 h 5659437"/>
              <a:gd name="connsiteX3303" fmla="*/ 970757 w 3972063"/>
              <a:gd name="connsiteY3303" fmla="*/ 4552665 h 5659437"/>
              <a:gd name="connsiteX3304" fmla="*/ 968628 w 3972063"/>
              <a:gd name="connsiteY3304" fmla="*/ 4544151 h 5659437"/>
              <a:gd name="connsiteX3305" fmla="*/ 977141 w 3972063"/>
              <a:gd name="connsiteY3305" fmla="*/ 4552665 h 5659437"/>
              <a:gd name="connsiteX3306" fmla="*/ 989911 w 3972063"/>
              <a:gd name="connsiteY3306" fmla="*/ 4520739 h 5659437"/>
              <a:gd name="connsiteX3307" fmla="*/ 979270 w 3972063"/>
              <a:gd name="connsiteY3307" fmla="*/ 4524996 h 5659437"/>
              <a:gd name="connsiteX3308" fmla="*/ 996296 w 3972063"/>
              <a:gd name="connsiteY3308" fmla="*/ 4505840 h 5659437"/>
              <a:gd name="connsiteX3309" fmla="*/ 994168 w 3972063"/>
              <a:gd name="connsiteY3309" fmla="*/ 4514354 h 5659437"/>
              <a:gd name="connsiteX3310" fmla="*/ 1004809 w 3972063"/>
              <a:gd name="connsiteY3310" fmla="*/ 4495198 h 5659437"/>
              <a:gd name="connsiteX3311" fmla="*/ 996296 w 3972063"/>
              <a:gd name="connsiteY3311" fmla="*/ 4495198 h 5659437"/>
              <a:gd name="connsiteX3312" fmla="*/ 1006937 w 3972063"/>
              <a:gd name="connsiteY3312" fmla="*/ 4493070 h 5659437"/>
              <a:gd name="connsiteX3313" fmla="*/ 1009065 w 3972063"/>
              <a:gd name="connsiteY3313" fmla="*/ 4476042 h 5659437"/>
              <a:gd name="connsiteX3314" fmla="*/ 992039 w 3972063"/>
              <a:gd name="connsiteY3314" fmla="*/ 4480299 h 5659437"/>
              <a:gd name="connsiteX3315" fmla="*/ 992039 w 3972063"/>
              <a:gd name="connsiteY3315" fmla="*/ 4490941 h 5659437"/>
              <a:gd name="connsiteX3316" fmla="*/ 949474 w 3972063"/>
              <a:gd name="connsiteY3316" fmla="*/ 4527124 h 5659437"/>
              <a:gd name="connsiteX3317" fmla="*/ 936704 w 3972063"/>
              <a:gd name="connsiteY3317" fmla="*/ 4552665 h 5659437"/>
              <a:gd name="connsiteX3318" fmla="*/ 902652 w 3972063"/>
              <a:gd name="connsiteY3318" fmla="*/ 4590976 h 5659437"/>
              <a:gd name="connsiteX3319" fmla="*/ 892011 w 3972063"/>
              <a:gd name="connsiteY3319" fmla="*/ 4584591 h 5659437"/>
              <a:gd name="connsiteX3320" fmla="*/ 883498 w 3972063"/>
              <a:gd name="connsiteY3320" fmla="*/ 4595233 h 5659437"/>
              <a:gd name="connsiteX3321" fmla="*/ 864343 w 3972063"/>
              <a:gd name="connsiteY3321" fmla="*/ 4588848 h 5659437"/>
              <a:gd name="connsiteX3322" fmla="*/ 870728 w 3972063"/>
              <a:gd name="connsiteY3322" fmla="*/ 4605875 h 5659437"/>
              <a:gd name="connsiteX3323" fmla="*/ 853702 w 3972063"/>
              <a:gd name="connsiteY3323" fmla="*/ 4612260 h 5659437"/>
              <a:gd name="connsiteX3324" fmla="*/ 853702 w 3972063"/>
              <a:gd name="connsiteY3324" fmla="*/ 4622903 h 5659437"/>
              <a:gd name="connsiteX3325" fmla="*/ 845189 w 3972063"/>
              <a:gd name="connsiteY3325" fmla="*/ 4608004 h 5659437"/>
              <a:gd name="connsiteX3326" fmla="*/ 832419 w 3972063"/>
              <a:gd name="connsiteY3326" fmla="*/ 4618646 h 5659437"/>
              <a:gd name="connsiteX3327" fmla="*/ 830291 w 3972063"/>
              <a:gd name="connsiteY3327" fmla="*/ 4631416 h 5659437"/>
              <a:gd name="connsiteX3328" fmla="*/ 838804 w 3972063"/>
              <a:gd name="connsiteY3328" fmla="*/ 4644187 h 5659437"/>
              <a:gd name="connsiteX3329" fmla="*/ 828163 w 3972063"/>
              <a:gd name="connsiteY3329" fmla="*/ 4637801 h 5659437"/>
              <a:gd name="connsiteX3330" fmla="*/ 811136 w 3972063"/>
              <a:gd name="connsiteY3330" fmla="*/ 4659085 h 5659437"/>
              <a:gd name="connsiteX3331" fmla="*/ 802623 w 3972063"/>
              <a:gd name="connsiteY3331" fmla="*/ 4642058 h 5659437"/>
              <a:gd name="connsiteX3332" fmla="*/ 802623 w 3972063"/>
              <a:gd name="connsiteY3332" fmla="*/ 4631416 h 5659437"/>
              <a:gd name="connsiteX3333" fmla="*/ 815393 w 3972063"/>
              <a:gd name="connsiteY3333" fmla="*/ 4618646 h 5659437"/>
              <a:gd name="connsiteX3334" fmla="*/ 817521 w 3972063"/>
              <a:gd name="connsiteY3334" fmla="*/ 4629288 h 5659437"/>
              <a:gd name="connsiteX3335" fmla="*/ 823906 w 3972063"/>
              <a:gd name="connsiteY3335" fmla="*/ 4612260 h 5659437"/>
              <a:gd name="connsiteX3336" fmla="*/ 853702 w 3972063"/>
              <a:gd name="connsiteY3336" fmla="*/ 4595233 h 5659437"/>
              <a:gd name="connsiteX3337" fmla="*/ 849445 w 3972063"/>
              <a:gd name="connsiteY3337" fmla="*/ 4586720 h 5659437"/>
              <a:gd name="connsiteX3338" fmla="*/ 853702 w 3972063"/>
              <a:gd name="connsiteY3338" fmla="*/ 4580334 h 5659437"/>
              <a:gd name="connsiteX3339" fmla="*/ 862215 w 3972063"/>
              <a:gd name="connsiteY3339" fmla="*/ 4586720 h 5659437"/>
              <a:gd name="connsiteX3340" fmla="*/ 862215 w 3972063"/>
              <a:gd name="connsiteY3340" fmla="*/ 4571821 h 5659437"/>
              <a:gd name="connsiteX3341" fmla="*/ 874985 w 3972063"/>
              <a:gd name="connsiteY3341" fmla="*/ 4573949 h 5659437"/>
              <a:gd name="connsiteX3342" fmla="*/ 892011 w 3972063"/>
              <a:gd name="connsiteY3342" fmla="*/ 4554793 h 5659437"/>
              <a:gd name="connsiteX3343" fmla="*/ 885626 w 3972063"/>
              <a:gd name="connsiteY3343" fmla="*/ 4546280 h 5659437"/>
              <a:gd name="connsiteX3344" fmla="*/ 887754 w 3972063"/>
              <a:gd name="connsiteY3344" fmla="*/ 4539895 h 5659437"/>
              <a:gd name="connsiteX3345" fmla="*/ 900524 w 3972063"/>
              <a:gd name="connsiteY3345" fmla="*/ 4531381 h 5659437"/>
              <a:gd name="connsiteX3346" fmla="*/ 932448 w 3972063"/>
              <a:gd name="connsiteY3346" fmla="*/ 4497326 h 5659437"/>
              <a:gd name="connsiteX3347" fmla="*/ 921806 w 3972063"/>
              <a:gd name="connsiteY3347" fmla="*/ 4476042 h 5659437"/>
              <a:gd name="connsiteX3348" fmla="*/ 923935 w 3972063"/>
              <a:gd name="connsiteY3348" fmla="*/ 4488813 h 5659437"/>
              <a:gd name="connsiteX3349" fmla="*/ 913293 w 3972063"/>
              <a:gd name="connsiteY3349" fmla="*/ 4484556 h 5659437"/>
              <a:gd name="connsiteX3350" fmla="*/ 860087 w 3972063"/>
              <a:gd name="connsiteY3350" fmla="*/ 4537766 h 5659437"/>
              <a:gd name="connsiteX3351" fmla="*/ 864343 w 3972063"/>
              <a:gd name="connsiteY3351" fmla="*/ 4522867 h 5659437"/>
              <a:gd name="connsiteX3352" fmla="*/ 860087 w 3972063"/>
              <a:gd name="connsiteY3352" fmla="*/ 4520739 h 5659437"/>
              <a:gd name="connsiteX3353" fmla="*/ 857958 w 3972063"/>
              <a:gd name="connsiteY3353" fmla="*/ 4527124 h 5659437"/>
              <a:gd name="connsiteX3354" fmla="*/ 845189 w 3972063"/>
              <a:gd name="connsiteY3354" fmla="*/ 4524996 h 5659437"/>
              <a:gd name="connsiteX3355" fmla="*/ 849445 w 3972063"/>
              <a:gd name="connsiteY3355" fmla="*/ 4535638 h 5659437"/>
              <a:gd name="connsiteX3356" fmla="*/ 834547 w 3972063"/>
              <a:gd name="connsiteY3356" fmla="*/ 4533509 h 5659437"/>
              <a:gd name="connsiteX3357" fmla="*/ 838804 w 3972063"/>
              <a:gd name="connsiteY3357" fmla="*/ 4548408 h 5659437"/>
              <a:gd name="connsiteX3358" fmla="*/ 819650 w 3972063"/>
              <a:gd name="connsiteY3358" fmla="*/ 4537766 h 5659437"/>
              <a:gd name="connsiteX3359" fmla="*/ 811136 w 3972063"/>
              <a:gd name="connsiteY3359" fmla="*/ 4554793 h 5659437"/>
              <a:gd name="connsiteX3360" fmla="*/ 809008 w 3972063"/>
              <a:gd name="connsiteY3360" fmla="*/ 4550537 h 5659437"/>
              <a:gd name="connsiteX3361" fmla="*/ 806880 w 3972063"/>
              <a:gd name="connsiteY3361" fmla="*/ 4548408 h 5659437"/>
              <a:gd name="connsiteX3362" fmla="*/ 811136 w 3972063"/>
              <a:gd name="connsiteY3362" fmla="*/ 4537766 h 5659437"/>
              <a:gd name="connsiteX3363" fmla="*/ 802623 w 3972063"/>
              <a:gd name="connsiteY3363" fmla="*/ 4567564 h 5659437"/>
              <a:gd name="connsiteX3364" fmla="*/ 789854 w 3972063"/>
              <a:gd name="connsiteY3364" fmla="*/ 4569692 h 5659437"/>
              <a:gd name="connsiteX3365" fmla="*/ 787725 w 3972063"/>
              <a:gd name="connsiteY3365" fmla="*/ 4578206 h 5659437"/>
              <a:gd name="connsiteX3366" fmla="*/ 770699 w 3972063"/>
              <a:gd name="connsiteY3366" fmla="*/ 4565436 h 5659437"/>
              <a:gd name="connsiteX3367" fmla="*/ 777084 w 3972063"/>
              <a:gd name="connsiteY3367" fmla="*/ 4546280 h 5659437"/>
              <a:gd name="connsiteX3368" fmla="*/ 764315 w 3972063"/>
              <a:gd name="connsiteY3368" fmla="*/ 4539895 h 5659437"/>
              <a:gd name="connsiteX3369" fmla="*/ 760058 w 3972063"/>
              <a:gd name="connsiteY3369" fmla="*/ 4573949 h 5659437"/>
              <a:gd name="connsiteX3370" fmla="*/ 763895 w 3972063"/>
              <a:gd name="connsiteY3370" fmla="*/ 4578266 h 5659437"/>
              <a:gd name="connsiteX3371" fmla="*/ 749417 w 3972063"/>
              <a:gd name="connsiteY3371" fmla="*/ 4580334 h 5659437"/>
              <a:gd name="connsiteX3372" fmla="*/ 753673 w 3972063"/>
              <a:gd name="connsiteY3372" fmla="*/ 4590976 h 5659437"/>
              <a:gd name="connsiteX3373" fmla="*/ 747288 w 3972063"/>
              <a:gd name="connsiteY3373" fmla="*/ 4588848 h 5659437"/>
              <a:gd name="connsiteX3374" fmla="*/ 753673 w 3972063"/>
              <a:gd name="connsiteY3374" fmla="*/ 4605875 h 5659437"/>
              <a:gd name="connsiteX3375" fmla="*/ 738775 w 3972063"/>
              <a:gd name="connsiteY3375" fmla="*/ 4603747 h 5659437"/>
              <a:gd name="connsiteX3376" fmla="*/ 747288 w 3972063"/>
              <a:gd name="connsiteY3376" fmla="*/ 4622903 h 5659437"/>
              <a:gd name="connsiteX3377" fmla="*/ 740904 w 3972063"/>
              <a:gd name="connsiteY3377" fmla="*/ 4614389 h 5659437"/>
              <a:gd name="connsiteX3378" fmla="*/ 732390 w 3972063"/>
              <a:gd name="connsiteY3378" fmla="*/ 4616517 h 5659437"/>
              <a:gd name="connsiteX3379" fmla="*/ 730262 w 3972063"/>
              <a:gd name="connsiteY3379" fmla="*/ 4648443 h 5659437"/>
              <a:gd name="connsiteX3380" fmla="*/ 740904 w 3972063"/>
              <a:gd name="connsiteY3380" fmla="*/ 4656957 h 5659437"/>
              <a:gd name="connsiteX3381" fmla="*/ 734519 w 3972063"/>
              <a:gd name="connsiteY3381" fmla="*/ 4661214 h 5659437"/>
              <a:gd name="connsiteX3382" fmla="*/ 745160 w 3972063"/>
              <a:gd name="connsiteY3382" fmla="*/ 4669728 h 5659437"/>
              <a:gd name="connsiteX3383" fmla="*/ 734519 w 3972063"/>
              <a:gd name="connsiteY3383" fmla="*/ 4671856 h 5659437"/>
              <a:gd name="connsiteX3384" fmla="*/ 730262 w 3972063"/>
              <a:gd name="connsiteY3384" fmla="*/ 4673984 h 5659437"/>
              <a:gd name="connsiteX3385" fmla="*/ 730262 w 3972063"/>
              <a:gd name="connsiteY3385" fmla="*/ 4637801 h 5659437"/>
              <a:gd name="connsiteX3386" fmla="*/ 726006 w 3972063"/>
              <a:gd name="connsiteY3386" fmla="*/ 4635673 h 5659437"/>
              <a:gd name="connsiteX3387" fmla="*/ 704723 w 3972063"/>
              <a:gd name="connsiteY3387" fmla="*/ 4710167 h 5659437"/>
              <a:gd name="connsiteX3388" fmla="*/ 691953 w 3972063"/>
              <a:gd name="connsiteY3388" fmla="*/ 4712296 h 5659437"/>
              <a:gd name="connsiteX3389" fmla="*/ 687697 w 3972063"/>
              <a:gd name="connsiteY3389" fmla="*/ 4665471 h 5659437"/>
              <a:gd name="connsiteX3390" fmla="*/ 681312 w 3972063"/>
              <a:gd name="connsiteY3390" fmla="*/ 4665471 h 5659437"/>
              <a:gd name="connsiteX3391" fmla="*/ 681312 w 3972063"/>
              <a:gd name="connsiteY3391" fmla="*/ 4701654 h 5659437"/>
              <a:gd name="connsiteX3392" fmla="*/ 664286 w 3972063"/>
              <a:gd name="connsiteY3392" fmla="*/ 4722938 h 5659437"/>
              <a:gd name="connsiteX3393" fmla="*/ 638747 w 3972063"/>
              <a:gd name="connsiteY3393" fmla="*/ 4763377 h 5659437"/>
              <a:gd name="connsiteX3394" fmla="*/ 638747 w 3972063"/>
              <a:gd name="connsiteY3394" fmla="*/ 4774020 h 5659437"/>
              <a:gd name="connsiteX3395" fmla="*/ 630234 w 3972063"/>
              <a:gd name="connsiteY3395" fmla="*/ 4765506 h 5659437"/>
              <a:gd name="connsiteX3396" fmla="*/ 615336 w 3972063"/>
              <a:gd name="connsiteY3396" fmla="*/ 4769763 h 5659437"/>
              <a:gd name="connsiteX3397" fmla="*/ 619592 w 3972063"/>
              <a:gd name="connsiteY3397" fmla="*/ 4780405 h 5659437"/>
              <a:gd name="connsiteX3398" fmla="*/ 621721 w 3972063"/>
              <a:gd name="connsiteY3398" fmla="*/ 4771891 h 5659437"/>
              <a:gd name="connsiteX3399" fmla="*/ 621721 w 3972063"/>
              <a:gd name="connsiteY3399" fmla="*/ 4799560 h 5659437"/>
              <a:gd name="connsiteX3400" fmla="*/ 577027 w 3972063"/>
              <a:gd name="connsiteY3400" fmla="*/ 4814459 h 5659437"/>
              <a:gd name="connsiteX3401" fmla="*/ 551488 w 3972063"/>
              <a:gd name="connsiteY3401" fmla="*/ 4812331 h 5659437"/>
              <a:gd name="connsiteX3402" fmla="*/ 540846 w 3972063"/>
              <a:gd name="connsiteY3402" fmla="*/ 4735708 h 5659437"/>
              <a:gd name="connsiteX3403" fmla="*/ 547231 w 3972063"/>
              <a:gd name="connsiteY3403" fmla="*/ 4748479 h 5659437"/>
              <a:gd name="connsiteX3404" fmla="*/ 557872 w 3972063"/>
              <a:gd name="connsiteY3404" fmla="*/ 4722938 h 5659437"/>
              <a:gd name="connsiteX3405" fmla="*/ 570642 w 3972063"/>
              <a:gd name="connsiteY3405" fmla="*/ 4654829 h 5659437"/>
              <a:gd name="connsiteX3406" fmla="*/ 591925 w 3972063"/>
              <a:gd name="connsiteY3406" fmla="*/ 4631416 h 5659437"/>
              <a:gd name="connsiteX3407" fmla="*/ 596181 w 3972063"/>
              <a:gd name="connsiteY3407" fmla="*/ 4616517 h 5659437"/>
              <a:gd name="connsiteX3408" fmla="*/ 579155 w 3972063"/>
              <a:gd name="connsiteY3408" fmla="*/ 4618646 h 5659437"/>
              <a:gd name="connsiteX3409" fmla="*/ 570642 w 3972063"/>
              <a:gd name="connsiteY3409" fmla="*/ 4603747 h 5659437"/>
              <a:gd name="connsiteX3410" fmla="*/ 577027 w 3972063"/>
              <a:gd name="connsiteY3410" fmla="*/ 4590976 h 5659437"/>
              <a:gd name="connsiteX3411" fmla="*/ 608951 w 3972063"/>
              <a:gd name="connsiteY3411" fmla="*/ 4563307 h 5659437"/>
              <a:gd name="connsiteX3412" fmla="*/ 611079 w 3972063"/>
              <a:gd name="connsiteY3412" fmla="*/ 4559050 h 5659437"/>
              <a:gd name="connsiteX3413" fmla="*/ 613207 w 3972063"/>
              <a:gd name="connsiteY3413" fmla="*/ 4550537 h 5659437"/>
              <a:gd name="connsiteX3414" fmla="*/ 608951 w 3972063"/>
              <a:gd name="connsiteY3414" fmla="*/ 4546280 h 5659437"/>
              <a:gd name="connsiteX3415" fmla="*/ 615336 w 3972063"/>
              <a:gd name="connsiteY3415" fmla="*/ 4546280 h 5659437"/>
              <a:gd name="connsiteX3416" fmla="*/ 619592 w 3972063"/>
              <a:gd name="connsiteY3416" fmla="*/ 4544151 h 5659437"/>
              <a:gd name="connsiteX3417" fmla="*/ 625977 w 3972063"/>
              <a:gd name="connsiteY3417" fmla="*/ 4520739 h 5659437"/>
              <a:gd name="connsiteX3418" fmla="*/ 623849 w 3972063"/>
              <a:gd name="connsiteY3418" fmla="*/ 4533509 h 5659437"/>
              <a:gd name="connsiteX3419" fmla="*/ 625977 w 3972063"/>
              <a:gd name="connsiteY3419" fmla="*/ 4531381 h 5659437"/>
              <a:gd name="connsiteX3420" fmla="*/ 630234 w 3972063"/>
              <a:gd name="connsiteY3420" fmla="*/ 4527124 h 5659437"/>
              <a:gd name="connsiteX3421" fmla="*/ 628105 w 3972063"/>
              <a:gd name="connsiteY3421" fmla="*/ 4514354 h 5659437"/>
              <a:gd name="connsiteX3422" fmla="*/ 640875 w 3972063"/>
              <a:gd name="connsiteY3422" fmla="*/ 4501583 h 5659437"/>
              <a:gd name="connsiteX3423" fmla="*/ 613207 w 3972063"/>
              <a:gd name="connsiteY3423" fmla="*/ 4524996 h 5659437"/>
              <a:gd name="connsiteX3424" fmla="*/ 604694 w 3972063"/>
              <a:gd name="connsiteY3424" fmla="*/ 4512225 h 5659437"/>
              <a:gd name="connsiteX3425" fmla="*/ 628105 w 3972063"/>
              <a:gd name="connsiteY3425" fmla="*/ 4490941 h 5659437"/>
              <a:gd name="connsiteX3426" fmla="*/ 643003 w 3972063"/>
              <a:gd name="connsiteY3426" fmla="*/ 4480299 h 5659437"/>
              <a:gd name="connsiteX3427" fmla="*/ 628105 w 3972063"/>
              <a:gd name="connsiteY3427" fmla="*/ 4480299 h 5659437"/>
              <a:gd name="connsiteX3428" fmla="*/ 621721 w 3972063"/>
              <a:gd name="connsiteY3428" fmla="*/ 4499455 h 5659437"/>
              <a:gd name="connsiteX3429" fmla="*/ 598310 w 3972063"/>
              <a:gd name="connsiteY3429" fmla="*/ 4514354 h 5659437"/>
              <a:gd name="connsiteX3430" fmla="*/ 594053 w 3972063"/>
              <a:gd name="connsiteY3430" fmla="*/ 4503712 h 5659437"/>
              <a:gd name="connsiteX3431" fmla="*/ 585540 w 3972063"/>
              <a:gd name="connsiteY3431" fmla="*/ 4505840 h 5659437"/>
              <a:gd name="connsiteX3432" fmla="*/ 585540 w 3972063"/>
              <a:gd name="connsiteY3432" fmla="*/ 4518611 h 5659437"/>
              <a:gd name="connsiteX3433" fmla="*/ 591925 w 3972063"/>
              <a:gd name="connsiteY3433" fmla="*/ 4520739 h 5659437"/>
              <a:gd name="connsiteX3434" fmla="*/ 572770 w 3972063"/>
              <a:gd name="connsiteY3434" fmla="*/ 4531381 h 5659437"/>
              <a:gd name="connsiteX3435" fmla="*/ 568514 w 3972063"/>
              <a:gd name="connsiteY3435" fmla="*/ 4522867 h 5659437"/>
              <a:gd name="connsiteX3436" fmla="*/ 566386 w 3972063"/>
              <a:gd name="connsiteY3436" fmla="*/ 4542023 h 5659437"/>
              <a:gd name="connsiteX3437" fmla="*/ 538718 w 3972063"/>
              <a:gd name="connsiteY3437" fmla="*/ 4546280 h 5659437"/>
              <a:gd name="connsiteX3438" fmla="*/ 521692 w 3972063"/>
              <a:gd name="connsiteY3438" fmla="*/ 4556922 h 5659437"/>
              <a:gd name="connsiteX3439" fmla="*/ 515307 w 3972063"/>
              <a:gd name="connsiteY3439" fmla="*/ 4550537 h 5659437"/>
              <a:gd name="connsiteX3440" fmla="*/ 508922 w 3972063"/>
              <a:gd name="connsiteY3440" fmla="*/ 4559050 h 5659437"/>
              <a:gd name="connsiteX3441" fmla="*/ 494024 w 3972063"/>
              <a:gd name="connsiteY3441" fmla="*/ 4556922 h 5659437"/>
              <a:gd name="connsiteX3442" fmla="*/ 487640 w 3972063"/>
              <a:gd name="connsiteY3442" fmla="*/ 4563307 h 5659437"/>
              <a:gd name="connsiteX3443" fmla="*/ 498281 w 3972063"/>
              <a:gd name="connsiteY3443" fmla="*/ 4563307 h 5659437"/>
              <a:gd name="connsiteX3444" fmla="*/ 500409 w 3972063"/>
              <a:gd name="connsiteY3444" fmla="*/ 4573949 h 5659437"/>
              <a:gd name="connsiteX3445" fmla="*/ 496153 w 3972063"/>
              <a:gd name="connsiteY3445" fmla="*/ 4582463 h 5659437"/>
              <a:gd name="connsiteX3446" fmla="*/ 479126 w 3972063"/>
              <a:gd name="connsiteY3446" fmla="*/ 4578206 h 5659437"/>
              <a:gd name="connsiteX3447" fmla="*/ 489768 w 3972063"/>
              <a:gd name="connsiteY3447" fmla="*/ 4567564 h 5659437"/>
              <a:gd name="connsiteX3448" fmla="*/ 470613 w 3972063"/>
              <a:gd name="connsiteY3448" fmla="*/ 4565436 h 5659437"/>
              <a:gd name="connsiteX3449" fmla="*/ 455715 w 3972063"/>
              <a:gd name="connsiteY3449" fmla="*/ 4580334 h 5659437"/>
              <a:gd name="connsiteX3450" fmla="*/ 455715 w 3972063"/>
              <a:gd name="connsiteY3450" fmla="*/ 4565436 h 5659437"/>
              <a:gd name="connsiteX3451" fmla="*/ 470613 w 3972063"/>
              <a:gd name="connsiteY3451" fmla="*/ 4554793 h 5659437"/>
              <a:gd name="connsiteX3452" fmla="*/ 468485 w 3972063"/>
              <a:gd name="connsiteY3452" fmla="*/ 4550537 h 5659437"/>
              <a:gd name="connsiteX3453" fmla="*/ 479126 w 3972063"/>
              <a:gd name="connsiteY3453" fmla="*/ 4527124 h 5659437"/>
              <a:gd name="connsiteX3454" fmla="*/ 491896 w 3972063"/>
              <a:gd name="connsiteY3454" fmla="*/ 4529253 h 5659437"/>
              <a:gd name="connsiteX3455" fmla="*/ 504666 w 3972063"/>
              <a:gd name="connsiteY3455" fmla="*/ 4512225 h 5659437"/>
              <a:gd name="connsiteX3456" fmla="*/ 536590 w 3972063"/>
              <a:gd name="connsiteY3456" fmla="*/ 4420704 h 5659437"/>
              <a:gd name="connsiteX3457" fmla="*/ 549359 w 3972063"/>
              <a:gd name="connsiteY3457" fmla="*/ 4384521 h 5659437"/>
              <a:gd name="connsiteX3458" fmla="*/ 557872 w 3972063"/>
              <a:gd name="connsiteY3458" fmla="*/ 4348338 h 5659437"/>
              <a:gd name="connsiteX3459" fmla="*/ 551488 w 3972063"/>
              <a:gd name="connsiteY3459" fmla="*/ 4380264 h 5659437"/>
              <a:gd name="connsiteX3460" fmla="*/ 564257 w 3972063"/>
              <a:gd name="connsiteY3460" fmla="*/ 4331311 h 5659437"/>
              <a:gd name="connsiteX3461" fmla="*/ 562129 w 3972063"/>
              <a:gd name="connsiteY3461" fmla="*/ 4314283 h 5659437"/>
              <a:gd name="connsiteX3462" fmla="*/ 568514 w 3972063"/>
              <a:gd name="connsiteY3462" fmla="*/ 4335567 h 5659437"/>
              <a:gd name="connsiteX3463" fmla="*/ 564257 w 3972063"/>
              <a:gd name="connsiteY3463" fmla="*/ 4297256 h 5659437"/>
              <a:gd name="connsiteX3464" fmla="*/ 572770 w 3972063"/>
              <a:gd name="connsiteY3464" fmla="*/ 4299385 h 5659437"/>
              <a:gd name="connsiteX3465" fmla="*/ 583412 w 3972063"/>
              <a:gd name="connsiteY3465" fmla="*/ 4286614 h 5659437"/>
              <a:gd name="connsiteX3466" fmla="*/ 583412 w 3972063"/>
              <a:gd name="connsiteY3466" fmla="*/ 4282357 h 5659437"/>
              <a:gd name="connsiteX3467" fmla="*/ 579155 w 3972063"/>
              <a:gd name="connsiteY3467" fmla="*/ 4275972 h 5659437"/>
              <a:gd name="connsiteX3468" fmla="*/ 577027 w 3972063"/>
              <a:gd name="connsiteY3468" fmla="*/ 4273844 h 5659437"/>
              <a:gd name="connsiteX3469" fmla="*/ 572770 w 3972063"/>
              <a:gd name="connsiteY3469" fmla="*/ 4265330 h 5659437"/>
              <a:gd name="connsiteX3470" fmla="*/ 568514 w 3972063"/>
              <a:gd name="connsiteY3470" fmla="*/ 4271715 h 5659437"/>
              <a:gd name="connsiteX3471" fmla="*/ 574899 w 3972063"/>
              <a:gd name="connsiteY3471" fmla="*/ 4282357 h 5659437"/>
              <a:gd name="connsiteX3472" fmla="*/ 568514 w 3972063"/>
              <a:gd name="connsiteY3472" fmla="*/ 4292999 h 5659437"/>
              <a:gd name="connsiteX3473" fmla="*/ 568514 w 3972063"/>
              <a:gd name="connsiteY3473" fmla="*/ 4273844 h 5659437"/>
              <a:gd name="connsiteX3474" fmla="*/ 553616 w 3972063"/>
              <a:gd name="connsiteY3474" fmla="*/ 4278100 h 5659437"/>
              <a:gd name="connsiteX3475" fmla="*/ 542975 w 3972063"/>
              <a:gd name="connsiteY3475" fmla="*/ 4261073 h 5659437"/>
              <a:gd name="connsiteX3476" fmla="*/ 551488 w 3972063"/>
              <a:gd name="connsiteY3476" fmla="*/ 4290871 h 5659437"/>
              <a:gd name="connsiteX3477" fmla="*/ 560001 w 3972063"/>
              <a:gd name="connsiteY3477" fmla="*/ 4284486 h 5659437"/>
              <a:gd name="connsiteX3478" fmla="*/ 560001 w 3972063"/>
              <a:gd name="connsiteY3478" fmla="*/ 4295128 h 5659437"/>
              <a:gd name="connsiteX3479" fmla="*/ 551488 w 3972063"/>
              <a:gd name="connsiteY3479" fmla="*/ 4292999 h 5659437"/>
              <a:gd name="connsiteX3480" fmla="*/ 542975 w 3972063"/>
              <a:gd name="connsiteY3480" fmla="*/ 4301513 h 5659437"/>
              <a:gd name="connsiteX3481" fmla="*/ 538718 w 3972063"/>
              <a:gd name="connsiteY3481" fmla="*/ 4316412 h 5659437"/>
              <a:gd name="connsiteX3482" fmla="*/ 547231 w 3972063"/>
              <a:gd name="connsiteY3482" fmla="*/ 4318540 h 5659437"/>
              <a:gd name="connsiteX3483" fmla="*/ 536590 w 3972063"/>
              <a:gd name="connsiteY3483" fmla="*/ 4327054 h 5659437"/>
              <a:gd name="connsiteX3484" fmla="*/ 517435 w 3972063"/>
              <a:gd name="connsiteY3484" fmla="*/ 4395163 h 5659437"/>
              <a:gd name="connsiteX3485" fmla="*/ 487640 w 3972063"/>
              <a:gd name="connsiteY3485" fmla="*/ 4450501 h 5659437"/>
              <a:gd name="connsiteX3486" fmla="*/ 483383 w 3972063"/>
              <a:gd name="connsiteY3486" fmla="*/ 4416447 h 5659437"/>
              <a:gd name="connsiteX3487" fmla="*/ 470613 w 3972063"/>
              <a:gd name="connsiteY3487" fmla="*/ 4441988 h 5659437"/>
              <a:gd name="connsiteX3488" fmla="*/ 455715 w 3972063"/>
              <a:gd name="connsiteY3488" fmla="*/ 4446245 h 5659437"/>
              <a:gd name="connsiteX3489" fmla="*/ 449331 w 3972063"/>
              <a:gd name="connsiteY3489" fmla="*/ 4469657 h 5659437"/>
              <a:gd name="connsiteX3490" fmla="*/ 436561 w 3972063"/>
              <a:gd name="connsiteY3490" fmla="*/ 4480299 h 5659437"/>
              <a:gd name="connsiteX3491" fmla="*/ 438689 w 3972063"/>
              <a:gd name="connsiteY3491" fmla="*/ 4465400 h 5659437"/>
              <a:gd name="connsiteX3492" fmla="*/ 423792 w 3972063"/>
              <a:gd name="connsiteY3492" fmla="*/ 4465400 h 5659437"/>
              <a:gd name="connsiteX3493" fmla="*/ 421663 w 3972063"/>
              <a:gd name="connsiteY3493" fmla="*/ 4395163 h 5659437"/>
              <a:gd name="connsiteX3494" fmla="*/ 432304 w 3972063"/>
              <a:gd name="connsiteY3494" fmla="*/ 4333439 h 5659437"/>
              <a:gd name="connsiteX3495" fmla="*/ 449331 w 3972063"/>
              <a:gd name="connsiteY3495" fmla="*/ 4254688 h 5659437"/>
              <a:gd name="connsiteX3496" fmla="*/ 462100 w 3972063"/>
              <a:gd name="connsiteY3496" fmla="*/ 4192964 h 5659437"/>
              <a:gd name="connsiteX3497" fmla="*/ 468485 w 3972063"/>
              <a:gd name="connsiteY3497" fmla="*/ 4197221 h 5659437"/>
              <a:gd name="connsiteX3498" fmla="*/ 466357 w 3972063"/>
              <a:gd name="connsiteY3498" fmla="*/ 4171680 h 5659437"/>
              <a:gd name="connsiteX3499" fmla="*/ 481255 w 3972063"/>
              <a:gd name="connsiteY3499" fmla="*/ 4169551 h 5659437"/>
              <a:gd name="connsiteX3500" fmla="*/ 476998 w 3972063"/>
              <a:gd name="connsiteY3500" fmla="*/ 4086544 h 5659437"/>
              <a:gd name="connsiteX3501" fmla="*/ 476998 w 3972063"/>
              <a:gd name="connsiteY3501" fmla="*/ 4061003 h 5659437"/>
              <a:gd name="connsiteX3502" fmla="*/ 523820 w 3972063"/>
              <a:gd name="connsiteY3502" fmla="*/ 3999279 h 5659437"/>
              <a:gd name="connsiteX3503" fmla="*/ 519564 w 3972063"/>
              <a:gd name="connsiteY3503" fmla="*/ 4005664 h 5659437"/>
              <a:gd name="connsiteX3504" fmla="*/ 511051 w 3972063"/>
              <a:gd name="connsiteY3504" fmla="*/ 3988637 h 5659437"/>
              <a:gd name="connsiteX3505" fmla="*/ 513179 w 3972063"/>
              <a:gd name="connsiteY3505" fmla="*/ 3973738 h 5659437"/>
              <a:gd name="connsiteX3506" fmla="*/ 528077 w 3972063"/>
              <a:gd name="connsiteY3506" fmla="*/ 3965224 h 5659437"/>
              <a:gd name="connsiteX3507" fmla="*/ 517435 w 3972063"/>
              <a:gd name="connsiteY3507" fmla="*/ 3950325 h 5659437"/>
              <a:gd name="connsiteX3508" fmla="*/ 564257 w 3972063"/>
              <a:gd name="connsiteY3508" fmla="*/ 3867318 h 5659437"/>
              <a:gd name="connsiteX3509" fmla="*/ 572770 w 3972063"/>
              <a:gd name="connsiteY3509" fmla="*/ 3843905 h 5659437"/>
              <a:gd name="connsiteX3510" fmla="*/ 555744 w 3972063"/>
              <a:gd name="connsiteY3510" fmla="*/ 3809851 h 5659437"/>
              <a:gd name="connsiteX3511" fmla="*/ 608951 w 3972063"/>
              <a:gd name="connsiteY3511" fmla="*/ 3701302 h 5659437"/>
              <a:gd name="connsiteX3512" fmla="*/ 617464 w 3972063"/>
              <a:gd name="connsiteY3512" fmla="*/ 3654477 h 5659437"/>
              <a:gd name="connsiteX3513" fmla="*/ 638747 w 3972063"/>
              <a:gd name="connsiteY3513" fmla="*/ 3584239 h 5659437"/>
              <a:gd name="connsiteX3514" fmla="*/ 643003 w 3972063"/>
              <a:gd name="connsiteY3514" fmla="*/ 3531029 h 5659437"/>
              <a:gd name="connsiteX3515" fmla="*/ 655773 w 3972063"/>
              <a:gd name="connsiteY3515" fmla="*/ 3528901 h 5659437"/>
              <a:gd name="connsiteX3516" fmla="*/ 655773 w 3972063"/>
              <a:gd name="connsiteY3516" fmla="*/ 3494846 h 5659437"/>
              <a:gd name="connsiteX3517" fmla="*/ 660029 w 3972063"/>
              <a:gd name="connsiteY3517" fmla="*/ 3503360 h 5659437"/>
              <a:gd name="connsiteX3518" fmla="*/ 670671 w 3972063"/>
              <a:gd name="connsiteY3518" fmla="*/ 3452278 h 5659437"/>
              <a:gd name="connsiteX3519" fmla="*/ 670671 w 3972063"/>
              <a:gd name="connsiteY3519" fmla="*/ 3439508 h 5659437"/>
              <a:gd name="connsiteX3520" fmla="*/ 681312 w 3972063"/>
              <a:gd name="connsiteY3520" fmla="*/ 3439508 h 5659437"/>
              <a:gd name="connsiteX3521" fmla="*/ 670671 w 3972063"/>
              <a:gd name="connsiteY3521" fmla="*/ 3428865 h 5659437"/>
              <a:gd name="connsiteX3522" fmla="*/ 670671 w 3972063"/>
              <a:gd name="connsiteY3522" fmla="*/ 3439508 h 5659437"/>
              <a:gd name="connsiteX3523" fmla="*/ 640875 w 3972063"/>
              <a:gd name="connsiteY3523" fmla="*/ 3454406 h 5659437"/>
              <a:gd name="connsiteX3524" fmla="*/ 647260 w 3972063"/>
              <a:gd name="connsiteY3524" fmla="*/ 3458663 h 5659437"/>
              <a:gd name="connsiteX3525" fmla="*/ 640875 w 3972063"/>
              <a:gd name="connsiteY3525" fmla="*/ 3465048 h 5659437"/>
              <a:gd name="connsiteX3526" fmla="*/ 630234 w 3972063"/>
              <a:gd name="connsiteY3526" fmla="*/ 3465048 h 5659437"/>
              <a:gd name="connsiteX3527" fmla="*/ 621721 w 3972063"/>
              <a:gd name="connsiteY3527" fmla="*/ 3454406 h 5659437"/>
              <a:gd name="connsiteX3528" fmla="*/ 632362 w 3972063"/>
              <a:gd name="connsiteY3528" fmla="*/ 3439508 h 5659437"/>
              <a:gd name="connsiteX3529" fmla="*/ 653645 w 3972063"/>
              <a:gd name="connsiteY3529" fmla="*/ 3435251 h 5659437"/>
              <a:gd name="connsiteX3530" fmla="*/ 651516 w 3972063"/>
              <a:gd name="connsiteY3530" fmla="*/ 3422480 h 5659437"/>
              <a:gd name="connsiteX3531" fmla="*/ 657901 w 3972063"/>
              <a:gd name="connsiteY3531" fmla="*/ 3430994 h 5659437"/>
              <a:gd name="connsiteX3532" fmla="*/ 664286 w 3972063"/>
              <a:gd name="connsiteY3532" fmla="*/ 3426737 h 5659437"/>
              <a:gd name="connsiteX3533" fmla="*/ 651516 w 3972063"/>
              <a:gd name="connsiteY3533" fmla="*/ 3411838 h 5659437"/>
              <a:gd name="connsiteX3534" fmla="*/ 668542 w 3972063"/>
              <a:gd name="connsiteY3534" fmla="*/ 3422480 h 5659437"/>
              <a:gd name="connsiteX3535" fmla="*/ 679184 w 3972063"/>
              <a:gd name="connsiteY3535" fmla="*/ 3403325 h 5659437"/>
              <a:gd name="connsiteX3536" fmla="*/ 662158 w 3972063"/>
              <a:gd name="connsiteY3536" fmla="*/ 3396939 h 5659437"/>
              <a:gd name="connsiteX3537" fmla="*/ 681312 w 3972063"/>
              <a:gd name="connsiteY3537" fmla="*/ 3403325 h 5659437"/>
              <a:gd name="connsiteX3538" fmla="*/ 702595 w 3972063"/>
              <a:gd name="connsiteY3538" fmla="*/ 3369270 h 5659437"/>
              <a:gd name="connsiteX3539" fmla="*/ 698338 w 3972063"/>
              <a:gd name="connsiteY3539" fmla="*/ 3365013 h 5659437"/>
              <a:gd name="connsiteX3540" fmla="*/ 691953 w 3972063"/>
              <a:gd name="connsiteY3540" fmla="*/ 3369270 h 5659437"/>
              <a:gd name="connsiteX3541" fmla="*/ 706851 w 3972063"/>
              <a:gd name="connsiteY3541" fmla="*/ 3362885 h 5659437"/>
              <a:gd name="connsiteX3542" fmla="*/ 704723 w 3972063"/>
              <a:gd name="connsiteY3542" fmla="*/ 3352243 h 5659437"/>
              <a:gd name="connsiteX3543" fmla="*/ 719621 w 3972063"/>
              <a:gd name="connsiteY3543" fmla="*/ 3356500 h 5659437"/>
              <a:gd name="connsiteX3544" fmla="*/ 734519 w 3972063"/>
              <a:gd name="connsiteY3544" fmla="*/ 3316060 h 5659437"/>
              <a:gd name="connsiteX3545" fmla="*/ 721749 w 3972063"/>
              <a:gd name="connsiteY3545" fmla="*/ 3345858 h 5659437"/>
              <a:gd name="connsiteX3546" fmla="*/ 719621 w 3972063"/>
              <a:gd name="connsiteY3546" fmla="*/ 3343729 h 5659437"/>
              <a:gd name="connsiteX3547" fmla="*/ 715364 w 3972063"/>
              <a:gd name="connsiteY3547" fmla="*/ 3339472 h 5659437"/>
              <a:gd name="connsiteX3548" fmla="*/ 719621 w 3972063"/>
              <a:gd name="connsiteY3548" fmla="*/ 3337344 h 5659437"/>
              <a:gd name="connsiteX3549" fmla="*/ 717493 w 3972063"/>
              <a:gd name="connsiteY3549" fmla="*/ 3335216 h 5659437"/>
              <a:gd name="connsiteX3550" fmla="*/ 726006 w 3972063"/>
              <a:gd name="connsiteY3550" fmla="*/ 3326702 h 5659437"/>
              <a:gd name="connsiteX3551" fmla="*/ 723877 w 3972063"/>
              <a:gd name="connsiteY3551" fmla="*/ 3318188 h 5659437"/>
              <a:gd name="connsiteX3552" fmla="*/ 740904 w 3972063"/>
              <a:gd name="connsiteY3552" fmla="*/ 3296904 h 5659437"/>
              <a:gd name="connsiteX3553" fmla="*/ 736647 w 3972063"/>
              <a:gd name="connsiteY3553" fmla="*/ 3313931 h 5659437"/>
              <a:gd name="connsiteX3554" fmla="*/ 745160 w 3972063"/>
              <a:gd name="connsiteY3554" fmla="*/ 3318188 h 5659437"/>
              <a:gd name="connsiteX3555" fmla="*/ 757930 w 3972063"/>
              <a:gd name="connsiteY3555" fmla="*/ 3301161 h 5659437"/>
              <a:gd name="connsiteX3556" fmla="*/ 760058 w 3972063"/>
              <a:gd name="connsiteY3556" fmla="*/ 3296904 h 5659437"/>
              <a:gd name="connsiteX3557" fmla="*/ 760058 w 3972063"/>
              <a:gd name="connsiteY3557" fmla="*/ 3294776 h 5659437"/>
              <a:gd name="connsiteX3558" fmla="*/ 762186 w 3972063"/>
              <a:gd name="connsiteY3558" fmla="*/ 3290519 h 5659437"/>
              <a:gd name="connsiteX3559" fmla="*/ 757930 w 3972063"/>
              <a:gd name="connsiteY3559" fmla="*/ 3288391 h 5659437"/>
              <a:gd name="connsiteX3560" fmla="*/ 762186 w 3972063"/>
              <a:gd name="connsiteY3560" fmla="*/ 3282005 h 5659437"/>
              <a:gd name="connsiteX3561" fmla="*/ 766443 w 3972063"/>
              <a:gd name="connsiteY3561" fmla="*/ 3260721 h 5659437"/>
              <a:gd name="connsiteX3562" fmla="*/ 770699 w 3972063"/>
              <a:gd name="connsiteY3562" fmla="*/ 3273492 h 5659437"/>
              <a:gd name="connsiteX3563" fmla="*/ 777084 w 3972063"/>
              <a:gd name="connsiteY3563" fmla="*/ 3247951 h 5659437"/>
              <a:gd name="connsiteX3564" fmla="*/ 781341 w 3972063"/>
              <a:gd name="connsiteY3564" fmla="*/ 3252208 h 5659437"/>
              <a:gd name="connsiteX3565" fmla="*/ 785597 w 3972063"/>
              <a:gd name="connsiteY3565" fmla="*/ 3237309 h 5659437"/>
              <a:gd name="connsiteX3566" fmla="*/ 779212 w 3972063"/>
              <a:gd name="connsiteY3566" fmla="*/ 3235180 h 5659437"/>
              <a:gd name="connsiteX3567" fmla="*/ 783469 w 3972063"/>
              <a:gd name="connsiteY3567" fmla="*/ 3220282 h 5659437"/>
              <a:gd name="connsiteX3568" fmla="*/ 791982 w 3972063"/>
              <a:gd name="connsiteY3568" fmla="*/ 3224538 h 5659437"/>
              <a:gd name="connsiteX3569" fmla="*/ 809008 w 3972063"/>
              <a:gd name="connsiteY3569" fmla="*/ 3194741 h 5659437"/>
              <a:gd name="connsiteX3570" fmla="*/ 813265 w 3972063"/>
              <a:gd name="connsiteY3570" fmla="*/ 3181970 h 5659437"/>
              <a:gd name="connsiteX3571" fmla="*/ 813265 w 3972063"/>
              <a:gd name="connsiteY3571" fmla="*/ 3175585 h 5659437"/>
              <a:gd name="connsiteX3572" fmla="*/ 819650 w 3972063"/>
              <a:gd name="connsiteY3572" fmla="*/ 3162814 h 5659437"/>
              <a:gd name="connsiteX3573" fmla="*/ 828163 w 3972063"/>
              <a:gd name="connsiteY3573" fmla="*/ 3162814 h 5659437"/>
              <a:gd name="connsiteX3574" fmla="*/ 843060 w 3972063"/>
              <a:gd name="connsiteY3574" fmla="*/ 3135145 h 5659437"/>
              <a:gd name="connsiteX3575" fmla="*/ 840932 w 3972063"/>
              <a:gd name="connsiteY3575" fmla="*/ 3126632 h 5659437"/>
              <a:gd name="connsiteX3576" fmla="*/ 826034 w 3972063"/>
              <a:gd name="connsiteY3576" fmla="*/ 3126632 h 5659437"/>
              <a:gd name="connsiteX3577" fmla="*/ 806880 w 3972063"/>
              <a:gd name="connsiteY3577" fmla="*/ 3158558 h 5659437"/>
              <a:gd name="connsiteX3578" fmla="*/ 798367 w 3972063"/>
              <a:gd name="connsiteY3578" fmla="*/ 3147916 h 5659437"/>
              <a:gd name="connsiteX3579" fmla="*/ 804752 w 3972063"/>
              <a:gd name="connsiteY3579" fmla="*/ 3158558 h 5659437"/>
              <a:gd name="connsiteX3580" fmla="*/ 779212 w 3972063"/>
              <a:gd name="connsiteY3580" fmla="*/ 3194741 h 5659437"/>
              <a:gd name="connsiteX3581" fmla="*/ 774956 w 3972063"/>
              <a:gd name="connsiteY3581" fmla="*/ 3203254 h 5659437"/>
              <a:gd name="connsiteX3582" fmla="*/ 766443 w 3972063"/>
              <a:gd name="connsiteY3582" fmla="*/ 3198997 h 5659437"/>
              <a:gd name="connsiteX3583" fmla="*/ 760058 w 3972063"/>
              <a:gd name="connsiteY3583" fmla="*/ 3218153 h 5659437"/>
              <a:gd name="connsiteX3584" fmla="*/ 747288 w 3972063"/>
              <a:gd name="connsiteY3584" fmla="*/ 3228795 h 5659437"/>
              <a:gd name="connsiteX3585" fmla="*/ 698338 w 3972063"/>
              <a:gd name="connsiteY3585" fmla="*/ 3262850 h 5659437"/>
              <a:gd name="connsiteX3586" fmla="*/ 670671 w 3972063"/>
              <a:gd name="connsiteY3586" fmla="*/ 3307546 h 5659437"/>
              <a:gd name="connsiteX3587" fmla="*/ 662158 w 3972063"/>
              <a:gd name="connsiteY3587" fmla="*/ 3311803 h 5659437"/>
              <a:gd name="connsiteX3588" fmla="*/ 679184 w 3972063"/>
              <a:gd name="connsiteY3588" fmla="*/ 3277749 h 5659437"/>
              <a:gd name="connsiteX3589" fmla="*/ 668542 w 3972063"/>
              <a:gd name="connsiteY3589" fmla="*/ 3269235 h 5659437"/>
              <a:gd name="connsiteX3590" fmla="*/ 666414 w 3972063"/>
              <a:gd name="connsiteY3590" fmla="*/ 3282005 h 5659437"/>
              <a:gd name="connsiteX3591" fmla="*/ 653645 w 3972063"/>
              <a:gd name="connsiteY3591" fmla="*/ 3273492 h 5659437"/>
              <a:gd name="connsiteX3592" fmla="*/ 657901 w 3972063"/>
              <a:gd name="connsiteY3592" fmla="*/ 3290519 h 5659437"/>
              <a:gd name="connsiteX3593" fmla="*/ 645131 w 3972063"/>
              <a:gd name="connsiteY3593" fmla="*/ 3301161 h 5659437"/>
              <a:gd name="connsiteX3594" fmla="*/ 657901 w 3972063"/>
              <a:gd name="connsiteY3594" fmla="*/ 3313931 h 5659437"/>
              <a:gd name="connsiteX3595" fmla="*/ 647260 w 3972063"/>
              <a:gd name="connsiteY3595" fmla="*/ 3330959 h 5659437"/>
              <a:gd name="connsiteX3596" fmla="*/ 636618 w 3972063"/>
              <a:gd name="connsiteY3596" fmla="*/ 3326702 h 5659437"/>
              <a:gd name="connsiteX3597" fmla="*/ 615336 w 3972063"/>
              <a:gd name="connsiteY3597" fmla="*/ 3345858 h 5659437"/>
              <a:gd name="connsiteX3598" fmla="*/ 625977 w 3972063"/>
              <a:gd name="connsiteY3598" fmla="*/ 3328830 h 5659437"/>
              <a:gd name="connsiteX3599" fmla="*/ 608951 w 3972063"/>
              <a:gd name="connsiteY3599" fmla="*/ 3324573 h 5659437"/>
              <a:gd name="connsiteX3600" fmla="*/ 613207 w 3972063"/>
              <a:gd name="connsiteY3600" fmla="*/ 3337344 h 5659437"/>
              <a:gd name="connsiteX3601" fmla="*/ 581283 w 3972063"/>
              <a:gd name="connsiteY3601" fmla="*/ 3360756 h 5659437"/>
              <a:gd name="connsiteX3602" fmla="*/ 572770 w 3972063"/>
              <a:gd name="connsiteY3602" fmla="*/ 3356500 h 5659437"/>
              <a:gd name="connsiteX3603" fmla="*/ 570642 w 3972063"/>
              <a:gd name="connsiteY3603" fmla="*/ 3360756 h 5659437"/>
              <a:gd name="connsiteX3604" fmla="*/ 587668 w 3972063"/>
              <a:gd name="connsiteY3604" fmla="*/ 3369270 h 5659437"/>
              <a:gd name="connsiteX3605" fmla="*/ 579155 w 3972063"/>
              <a:gd name="connsiteY3605" fmla="*/ 3377784 h 5659437"/>
              <a:gd name="connsiteX3606" fmla="*/ 591925 w 3972063"/>
              <a:gd name="connsiteY3606" fmla="*/ 3377784 h 5659437"/>
              <a:gd name="connsiteX3607" fmla="*/ 579155 w 3972063"/>
              <a:gd name="connsiteY3607" fmla="*/ 3386297 h 5659437"/>
              <a:gd name="connsiteX3608" fmla="*/ 572770 w 3972063"/>
              <a:gd name="connsiteY3608" fmla="*/ 3373527 h 5659437"/>
              <a:gd name="connsiteX3609" fmla="*/ 562129 w 3972063"/>
              <a:gd name="connsiteY3609" fmla="*/ 3384169 h 5659437"/>
              <a:gd name="connsiteX3610" fmla="*/ 549359 w 3972063"/>
              <a:gd name="connsiteY3610" fmla="*/ 3375655 h 5659437"/>
              <a:gd name="connsiteX3611" fmla="*/ 545103 w 3972063"/>
              <a:gd name="connsiteY3611" fmla="*/ 3360756 h 5659437"/>
              <a:gd name="connsiteX3612" fmla="*/ 545103 w 3972063"/>
              <a:gd name="connsiteY3612" fmla="*/ 3373527 h 5659437"/>
              <a:gd name="connsiteX3613" fmla="*/ 532333 w 3972063"/>
              <a:gd name="connsiteY3613" fmla="*/ 3367142 h 5659437"/>
              <a:gd name="connsiteX3614" fmla="*/ 538718 w 3972063"/>
              <a:gd name="connsiteY3614" fmla="*/ 3379912 h 5659437"/>
              <a:gd name="connsiteX3615" fmla="*/ 547231 w 3972063"/>
              <a:gd name="connsiteY3615" fmla="*/ 3379912 h 5659437"/>
              <a:gd name="connsiteX3616" fmla="*/ 547231 w 3972063"/>
              <a:gd name="connsiteY3616" fmla="*/ 3375655 h 5659437"/>
              <a:gd name="connsiteX3617" fmla="*/ 553616 w 3972063"/>
              <a:gd name="connsiteY3617" fmla="*/ 3384169 h 5659437"/>
              <a:gd name="connsiteX3618" fmla="*/ 536590 w 3972063"/>
              <a:gd name="connsiteY3618" fmla="*/ 3382041 h 5659437"/>
              <a:gd name="connsiteX3619" fmla="*/ 536590 w 3972063"/>
              <a:gd name="connsiteY3619" fmla="*/ 3390554 h 5659437"/>
              <a:gd name="connsiteX3620" fmla="*/ 545103 w 3972063"/>
              <a:gd name="connsiteY3620" fmla="*/ 3390554 h 5659437"/>
              <a:gd name="connsiteX3621" fmla="*/ 523820 w 3972063"/>
              <a:gd name="connsiteY3621" fmla="*/ 3409710 h 5659437"/>
              <a:gd name="connsiteX3622" fmla="*/ 528077 w 3972063"/>
              <a:gd name="connsiteY3622" fmla="*/ 3379912 h 5659437"/>
              <a:gd name="connsiteX3623" fmla="*/ 523820 w 3972063"/>
              <a:gd name="connsiteY3623" fmla="*/ 3377784 h 5659437"/>
              <a:gd name="connsiteX3624" fmla="*/ 511051 w 3972063"/>
              <a:gd name="connsiteY3624" fmla="*/ 3409710 h 5659437"/>
              <a:gd name="connsiteX3625" fmla="*/ 502537 w 3972063"/>
              <a:gd name="connsiteY3625" fmla="*/ 3405453 h 5659437"/>
              <a:gd name="connsiteX3626" fmla="*/ 500409 w 3972063"/>
              <a:gd name="connsiteY3626" fmla="*/ 3409710 h 5659437"/>
              <a:gd name="connsiteX3627" fmla="*/ 506794 w 3972063"/>
              <a:gd name="connsiteY3627" fmla="*/ 3413967 h 5659437"/>
              <a:gd name="connsiteX3628" fmla="*/ 494024 w 3972063"/>
              <a:gd name="connsiteY3628" fmla="*/ 3422480 h 5659437"/>
              <a:gd name="connsiteX3629" fmla="*/ 483383 w 3972063"/>
              <a:gd name="connsiteY3629" fmla="*/ 3450150 h 5659437"/>
              <a:gd name="connsiteX3630" fmla="*/ 485511 w 3972063"/>
              <a:gd name="connsiteY3630" fmla="*/ 3422480 h 5659437"/>
              <a:gd name="connsiteX3631" fmla="*/ 468485 w 3972063"/>
              <a:gd name="connsiteY3631" fmla="*/ 3445893 h 5659437"/>
              <a:gd name="connsiteX3632" fmla="*/ 483383 w 3972063"/>
              <a:gd name="connsiteY3632" fmla="*/ 3456535 h 5659437"/>
              <a:gd name="connsiteX3633" fmla="*/ 476998 w 3972063"/>
              <a:gd name="connsiteY3633" fmla="*/ 3460792 h 5659437"/>
              <a:gd name="connsiteX3634" fmla="*/ 464229 w 3972063"/>
              <a:gd name="connsiteY3634" fmla="*/ 3445893 h 5659437"/>
              <a:gd name="connsiteX3635" fmla="*/ 453587 w 3972063"/>
              <a:gd name="connsiteY3635" fmla="*/ 3454406 h 5659437"/>
              <a:gd name="connsiteX3636" fmla="*/ 434433 w 3972063"/>
              <a:gd name="connsiteY3636" fmla="*/ 3490589 h 5659437"/>
              <a:gd name="connsiteX3637" fmla="*/ 430176 w 3972063"/>
              <a:gd name="connsiteY3637" fmla="*/ 3467177 h 5659437"/>
              <a:gd name="connsiteX3638" fmla="*/ 406765 w 3972063"/>
              <a:gd name="connsiteY3638" fmla="*/ 3486333 h 5659437"/>
              <a:gd name="connsiteX3639" fmla="*/ 393996 w 3972063"/>
              <a:gd name="connsiteY3639" fmla="*/ 3507617 h 5659437"/>
              <a:gd name="connsiteX3640" fmla="*/ 400381 w 3972063"/>
              <a:gd name="connsiteY3640" fmla="*/ 3520387 h 5659437"/>
              <a:gd name="connsiteX3641" fmla="*/ 393996 w 3972063"/>
              <a:gd name="connsiteY3641" fmla="*/ 3522515 h 5659437"/>
              <a:gd name="connsiteX3642" fmla="*/ 400381 w 3972063"/>
              <a:gd name="connsiteY3642" fmla="*/ 3528901 h 5659437"/>
              <a:gd name="connsiteX3643" fmla="*/ 391867 w 3972063"/>
              <a:gd name="connsiteY3643" fmla="*/ 3514002 h 5659437"/>
              <a:gd name="connsiteX3644" fmla="*/ 381226 w 3972063"/>
              <a:gd name="connsiteY3644" fmla="*/ 3509745 h 5659437"/>
              <a:gd name="connsiteX3645" fmla="*/ 376970 w 3972063"/>
              <a:gd name="connsiteY3645" fmla="*/ 3518259 h 5659437"/>
              <a:gd name="connsiteX3646" fmla="*/ 381226 w 3972063"/>
              <a:gd name="connsiteY3646" fmla="*/ 3501231 h 5659437"/>
              <a:gd name="connsiteX3647" fmla="*/ 374841 w 3972063"/>
              <a:gd name="connsiteY3647" fmla="*/ 3499103 h 5659437"/>
              <a:gd name="connsiteX3648" fmla="*/ 366328 w 3972063"/>
              <a:gd name="connsiteY3648" fmla="*/ 3505488 h 5659437"/>
              <a:gd name="connsiteX3649" fmla="*/ 381226 w 3972063"/>
              <a:gd name="connsiteY3649" fmla="*/ 3482076 h 5659437"/>
              <a:gd name="connsiteX3650" fmla="*/ 372713 w 3972063"/>
              <a:gd name="connsiteY3650" fmla="*/ 3477819 h 5659437"/>
              <a:gd name="connsiteX3651" fmla="*/ 383354 w 3972063"/>
              <a:gd name="connsiteY3651" fmla="*/ 3473562 h 5659437"/>
              <a:gd name="connsiteX3652" fmla="*/ 387611 w 3972063"/>
              <a:gd name="connsiteY3652" fmla="*/ 3479947 h 5659437"/>
              <a:gd name="connsiteX3653" fmla="*/ 387611 w 3972063"/>
              <a:gd name="connsiteY3653" fmla="*/ 3460792 h 5659437"/>
              <a:gd name="connsiteX3654" fmla="*/ 400381 w 3972063"/>
              <a:gd name="connsiteY3654" fmla="*/ 3458663 h 5659437"/>
              <a:gd name="connsiteX3655" fmla="*/ 393996 w 3972063"/>
              <a:gd name="connsiteY3655" fmla="*/ 3471434 h 5659437"/>
              <a:gd name="connsiteX3656" fmla="*/ 419535 w 3972063"/>
              <a:gd name="connsiteY3656" fmla="*/ 3467177 h 5659437"/>
              <a:gd name="connsiteX3657" fmla="*/ 419535 w 3972063"/>
              <a:gd name="connsiteY3657" fmla="*/ 3460792 h 5659437"/>
              <a:gd name="connsiteX3658" fmla="*/ 408894 w 3972063"/>
              <a:gd name="connsiteY3658" fmla="*/ 3460792 h 5659437"/>
              <a:gd name="connsiteX3659" fmla="*/ 404637 w 3972063"/>
              <a:gd name="connsiteY3659" fmla="*/ 3454406 h 5659437"/>
              <a:gd name="connsiteX3660" fmla="*/ 406765 w 3972063"/>
              <a:gd name="connsiteY3660" fmla="*/ 3439508 h 5659437"/>
              <a:gd name="connsiteX3661" fmla="*/ 393996 w 3972063"/>
              <a:gd name="connsiteY3661" fmla="*/ 3439508 h 5659437"/>
              <a:gd name="connsiteX3662" fmla="*/ 415278 w 3972063"/>
              <a:gd name="connsiteY3662" fmla="*/ 3424609 h 5659437"/>
              <a:gd name="connsiteX3663" fmla="*/ 413150 w 3972063"/>
              <a:gd name="connsiteY3663" fmla="*/ 3435251 h 5659437"/>
              <a:gd name="connsiteX3664" fmla="*/ 438689 w 3972063"/>
              <a:gd name="connsiteY3664" fmla="*/ 3416095 h 5659437"/>
              <a:gd name="connsiteX3665" fmla="*/ 430176 w 3972063"/>
              <a:gd name="connsiteY3665" fmla="*/ 3411838 h 5659437"/>
              <a:gd name="connsiteX3666" fmla="*/ 432304 w 3972063"/>
              <a:gd name="connsiteY3666" fmla="*/ 3396939 h 5659437"/>
              <a:gd name="connsiteX3667" fmla="*/ 457844 w 3972063"/>
              <a:gd name="connsiteY3667" fmla="*/ 3367142 h 5659437"/>
              <a:gd name="connsiteX3668" fmla="*/ 459972 w 3972063"/>
              <a:gd name="connsiteY3668" fmla="*/ 3377784 h 5659437"/>
              <a:gd name="connsiteX3669" fmla="*/ 468485 w 3972063"/>
              <a:gd name="connsiteY3669" fmla="*/ 3362885 h 5659437"/>
              <a:gd name="connsiteX3670" fmla="*/ 476998 w 3972063"/>
              <a:gd name="connsiteY3670" fmla="*/ 3369270 h 5659437"/>
              <a:gd name="connsiteX3671" fmla="*/ 474870 w 3972063"/>
              <a:gd name="connsiteY3671" fmla="*/ 3360756 h 5659437"/>
              <a:gd name="connsiteX3672" fmla="*/ 481255 w 3972063"/>
              <a:gd name="connsiteY3672" fmla="*/ 3333087 h 5659437"/>
              <a:gd name="connsiteX3673" fmla="*/ 489768 w 3972063"/>
              <a:gd name="connsiteY3673" fmla="*/ 3311803 h 5659437"/>
              <a:gd name="connsiteX3674" fmla="*/ 483383 w 3972063"/>
              <a:gd name="connsiteY3674" fmla="*/ 3318188 h 5659437"/>
              <a:gd name="connsiteX3675" fmla="*/ 476998 w 3972063"/>
              <a:gd name="connsiteY3675" fmla="*/ 3311803 h 5659437"/>
              <a:gd name="connsiteX3676" fmla="*/ 494024 w 3972063"/>
              <a:gd name="connsiteY3676" fmla="*/ 3307546 h 5659437"/>
              <a:gd name="connsiteX3677" fmla="*/ 498281 w 3972063"/>
              <a:gd name="connsiteY3677" fmla="*/ 3324573 h 5659437"/>
              <a:gd name="connsiteX3678" fmla="*/ 515307 w 3972063"/>
              <a:gd name="connsiteY3678" fmla="*/ 3296904 h 5659437"/>
              <a:gd name="connsiteX3679" fmla="*/ 528077 w 3972063"/>
              <a:gd name="connsiteY3679" fmla="*/ 3294776 h 5659437"/>
              <a:gd name="connsiteX3680" fmla="*/ 536590 w 3972063"/>
              <a:gd name="connsiteY3680" fmla="*/ 3279877 h 5659437"/>
              <a:gd name="connsiteX3681" fmla="*/ 532333 w 3972063"/>
              <a:gd name="connsiteY3681" fmla="*/ 3264978 h 5659437"/>
              <a:gd name="connsiteX3682" fmla="*/ 545103 w 3972063"/>
              <a:gd name="connsiteY3682" fmla="*/ 3273492 h 5659437"/>
              <a:gd name="connsiteX3683" fmla="*/ 555744 w 3972063"/>
              <a:gd name="connsiteY3683" fmla="*/ 3256464 h 5659437"/>
              <a:gd name="connsiteX3684" fmla="*/ 547231 w 3972063"/>
              <a:gd name="connsiteY3684" fmla="*/ 3252208 h 5659437"/>
              <a:gd name="connsiteX3685" fmla="*/ 562129 w 3972063"/>
              <a:gd name="connsiteY3685" fmla="*/ 3247951 h 5659437"/>
              <a:gd name="connsiteX3686" fmla="*/ 577027 w 3972063"/>
              <a:gd name="connsiteY3686" fmla="*/ 3218153 h 5659437"/>
              <a:gd name="connsiteX3687" fmla="*/ 574899 w 3972063"/>
              <a:gd name="connsiteY3687" fmla="*/ 3209639 h 5659437"/>
              <a:gd name="connsiteX3688" fmla="*/ 583412 w 3972063"/>
              <a:gd name="connsiteY3688" fmla="*/ 3218153 h 5659437"/>
              <a:gd name="connsiteX3689" fmla="*/ 594053 w 3972063"/>
              <a:gd name="connsiteY3689" fmla="*/ 3190484 h 5659437"/>
              <a:gd name="connsiteX3690" fmla="*/ 583412 w 3972063"/>
              <a:gd name="connsiteY3690" fmla="*/ 3194741 h 5659437"/>
              <a:gd name="connsiteX3691" fmla="*/ 600438 w 3972063"/>
              <a:gd name="connsiteY3691" fmla="*/ 3177713 h 5659437"/>
              <a:gd name="connsiteX3692" fmla="*/ 598310 w 3972063"/>
              <a:gd name="connsiteY3692" fmla="*/ 3186227 h 5659437"/>
              <a:gd name="connsiteX3693" fmla="*/ 606823 w 3972063"/>
              <a:gd name="connsiteY3693" fmla="*/ 3169200 h 5659437"/>
              <a:gd name="connsiteX3694" fmla="*/ 598310 w 3972063"/>
              <a:gd name="connsiteY3694" fmla="*/ 3169200 h 5659437"/>
              <a:gd name="connsiteX3695" fmla="*/ 608951 w 3972063"/>
              <a:gd name="connsiteY3695" fmla="*/ 3167071 h 5659437"/>
              <a:gd name="connsiteX3696" fmla="*/ 608951 w 3972063"/>
              <a:gd name="connsiteY3696" fmla="*/ 3152172 h 5659437"/>
              <a:gd name="connsiteX3697" fmla="*/ 594053 w 3972063"/>
              <a:gd name="connsiteY3697" fmla="*/ 3154301 h 5659437"/>
              <a:gd name="connsiteX3698" fmla="*/ 594053 w 3972063"/>
              <a:gd name="connsiteY3698" fmla="*/ 3164943 h 5659437"/>
              <a:gd name="connsiteX3699" fmla="*/ 555744 w 3972063"/>
              <a:gd name="connsiteY3699" fmla="*/ 3192612 h 5659437"/>
              <a:gd name="connsiteX3700" fmla="*/ 545103 w 3972063"/>
              <a:gd name="connsiteY3700" fmla="*/ 3213896 h 5659437"/>
              <a:gd name="connsiteX3701" fmla="*/ 515307 w 3972063"/>
              <a:gd name="connsiteY3701" fmla="*/ 3245822 h 5659437"/>
              <a:gd name="connsiteX3702" fmla="*/ 504666 w 3972063"/>
              <a:gd name="connsiteY3702" fmla="*/ 3239437 h 5659437"/>
              <a:gd name="connsiteX3703" fmla="*/ 498281 w 3972063"/>
              <a:gd name="connsiteY3703" fmla="*/ 3247951 h 5659437"/>
              <a:gd name="connsiteX3704" fmla="*/ 481255 w 3972063"/>
              <a:gd name="connsiteY3704" fmla="*/ 3241566 h 5659437"/>
              <a:gd name="connsiteX3705" fmla="*/ 487640 w 3972063"/>
              <a:gd name="connsiteY3705" fmla="*/ 3256464 h 5659437"/>
              <a:gd name="connsiteX3706" fmla="*/ 470613 w 3972063"/>
              <a:gd name="connsiteY3706" fmla="*/ 3260721 h 5659437"/>
              <a:gd name="connsiteX3707" fmla="*/ 470613 w 3972063"/>
              <a:gd name="connsiteY3707" fmla="*/ 3271363 h 5659437"/>
              <a:gd name="connsiteX3708" fmla="*/ 462100 w 3972063"/>
              <a:gd name="connsiteY3708" fmla="*/ 3256464 h 5659437"/>
              <a:gd name="connsiteX3709" fmla="*/ 451459 w 3972063"/>
              <a:gd name="connsiteY3709" fmla="*/ 3264978 h 5659437"/>
              <a:gd name="connsiteX3710" fmla="*/ 449331 w 3972063"/>
              <a:gd name="connsiteY3710" fmla="*/ 3275620 h 5659437"/>
              <a:gd name="connsiteX3711" fmla="*/ 459972 w 3972063"/>
              <a:gd name="connsiteY3711" fmla="*/ 3288391 h 5659437"/>
              <a:gd name="connsiteX3712" fmla="*/ 449331 w 3972063"/>
              <a:gd name="connsiteY3712" fmla="*/ 3282005 h 5659437"/>
              <a:gd name="connsiteX3713" fmla="*/ 434433 w 3972063"/>
              <a:gd name="connsiteY3713" fmla="*/ 3299033 h 5659437"/>
              <a:gd name="connsiteX3714" fmla="*/ 425920 w 3972063"/>
              <a:gd name="connsiteY3714" fmla="*/ 3284134 h 5659437"/>
              <a:gd name="connsiteX3715" fmla="*/ 423792 w 3972063"/>
              <a:gd name="connsiteY3715" fmla="*/ 3273492 h 5659437"/>
              <a:gd name="connsiteX3716" fmla="*/ 434433 w 3972063"/>
              <a:gd name="connsiteY3716" fmla="*/ 3262850 h 5659437"/>
              <a:gd name="connsiteX3717" fmla="*/ 438689 w 3972063"/>
              <a:gd name="connsiteY3717" fmla="*/ 3273492 h 5659437"/>
              <a:gd name="connsiteX3718" fmla="*/ 442946 w 3972063"/>
              <a:gd name="connsiteY3718" fmla="*/ 3267106 h 5659437"/>
              <a:gd name="connsiteX3719" fmla="*/ 442946 w 3972063"/>
              <a:gd name="connsiteY3719" fmla="*/ 3258593 h 5659437"/>
              <a:gd name="connsiteX3720" fmla="*/ 438689 w 3972063"/>
              <a:gd name="connsiteY3720" fmla="*/ 3254336 h 5659437"/>
              <a:gd name="connsiteX3721" fmla="*/ 425920 w 3972063"/>
              <a:gd name="connsiteY3721" fmla="*/ 3269235 h 5659437"/>
              <a:gd name="connsiteX3722" fmla="*/ 415278 w 3972063"/>
              <a:gd name="connsiteY3722" fmla="*/ 3264978 h 5659437"/>
              <a:gd name="connsiteX3723" fmla="*/ 417407 w 3972063"/>
              <a:gd name="connsiteY3723" fmla="*/ 3273492 h 5659437"/>
              <a:gd name="connsiteX3724" fmla="*/ 406765 w 3972063"/>
              <a:gd name="connsiteY3724" fmla="*/ 3267106 h 5659437"/>
              <a:gd name="connsiteX3725" fmla="*/ 406765 w 3972063"/>
              <a:gd name="connsiteY3725" fmla="*/ 3279877 h 5659437"/>
              <a:gd name="connsiteX3726" fmla="*/ 400381 w 3972063"/>
              <a:gd name="connsiteY3726" fmla="*/ 3273492 h 5659437"/>
              <a:gd name="connsiteX3727" fmla="*/ 385483 w 3972063"/>
              <a:gd name="connsiteY3727" fmla="*/ 3286262 h 5659437"/>
              <a:gd name="connsiteX3728" fmla="*/ 383354 w 3972063"/>
              <a:gd name="connsiteY3728" fmla="*/ 3288391 h 5659437"/>
              <a:gd name="connsiteX3729" fmla="*/ 376970 w 3972063"/>
              <a:gd name="connsiteY3729" fmla="*/ 3282005 h 5659437"/>
              <a:gd name="connsiteX3730" fmla="*/ 376970 w 3972063"/>
              <a:gd name="connsiteY3730" fmla="*/ 3284134 h 5659437"/>
              <a:gd name="connsiteX3731" fmla="*/ 364200 w 3972063"/>
              <a:gd name="connsiteY3731" fmla="*/ 3279877 h 5659437"/>
              <a:gd name="connsiteX3732" fmla="*/ 364200 w 3972063"/>
              <a:gd name="connsiteY3732" fmla="*/ 3286262 h 5659437"/>
              <a:gd name="connsiteX3733" fmla="*/ 349302 w 3972063"/>
              <a:gd name="connsiteY3733" fmla="*/ 3271363 h 5659437"/>
              <a:gd name="connsiteX3734" fmla="*/ 355687 w 3972063"/>
              <a:gd name="connsiteY3734" fmla="*/ 3256464 h 5659437"/>
              <a:gd name="connsiteX3735" fmla="*/ 345046 w 3972063"/>
              <a:gd name="connsiteY3735" fmla="*/ 3247951 h 5659437"/>
              <a:gd name="connsiteX3736" fmla="*/ 340789 w 3972063"/>
              <a:gd name="connsiteY3736" fmla="*/ 3273492 h 5659437"/>
              <a:gd name="connsiteX3737" fmla="*/ 342917 w 3972063"/>
              <a:gd name="connsiteY3737" fmla="*/ 3290519 h 5659437"/>
              <a:gd name="connsiteX3738" fmla="*/ 342917 w 3972063"/>
              <a:gd name="connsiteY3738" fmla="*/ 3277749 h 5659437"/>
              <a:gd name="connsiteX3739" fmla="*/ 330148 w 3972063"/>
              <a:gd name="connsiteY3739" fmla="*/ 3273492 h 5659437"/>
              <a:gd name="connsiteX3740" fmla="*/ 334404 w 3972063"/>
              <a:gd name="connsiteY3740" fmla="*/ 3286262 h 5659437"/>
              <a:gd name="connsiteX3741" fmla="*/ 328019 w 3972063"/>
              <a:gd name="connsiteY3741" fmla="*/ 3282005 h 5659437"/>
              <a:gd name="connsiteX3742" fmla="*/ 334404 w 3972063"/>
              <a:gd name="connsiteY3742" fmla="*/ 3296904 h 5659437"/>
              <a:gd name="connsiteX3743" fmla="*/ 321635 w 3972063"/>
              <a:gd name="connsiteY3743" fmla="*/ 3290519 h 5659437"/>
              <a:gd name="connsiteX3744" fmla="*/ 328019 w 3972063"/>
              <a:gd name="connsiteY3744" fmla="*/ 3307546 h 5659437"/>
              <a:gd name="connsiteX3745" fmla="*/ 321635 w 3972063"/>
              <a:gd name="connsiteY3745" fmla="*/ 3299033 h 5659437"/>
              <a:gd name="connsiteX3746" fmla="*/ 315250 w 3972063"/>
              <a:gd name="connsiteY3746" fmla="*/ 3299033 h 5659437"/>
              <a:gd name="connsiteX3747" fmla="*/ 310993 w 3972063"/>
              <a:gd name="connsiteY3747" fmla="*/ 3322445 h 5659437"/>
              <a:gd name="connsiteX3748" fmla="*/ 319506 w 3972063"/>
              <a:gd name="connsiteY3748" fmla="*/ 3333087 h 5659437"/>
              <a:gd name="connsiteX3749" fmla="*/ 319506 w 3972063"/>
              <a:gd name="connsiteY3749" fmla="*/ 3341601 h 5659437"/>
              <a:gd name="connsiteX3750" fmla="*/ 308865 w 3972063"/>
              <a:gd name="connsiteY3750" fmla="*/ 3343729 h 5659437"/>
              <a:gd name="connsiteX3751" fmla="*/ 313122 w 3972063"/>
              <a:gd name="connsiteY3751" fmla="*/ 3316060 h 5659437"/>
              <a:gd name="connsiteX3752" fmla="*/ 308865 w 3972063"/>
              <a:gd name="connsiteY3752" fmla="*/ 3311803 h 5659437"/>
              <a:gd name="connsiteX3753" fmla="*/ 287582 w 3972063"/>
              <a:gd name="connsiteY3753" fmla="*/ 3362885 h 5659437"/>
              <a:gd name="connsiteX3754" fmla="*/ 276941 w 3972063"/>
              <a:gd name="connsiteY3754" fmla="*/ 3362885 h 5659437"/>
              <a:gd name="connsiteX3755" fmla="*/ 274813 w 3972063"/>
              <a:gd name="connsiteY3755" fmla="*/ 3322445 h 5659437"/>
              <a:gd name="connsiteX3756" fmla="*/ 270556 w 3972063"/>
              <a:gd name="connsiteY3756" fmla="*/ 3320317 h 5659437"/>
              <a:gd name="connsiteX3757" fmla="*/ 253530 w 3972063"/>
              <a:gd name="connsiteY3757" fmla="*/ 3358628 h 5659437"/>
              <a:gd name="connsiteX3758" fmla="*/ 230119 w 3972063"/>
              <a:gd name="connsiteY3758" fmla="*/ 3384169 h 5659437"/>
              <a:gd name="connsiteX3759" fmla="*/ 230119 w 3972063"/>
              <a:gd name="connsiteY3759" fmla="*/ 3392683 h 5659437"/>
              <a:gd name="connsiteX3760" fmla="*/ 221606 w 3972063"/>
              <a:gd name="connsiteY3760" fmla="*/ 3382041 h 5659437"/>
              <a:gd name="connsiteX3761" fmla="*/ 210965 w 3972063"/>
              <a:gd name="connsiteY3761" fmla="*/ 3382041 h 5659437"/>
              <a:gd name="connsiteX3762" fmla="*/ 213093 w 3972063"/>
              <a:gd name="connsiteY3762" fmla="*/ 3390554 h 5659437"/>
              <a:gd name="connsiteX3763" fmla="*/ 215221 w 3972063"/>
              <a:gd name="connsiteY3763" fmla="*/ 3384169 h 5659437"/>
              <a:gd name="connsiteX3764" fmla="*/ 215221 w 3972063"/>
              <a:gd name="connsiteY3764" fmla="*/ 3407581 h 5659437"/>
              <a:gd name="connsiteX3765" fmla="*/ 176912 w 3972063"/>
              <a:gd name="connsiteY3765" fmla="*/ 3403325 h 5659437"/>
              <a:gd name="connsiteX3766" fmla="*/ 155630 w 3972063"/>
              <a:gd name="connsiteY3766" fmla="*/ 3392683 h 5659437"/>
              <a:gd name="connsiteX3767" fmla="*/ 149245 w 3972063"/>
              <a:gd name="connsiteY3767" fmla="*/ 3326702 h 5659437"/>
              <a:gd name="connsiteX3768" fmla="*/ 153501 w 3972063"/>
              <a:gd name="connsiteY3768" fmla="*/ 3339472 h 5659437"/>
              <a:gd name="connsiteX3769" fmla="*/ 164143 w 3972063"/>
              <a:gd name="connsiteY3769" fmla="*/ 3322445 h 5659437"/>
              <a:gd name="connsiteX3770" fmla="*/ 179041 w 3972063"/>
              <a:gd name="connsiteY3770" fmla="*/ 3271363 h 5659437"/>
              <a:gd name="connsiteX3771" fmla="*/ 200323 w 3972063"/>
              <a:gd name="connsiteY3771" fmla="*/ 3252208 h 5659437"/>
              <a:gd name="connsiteX3772" fmla="*/ 196067 w 3972063"/>
              <a:gd name="connsiteY3772" fmla="*/ 3247951 h 5659437"/>
              <a:gd name="connsiteX3773" fmla="*/ 198195 w 3972063"/>
              <a:gd name="connsiteY3773" fmla="*/ 3247951 h 5659437"/>
              <a:gd name="connsiteX3774" fmla="*/ 191810 w 3972063"/>
              <a:gd name="connsiteY3774" fmla="*/ 3243694 h 5659437"/>
              <a:gd name="connsiteX3775" fmla="*/ 202452 w 3972063"/>
              <a:gd name="connsiteY3775" fmla="*/ 3220282 h 5659437"/>
              <a:gd name="connsiteX3776" fmla="*/ 215221 w 3972063"/>
              <a:gd name="connsiteY3776" fmla="*/ 3198997 h 5659437"/>
              <a:gd name="connsiteX3777" fmla="*/ 223734 w 3972063"/>
              <a:gd name="connsiteY3777" fmla="*/ 3203254 h 5659437"/>
              <a:gd name="connsiteX3778" fmla="*/ 230119 w 3972063"/>
              <a:gd name="connsiteY3778" fmla="*/ 3184099 h 5659437"/>
              <a:gd name="connsiteX3779" fmla="*/ 227991 w 3972063"/>
              <a:gd name="connsiteY3779" fmla="*/ 3192612 h 5659437"/>
              <a:gd name="connsiteX3780" fmla="*/ 230119 w 3972063"/>
              <a:gd name="connsiteY3780" fmla="*/ 3179842 h 5659437"/>
              <a:gd name="connsiteX3781" fmla="*/ 259915 w 3972063"/>
              <a:gd name="connsiteY3781" fmla="*/ 3150044 h 5659437"/>
              <a:gd name="connsiteX3782" fmla="*/ 257787 w 3972063"/>
              <a:gd name="connsiteY3782" fmla="*/ 3147916 h 5659437"/>
              <a:gd name="connsiteX3783" fmla="*/ 236504 w 3972063"/>
              <a:gd name="connsiteY3783" fmla="*/ 3171328 h 5659437"/>
              <a:gd name="connsiteX3784" fmla="*/ 227991 w 3972063"/>
              <a:gd name="connsiteY3784" fmla="*/ 3156429 h 5659437"/>
              <a:gd name="connsiteX3785" fmla="*/ 247145 w 3972063"/>
              <a:gd name="connsiteY3785" fmla="*/ 3139402 h 5659437"/>
              <a:gd name="connsiteX3786" fmla="*/ 255658 w 3972063"/>
              <a:gd name="connsiteY3786" fmla="*/ 3137274 h 5659437"/>
              <a:gd name="connsiteX3787" fmla="*/ 253530 w 3972063"/>
              <a:gd name="connsiteY3787" fmla="*/ 3130888 h 5659437"/>
              <a:gd name="connsiteX3788" fmla="*/ 247145 w 3972063"/>
              <a:gd name="connsiteY3788" fmla="*/ 3128760 h 5659437"/>
              <a:gd name="connsiteX3789" fmla="*/ 242889 w 3972063"/>
              <a:gd name="connsiteY3789" fmla="*/ 3145787 h 5659437"/>
              <a:gd name="connsiteX3790" fmla="*/ 221606 w 3972063"/>
              <a:gd name="connsiteY3790" fmla="*/ 3156429 h 5659437"/>
              <a:gd name="connsiteX3791" fmla="*/ 215221 w 3972063"/>
              <a:gd name="connsiteY3791" fmla="*/ 3147916 h 5659437"/>
              <a:gd name="connsiteX3792" fmla="*/ 206708 w 3972063"/>
              <a:gd name="connsiteY3792" fmla="*/ 3147916 h 5659437"/>
              <a:gd name="connsiteX3793" fmla="*/ 208836 w 3972063"/>
              <a:gd name="connsiteY3793" fmla="*/ 3160686 h 5659437"/>
              <a:gd name="connsiteX3794" fmla="*/ 215221 w 3972063"/>
              <a:gd name="connsiteY3794" fmla="*/ 3162814 h 5659437"/>
              <a:gd name="connsiteX3795" fmla="*/ 198195 w 3972063"/>
              <a:gd name="connsiteY3795" fmla="*/ 3171328 h 5659437"/>
              <a:gd name="connsiteX3796" fmla="*/ 193938 w 3972063"/>
              <a:gd name="connsiteY3796" fmla="*/ 3162814 h 5659437"/>
              <a:gd name="connsiteX3797" fmla="*/ 193938 w 3972063"/>
              <a:gd name="connsiteY3797" fmla="*/ 3179842 h 5659437"/>
              <a:gd name="connsiteX3798" fmla="*/ 166271 w 3972063"/>
              <a:gd name="connsiteY3798" fmla="*/ 3181970 h 5659437"/>
              <a:gd name="connsiteX3799" fmla="*/ 151373 w 3972063"/>
              <a:gd name="connsiteY3799" fmla="*/ 3190484 h 5659437"/>
              <a:gd name="connsiteX3800" fmla="*/ 144988 w 3972063"/>
              <a:gd name="connsiteY3800" fmla="*/ 3184099 h 5659437"/>
              <a:gd name="connsiteX3801" fmla="*/ 138603 w 3972063"/>
              <a:gd name="connsiteY3801" fmla="*/ 3192612 h 5659437"/>
              <a:gd name="connsiteX3802" fmla="*/ 125834 w 3972063"/>
              <a:gd name="connsiteY3802" fmla="*/ 3188355 h 5659437"/>
              <a:gd name="connsiteX3803" fmla="*/ 119449 w 3972063"/>
              <a:gd name="connsiteY3803" fmla="*/ 3194741 h 5659437"/>
              <a:gd name="connsiteX3804" fmla="*/ 130090 w 3972063"/>
              <a:gd name="connsiteY3804" fmla="*/ 3194741 h 5659437"/>
              <a:gd name="connsiteX3805" fmla="*/ 134347 w 3972063"/>
              <a:gd name="connsiteY3805" fmla="*/ 3205383 h 5659437"/>
              <a:gd name="connsiteX3806" fmla="*/ 127962 w 3972063"/>
              <a:gd name="connsiteY3806" fmla="*/ 3211768 h 5659437"/>
              <a:gd name="connsiteX3807" fmla="*/ 113064 w 3972063"/>
              <a:gd name="connsiteY3807" fmla="*/ 3207511 h 5659437"/>
              <a:gd name="connsiteX3808" fmla="*/ 121577 w 3972063"/>
              <a:gd name="connsiteY3808" fmla="*/ 3198997 h 5659437"/>
              <a:gd name="connsiteX3809" fmla="*/ 102423 w 3972063"/>
              <a:gd name="connsiteY3809" fmla="*/ 3194741 h 5659437"/>
              <a:gd name="connsiteX3810" fmla="*/ 91781 w 3972063"/>
              <a:gd name="connsiteY3810" fmla="*/ 3207511 h 5659437"/>
              <a:gd name="connsiteX3811" fmla="*/ 89653 w 3972063"/>
              <a:gd name="connsiteY3811" fmla="*/ 3194741 h 5659437"/>
              <a:gd name="connsiteX3812" fmla="*/ 102423 w 3972063"/>
              <a:gd name="connsiteY3812" fmla="*/ 3186227 h 5659437"/>
              <a:gd name="connsiteX3813" fmla="*/ 100295 w 3972063"/>
              <a:gd name="connsiteY3813" fmla="*/ 3181970 h 5659437"/>
              <a:gd name="connsiteX3814" fmla="*/ 108808 w 3972063"/>
              <a:gd name="connsiteY3814" fmla="*/ 3160686 h 5659437"/>
              <a:gd name="connsiteX3815" fmla="*/ 121577 w 3972063"/>
              <a:gd name="connsiteY3815" fmla="*/ 3162814 h 5659437"/>
              <a:gd name="connsiteX3816" fmla="*/ 127962 w 3972063"/>
              <a:gd name="connsiteY3816" fmla="*/ 3150044 h 5659437"/>
              <a:gd name="connsiteX3817" fmla="*/ 123705 w 3972063"/>
              <a:gd name="connsiteY3817" fmla="*/ 3147916 h 5659437"/>
              <a:gd name="connsiteX3818" fmla="*/ 157758 w 3972063"/>
              <a:gd name="connsiteY3818" fmla="*/ 3071293 h 5659437"/>
              <a:gd name="connsiteX3819" fmla="*/ 170527 w 3972063"/>
              <a:gd name="connsiteY3819" fmla="*/ 3047880 h 5659437"/>
              <a:gd name="connsiteX3820" fmla="*/ 179041 w 3972063"/>
              <a:gd name="connsiteY3820" fmla="*/ 3022340 h 5659437"/>
              <a:gd name="connsiteX3821" fmla="*/ 172656 w 3972063"/>
              <a:gd name="connsiteY3821" fmla="*/ 3045752 h 5659437"/>
              <a:gd name="connsiteX3822" fmla="*/ 183297 w 3972063"/>
              <a:gd name="connsiteY3822" fmla="*/ 3011698 h 5659437"/>
              <a:gd name="connsiteX3823" fmla="*/ 183297 w 3972063"/>
              <a:gd name="connsiteY3823" fmla="*/ 2996799 h 5659437"/>
              <a:gd name="connsiteX3824" fmla="*/ 189682 w 3972063"/>
              <a:gd name="connsiteY3824" fmla="*/ 3018083 h 5659437"/>
              <a:gd name="connsiteX3825" fmla="*/ 185425 w 3972063"/>
              <a:gd name="connsiteY3825" fmla="*/ 2984028 h 5659437"/>
              <a:gd name="connsiteX3826" fmla="*/ 193938 w 3972063"/>
              <a:gd name="connsiteY3826" fmla="*/ 2988285 h 5659437"/>
              <a:gd name="connsiteX3827" fmla="*/ 202452 w 3972063"/>
              <a:gd name="connsiteY3827" fmla="*/ 2981900 h 5659437"/>
              <a:gd name="connsiteX3828" fmla="*/ 202452 w 3972063"/>
              <a:gd name="connsiteY3828" fmla="*/ 2979771 h 5659437"/>
              <a:gd name="connsiteX3829" fmla="*/ 193938 w 3972063"/>
              <a:gd name="connsiteY3829" fmla="*/ 2962744 h 5659437"/>
              <a:gd name="connsiteX3830" fmla="*/ 191810 w 3972063"/>
              <a:gd name="connsiteY3830" fmla="*/ 2964873 h 5659437"/>
              <a:gd name="connsiteX3831" fmla="*/ 193938 w 3972063"/>
              <a:gd name="connsiteY3831" fmla="*/ 2975515 h 5659437"/>
              <a:gd name="connsiteX3832" fmla="*/ 189682 w 3972063"/>
              <a:gd name="connsiteY3832" fmla="*/ 2981900 h 5659437"/>
              <a:gd name="connsiteX3833" fmla="*/ 189682 w 3972063"/>
              <a:gd name="connsiteY3833" fmla="*/ 2967001 h 5659437"/>
              <a:gd name="connsiteX3834" fmla="*/ 176912 w 3972063"/>
              <a:gd name="connsiteY3834" fmla="*/ 2964873 h 5659437"/>
              <a:gd name="connsiteX3835" fmla="*/ 168399 w 3972063"/>
              <a:gd name="connsiteY3835" fmla="*/ 2949974 h 5659437"/>
              <a:gd name="connsiteX3836" fmla="*/ 168399 w 3972063"/>
              <a:gd name="connsiteY3836" fmla="*/ 2979771 h 5659437"/>
              <a:gd name="connsiteX3837" fmla="*/ 164143 w 3972063"/>
              <a:gd name="connsiteY3837" fmla="*/ 2990413 h 5659437"/>
              <a:gd name="connsiteX3838" fmla="*/ 170527 w 3972063"/>
              <a:gd name="connsiteY3838" fmla="*/ 2996799 h 5659437"/>
              <a:gd name="connsiteX3839" fmla="*/ 162014 w 3972063"/>
              <a:gd name="connsiteY3839" fmla="*/ 2998927 h 5659437"/>
              <a:gd name="connsiteX3840" fmla="*/ 142860 w 3972063"/>
              <a:gd name="connsiteY3840" fmla="*/ 3045752 h 5659437"/>
              <a:gd name="connsiteX3841" fmla="*/ 117321 w 3972063"/>
              <a:gd name="connsiteY3841" fmla="*/ 3079807 h 5659437"/>
              <a:gd name="connsiteX3842" fmla="*/ 113064 w 3972063"/>
              <a:gd name="connsiteY3842" fmla="*/ 3050009 h 5659437"/>
              <a:gd name="connsiteX3843" fmla="*/ 100295 w 3972063"/>
              <a:gd name="connsiteY3843" fmla="*/ 3067036 h 5659437"/>
              <a:gd name="connsiteX3844" fmla="*/ 89653 w 3972063"/>
              <a:gd name="connsiteY3844" fmla="*/ 3064908 h 5659437"/>
              <a:gd name="connsiteX3845" fmla="*/ 83268 w 3972063"/>
              <a:gd name="connsiteY3845" fmla="*/ 3079807 h 5659437"/>
              <a:gd name="connsiteX3846" fmla="*/ 72627 w 3972063"/>
              <a:gd name="connsiteY3846" fmla="*/ 3084063 h 5659437"/>
              <a:gd name="connsiteX3847" fmla="*/ 74755 w 3972063"/>
              <a:gd name="connsiteY3847" fmla="*/ 3073421 h 5659437"/>
              <a:gd name="connsiteX3848" fmla="*/ 61986 w 3972063"/>
              <a:gd name="connsiteY3848" fmla="*/ 3069165 h 5659437"/>
              <a:gd name="connsiteX3849" fmla="*/ 61986 w 3972063"/>
              <a:gd name="connsiteY3849" fmla="*/ 3011698 h 5659437"/>
              <a:gd name="connsiteX3850" fmla="*/ 74755 w 3972063"/>
              <a:gd name="connsiteY3850" fmla="*/ 2964873 h 5659437"/>
              <a:gd name="connsiteX3851" fmla="*/ 89653 w 3972063"/>
              <a:gd name="connsiteY3851" fmla="*/ 2909534 h 5659437"/>
              <a:gd name="connsiteX3852" fmla="*/ 104551 w 3972063"/>
              <a:gd name="connsiteY3852" fmla="*/ 2866966 h 5659437"/>
              <a:gd name="connsiteX3853" fmla="*/ 108808 w 3972063"/>
              <a:gd name="connsiteY3853" fmla="*/ 2871223 h 5659437"/>
              <a:gd name="connsiteX3854" fmla="*/ 108808 w 3972063"/>
              <a:gd name="connsiteY3854" fmla="*/ 2852067 h 5659437"/>
              <a:gd name="connsiteX3855" fmla="*/ 119449 w 3972063"/>
              <a:gd name="connsiteY3855" fmla="*/ 2856324 h 5659437"/>
              <a:gd name="connsiteX3856" fmla="*/ 119449 w 3972063"/>
              <a:gd name="connsiteY3856" fmla="*/ 2788215 h 5659437"/>
              <a:gd name="connsiteX3857" fmla="*/ 119449 w 3972063"/>
              <a:gd name="connsiteY3857" fmla="*/ 2769059 h 5659437"/>
              <a:gd name="connsiteX3858" fmla="*/ 162014 w 3972063"/>
              <a:gd name="connsiteY3858" fmla="*/ 2737133 h 5659437"/>
              <a:gd name="connsiteX3859" fmla="*/ 155630 w 3972063"/>
              <a:gd name="connsiteY3859" fmla="*/ 2741390 h 5659437"/>
              <a:gd name="connsiteX3860" fmla="*/ 149245 w 3972063"/>
              <a:gd name="connsiteY3860" fmla="*/ 2724362 h 5659437"/>
              <a:gd name="connsiteX3861" fmla="*/ 151373 w 3972063"/>
              <a:gd name="connsiteY3861" fmla="*/ 2713720 h 5659437"/>
              <a:gd name="connsiteX3862" fmla="*/ 164143 w 3972063"/>
              <a:gd name="connsiteY3862" fmla="*/ 2713720 h 5659437"/>
              <a:gd name="connsiteX3863" fmla="*/ 155630 w 3972063"/>
              <a:gd name="connsiteY3863" fmla="*/ 2696693 h 5659437"/>
              <a:gd name="connsiteX3864" fmla="*/ 198195 w 3972063"/>
              <a:gd name="connsiteY3864" fmla="*/ 2649868 h 5659437"/>
              <a:gd name="connsiteX3865" fmla="*/ 204580 w 3972063"/>
              <a:gd name="connsiteY3865" fmla="*/ 2634969 h 5659437"/>
              <a:gd name="connsiteX3866" fmla="*/ 189682 w 3972063"/>
              <a:gd name="connsiteY3866" fmla="*/ 2600915 h 5659437"/>
              <a:gd name="connsiteX3867" fmla="*/ 236504 w 3972063"/>
              <a:gd name="connsiteY3867" fmla="*/ 2537063 h 5659437"/>
              <a:gd name="connsiteX3868" fmla="*/ 242889 w 3972063"/>
              <a:gd name="connsiteY3868" fmla="*/ 2505136 h 5659437"/>
              <a:gd name="connsiteX3869" fmla="*/ 262043 w 3972063"/>
              <a:gd name="connsiteY3869" fmla="*/ 2458311 h 5659437"/>
              <a:gd name="connsiteX3870" fmla="*/ 264171 w 3972063"/>
              <a:gd name="connsiteY3870" fmla="*/ 2420000 h 5659437"/>
              <a:gd name="connsiteX3871" fmla="*/ 274813 w 3972063"/>
              <a:gd name="connsiteY3871" fmla="*/ 2422128 h 5659437"/>
              <a:gd name="connsiteX3872" fmla="*/ 274813 w 3972063"/>
              <a:gd name="connsiteY3872" fmla="*/ 2396588 h 5659437"/>
              <a:gd name="connsiteX3873" fmla="*/ 279069 w 3972063"/>
              <a:gd name="connsiteY3873" fmla="*/ 2405101 h 5659437"/>
              <a:gd name="connsiteX3874" fmla="*/ 296095 w 3972063"/>
              <a:gd name="connsiteY3874" fmla="*/ 2364661 h 5659437"/>
              <a:gd name="connsiteX3875" fmla="*/ 285454 w 3972063"/>
              <a:gd name="connsiteY3875" fmla="*/ 2379560 h 5659437"/>
              <a:gd name="connsiteX3876" fmla="*/ 287582 w 3972063"/>
              <a:gd name="connsiteY3876" fmla="*/ 2405101 h 5659437"/>
              <a:gd name="connsiteX3877" fmla="*/ 296095 w 3972063"/>
              <a:gd name="connsiteY3877" fmla="*/ 2405101 h 5659437"/>
              <a:gd name="connsiteX3878" fmla="*/ 293967 w 3972063"/>
              <a:gd name="connsiteY3878" fmla="*/ 2420000 h 5659437"/>
              <a:gd name="connsiteX3879" fmla="*/ 296095 w 3972063"/>
              <a:gd name="connsiteY3879" fmla="*/ 2394459 h 5659437"/>
              <a:gd name="connsiteX3880" fmla="*/ 328019 w 3972063"/>
              <a:gd name="connsiteY3880" fmla="*/ 2354019 h 5659437"/>
              <a:gd name="connsiteX3881" fmla="*/ 323763 w 3972063"/>
              <a:gd name="connsiteY3881" fmla="*/ 2341249 h 5659437"/>
              <a:gd name="connsiteX3882" fmla="*/ 330148 w 3972063"/>
              <a:gd name="connsiteY3882" fmla="*/ 2339121 h 5659437"/>
              <a:gd name="connsiteX3883" fmla="*/ 334404 w 3972063"/>
              <a:gd name="connsiteY3883" fmla="*/ 2345506 h 5659437"/>
              <a:gd name="connsiteX3884" fmla="*/ 340789 w 3972063"/>
              <a:gd name="connsiteY3884" fmla="*/ 2322093 h 5659437"/>
              <a:gd name="connsiteX3885" fmla="*/ 332276 w 3972063"/>
              <a:gd name="connsiteY3885" fmla="*/ 2319965 h 5659437"/>
              <a:gd name="connsiteX3886" fmla="*/ 338661 w 3972063"/>
              <a:gd name="connsiteY3886" fmla="*/ 2313580 h 5659437"/>
              <a:gd name="connsiteX3887" fmla="*/ 349302 w 3972063"/>
              <a:gd name="connsiteY3887" fmla="*/ 2317836 h 5659437"/>
              <a:gd name="connsiteX3888" fmla="*/ 351430 w 3972063"/>
              <a:gd name="connsiteY3888" fmla="*/ 2296552 h 5659437"/>
              <a:gd name="connsiteX3889" fmla="*/ 345569 w 3972063"/>
              <a:gd name="connsiteY3889" fmla="*/ 2292400 h 5659437"/>
              <a:gd name="connsiteX3890" fmla="*/ 355687 w 3972063"/>
              <a:gd name="connsiteY3890" fmla="*/ 2294424 h 5659437"/>
              <a:gd name="connsiteX3891" fmla="*/ 366328 w 3972063"/>
              <a:gd name="connsiteY3891" fmla="*/ 2256113 h 5659437"/>
              <a:gd name="connsiteX3892" fmla="*/ 368457 w 3972063"/>
              <a:gd name="connsiteY3892" fmla="*/ 2266755 h 5659437"/>
              <a:gd name="connsiteX3893" fmla="*/ 372713 w 3972063"/>
              <a:gd name="connsiteY3893" fmla="*/ 2249727 h 5659437"/>
              <a:gd name="connsiteX3894" fmla="*/ 376970 w 3972063"/>
              <a:gd name="connsiteY3894" fmla="*/ 2253984 h 5659437"/>
              <a:gd name="connsiteX3895" fmla="*/ 379098 w 3972063"/>
              <a:gd name="connsiteY3895" fmla="*/ 2243342 h 5659437"/>
              <a:gd name="connsiteX3896" fmla="*/ 374841 w 3972063"/>
              <a:gd name="connsiteY3896" fmla="*/ 2241214 h 5659437"/>
              <a:gd name="connsiteX3897" fmla="*/ 376970 w 3972063"/>
              <a:gd name="connsiteY3897" fmla="*/ 2230572 h 5659437"/>
              <a:gd name="connsiteX3898" fmla="*/ 385483 w 3972063"/>
              <a:gd name="connsiteY3898" fmla="*/ 2236957 h 5659437"/>
              <a:gd name="connsiteX3899" fmla="*/ 400381 w 3972063"/>
              <a:gd name="connsiteY3899" fmla="*/ 2205031 h 5659437"/>
              <a:gd name="connsiteX3900" fmla="*/ 404637 w 3972063"/>
              <a:gd name="connsiteY3900" fmla="*/ 2198646 h 5659437"/>
              <a:gd name="connsiteX3901" fmla="*/ 413150 w 3972063"/>
              <a:gd name="connsiteY3901" fmla="*/ 2200774 h 5659437"/>
              <a:gd name="connsiteX3902" fmla="*/ 425920 w 3972063"/>
              <a:gd name="connsiteY3902" fmla="*/ 2183747 h 5659437"/>
              <a:gd name="connsiteX3903" fmla="*/ 421663 w 3972063"/>
              <a:gd name="connsiteY3903" fmla="*/ 2177362 h 5659437"/>
              <a:gd name="connsiteX3904" fmla="*/ 440818 w 3972063"/>
              <a:gd name="connsiteY3904" fmla="*/ 2164591 h 5659437"/>
              <a:gd name="connsiteX3905" fmla="*/ 434433 w 3972063"/>
              <a:gd name="connsiteY3905" fmla="*/ 2160334 h 5659437"/>
              <a:gd name="connsiteX3906" fmla="*/ 434433 w 3972063"/>
              <a:gd name="connsiteY3906" fmla="*/ 2160334 h 5659437"/>
              <a:gd name="connsiteX3907" fmla="*/ 425920 w 3972063"/>
              <a:gd name="connsiteY3907" fmla="*/ 2149692 h 5659437"/>
              <a:gd name="connsiteX3908" fmla="*/ 428048 w 3972063"/>
              <a:gd name="connsiteY3908" fmla="*/ 2158206 h 5659437"/>
              <a:gd name="connsiteX3909" fmla="*/ 415278 w 3972063"/>
              <a:gd name="connsiteY3909" fmla="*/ 2149692 h 5659437"/>
              <a:gd name="connsiteX3910" fmla="*/ 423792 w 3972063"/>
              <a:gd name="connsiteY3910" fmla="*/ 2158206 h 5659437"/>
              <a:gd name="connsiteX3911" fmla="*/ 432304 w 3972063"/>
              <a:gd name="connsiteY3911" fmla="*/ 2160334 h 5659437"/>
              <a:gd name="connsiteX3912" fmla="*/ 432304 w 3972063"/>
              <a:gd name="connsiteY3912" fmla="*/ 2158206 h 5659437"/>
              <a:gd name="connsiteX3913" fmla="*/ 434433 w 3972063"/>
              <a:gd name="connsiteY3913" fmla="*/ 2160334 h 5659437"/>
              <a:gd name="connsiteX3914" fmla="*/ 434433 w 3972063"/>
              <a:gd name="connsiteY3914" fmla="*/ 2160334 h 5659437"/>
              <a:gd name="connsiteX3915" fmla="*/ 434433 w 3972063"/>
              <a:gd name="connsiteY3915" fmla="*/ 2160334 h 5659437"/>
              <a:gd name="connsiteX3916" fmla="*/ 438689 w 3972063"/>
              <a:gd name="connsiteY3916" fmla="*/ 2164591 h 5659437"/>
              <a:gd name="connsiteX3917" fmla="*/ 423792 w 3972063"/>
              <a:gd name="connsiteY3917" fmla="*/ 2160334 h 5659437"/>
              <a:gd name="connsiteX3918" fmla="*/ 425920 w 3972063"/>
              <a:gd name="connsiteY3918" fmla="*/ 2164591 h 5659437"/>
              <a:gd name="connsiteX3919" fmla="*/ 434433 w 3972063"/>
              <a:gd name="connsiteY3919" fmla="*/ 2166720 h 5659437"/>
              <a:gd name="connsiteX3920" fmla="*/ 421663 w 3972063"/>
              <a:gd name="connsiteY3920" fmla="*/ 2173105 h 5659437"/>
              <a:gd name="connsiteX3921" fmla="*/ 417407 w 3972063"/>
              <a:gd name="connsiteY3921" fmla="*/ 2156077 h 5659437"/>
              <a:gd name="connsiteX3922" fmla="*/ 413150 w 3972063"/>
              <a:gd name="connsiteY3922" fmla="*/ 2153949 h 5659437"/>
              <a:gd name="connsiteX3923" fmla="*/ 411022 w 3972063"/>
              <a:gd name="connsiteY3923" fmla="*/ 2170976 h 5659437"/>
              <a:gd name="connsiteX3924" fmla="*/ 402509 w 3972063"/>
              <a:gd name="connsiteY3924" fmla="*/ 2166720 h 5659437"/>
              <a:gd name="connsiteX3925" fmla="*/ 402509 w 3972063"/>
              <a:gd name="connsiteY3925" fmla="*/ 2168848 h 5659437"/>
              <a:gd name="connsiteX3926" fmla="*/ 408894 w 3972063"/>
              <a:gd name="connsiteY3926" fmla="*/ 2170976 h 5659437"/>
              <a:gd name="connsiteX3927" fmla="*/ 400381 w 3972063"/>
              <a:gd name="connsiteY3927" fmla="*/ 2173105 h 5659437"/>
              <a:gd name="connsiteX3928" fmla="*/ 400381 w 3972063"/>
              <a:gd name="connsiteY3928" fmla="*/ 2188004 h 5659437"/>
              <a:gd name="connsiteX3929" fmla="*/ 393996 w 3972063"/>
              <a:gd name="connsiteY3929" fmla="*/ 2170976 h 5659437"/>
              <a:gd name="connsiteX3930" fmla="*/ 387611 w 3972063"/>
              <a:gd name="connsiteY3930" fmla="*/ 2181618 h 5659437"/>
              <a:gd name="connsiteX3931" fmla="*/ 393864 w 3972063"/>
              <a:gd name="connsiteY3931" fmla="*/ 2186086 h 5659437"/>
              <a:gd name="connsiteX3932" fmla="*/ 383354 w 3972063"/>
              <a:gd name="connsiteY3932" fmla="*/ 2181618 h 5659437"/>
              <a:gd name="connsiteX3933" fmla="*/ 376970 w 3972063"/>
              <a:gd name="connsiteY3933" fmla="*/ 2183747 h 5659437"/>
              <a:gd name="connsiteX3934" fmla="*/ 372713 w 3972063"/>
              <a:gd name="connsiteY3934" fmla="*/ 2198646 h 5659437"/>
              <a:gd name="connsiteX3935" fmla="*/ 362072 w 3972063"/>
              <a:gd name="connsiteY3935" fmla="*/ 2185875 h 5659437"/>
              <a:gd name="connsiteX3936" fmla="*/ 347174 w 3972063"/>
              <a:gd name="connsiteY3936" fmla="*/ 2190132 h 5659437"/>
              <a:gd name="connsiteX3937" fmla="*/ 342917 w 3972063"/>
              <a:gd name="connsiteY3937" fmla="*/ 2200774 h 5659437"/>
              <a:gd name="connsiteX3938" fmla="*/ 351430 w 3972063"/>
              <a:gd name="connsiteY3938" fmla="*/ 2209288 h 5659437"/>
              <a:gd name="connsiteX3939" fmla="*/ 347174 w 3972063"/>
              <a:gd name="connsiteY3939" fmla="*/ 2209288 h 5659437"/>
              <a:gd name="connsiteX3940" fmla="*/ 353559 w 3972063"/>
              <a:gd name="connsiteY3940" fmla="*/ 2213544 h 5659437"/>
              <a:gd name="connsiteX3941" fmla="*/ 342917 w 3972063"/>
              <a:gd name="connsiteY3941" fmla="*/ 2202902 h 5659437"/>
              <a:gd name="connsiteX3942" fmla="*/ 334404 w 3972063"/>
              <a:gd name="connsiteY3942" fmla="*/ 2198646 h 5659437"/>
              <a:gd name="connsiteX3943" fmla="*/ 332276 w 3972063"/>
              <a:gd name="connsiteY3943" fmla="*/ 2202902 h 5659437"/>
              <a:gd name="connsiteX3944" fmla="*/ 330148 w 3972063"/>
              <a:gd name="connsiteY3944" fmla="*/ 2192260 h 5659437"/>
              <a:gd name="connsiteX3945" fmla="*/ 325891 w 3972063"/>
              <a:gd name="connsiteY3945" fmla="*/ 2190132 h 5659437"/>
              <a:gd name="connsiteX3946" fmla="*/ 319506 w 3972063"/>
              <a:gd name="connsiteY3946" fmla="*/ 2192260 h 5659437"/>
              <a:gd name="connsiteX3947" fmla="*/ 325891 w 3972063"/>
              <a:gd name="connsiteY3947" fmla="*/ 2181618 h 5659437"/>
              <a:gd name="connsiteX3948" fmla="*/ 317378 w 3972063"/>
              <a:gd name="connsiteY3948" fmla="*/ 2177362 h 5659437"/>
              <a:gd name="connsiteX3949" fmla="*/ 325891 w 3972063"/>
              <a:gd name="connsiteY3949" fmla="*/ 2177362 h 5659437"/>
              <a:gd name="connsiteX3950" fmla="*/ 330148 w 3972063"/>
              <a:gd name="connsiteY3950" fmla="*/ 2181618 h 5659437"/>
              <a:gd name="connsiteX3951" fmla="*/ 323763 w 3972063"/>
              <a:gd name="connsiteY3951" fmla="*/ 2170976 h 5659437"/>
              <a:gd name="connsiteX3952" fmla="*/ 334404 w 3972063"/>
              <a:gd name="connsiteY3952" fmla="*/ 2173105 h 5659437"/>
              <a:gd name="connsiteX3953" fmla="*/ 334404 w 3972063"/>
              <a:gd name="connsiteY3953" fmla="*/ 2179490 h 5659437"/>
              <a:gd name="connsiteX3954" fmla="*/ 351430 w 3972063"/>
              <a:gd name="connsiteY3954" fmla="*/ 2181618 h 5659437"/>
              <a:gd name="connsiteX3955" fmla="*/ 351430 w 3972063"/>
              <a:gd name="connsiteY3955" fmla="*/ 2179490 h 5659437"/>
              <a:gd name="connsiteX3956" fmla="*/ 342917 w 3972063"/>
              <a:gd name="connsiteY3956" fmla="*/ 2177362 h 5659437"/>
              <a:gd name="connsiteX3957" fmla="*/ 336532 w 3972063"/>
              <a:gd name="connsiteY3957" fmla="*/ 2170976 h 5659437"/>
              <a:gd name="connsiteX3958" fmla="*/ 334404 w 3972063"/>
              <a:gd name="connsiteY3958" fmla="*/ 2162463 h 5659437"/>
              <a:gd name="connsiteX3959" fmla="*/ 323763 w 3972063"/>
              <a:gd name="connsiteY3959" fmla="*/ 2160334 h 5659437"/>
              <a:gd name="connsiteX3960" fmla="*/ 336532 w 3972063"/>
              <a:gd name="connsiteY3960" fmla="*/ 2156077 h 5659437"/>
              <a:gd name="connsiteX3961" fmla="*/ 338661 w 3972063"/>
              <a:gd name="connsiteY3961" fmla="*/ 2162463 h 5659437"/>
              <a:gd name="connsiteX3962" fmla="*/ 353559 w 3972063"/>
              <a:gd name="connsiteY3962" fmla="*/ 2156077 h 5659437"/>
              <a:gd name="connsiteX3963" fmla="*/ 345046 w 3972063"/>
              <a:gd name="connsiteY3963" fmla="*/ 2151821 h 5659437"/>
              <a:gd name="connsiteX3964" fmla="*/ 342917 w 3972063"/>
              <a:gd name="connsiteY3964" fmla="*/ 2145435 h 5659437"/>
              <a:gd name="connsiteX3965" fmla="*/ 355687 w 3972063"/>
              <a:gd name="connsiteY3965" fmla="*/ 2132665 h 5659437"/>
              <a:gd name="connsiteX3966" fmla="*/ 359943 w 3972063"/>
              <a:gd name="connsiteY3966" fmla="*/ 2139050 h 5659437"/>
              <a:gd name="connsiteX3967" fmla="*/ 362072 w 3972063"/>
              <a:gd name="connsiteY3967" fmla="*/ 2132665 h 5659437"/>
              <a:gd name="connsiteX3968" fmla="*/ 370585 w 3972063"/>
              <a:gd name="connsiteY3968" fmla="*/ 2139050 h 5659437"/>
              <a:gd name="connsiteX3969" fmla="*/ 366328 w 3972063"/>
              <a:gd name="connsiteY3969" fmla="*/ 2132665 h 5659437"/>
              <a:gd name="connsiteX3970" fmla="*/ 364200 w 3972063"/>
              <a:gd name="connsiteY3970" fmla="*/ 2117766 h 5659437"/>
              <a:gd name="connsiteX3971" fmla="*/ 364200 w 3972063"/>
              <a:gd name="connsiteY3971" fmla="*/ 2107124 h 5659437"/>
              <a:gd name="connsiteX3972" fmla="*/ 362072 w 3972063"/>
              <a:gd name="connsiteY3972" fmla="*/ 2111381 h 5659437"/>
              <a:gd name="connsiteX3973" fmla="*/ 355687 w 3972063"/>
              <a:gd name="connsiteY3973" fmla="*/ 2104996 h 5659437"/>
              <a:gd name="connsiteX3974" fmla="*/ 368457 w 3972063"/>
              <a:gd name="connsiteY3974" fmla="*/ 2107124 h 5659437"/>
              <a:gd name="connsiteX3975" fmla="*/ 374841 w 3972063"/>
              <a:gd name="connsiteY3975" fmla="*/ 2117766 h 5659437"/>
              <a:gd name="connsiteX3976" fmla="*/ 381226 w 3972063"/>
              <a:gd name="connsiteY3976" fmla="*/ 2104996 h 5659437"/>
              <a:gd name="connsiteX3977" fmla="*/ 391867 w 3972063"/>
              <a:gd name="connsiteY3977" fmla="*/ 2107124 h 5659437"/>
              <a:gd name="connsiteX3978" fmla="*/ 393996 w 3972063"/>
              <a:gd name="connsiteY3978" fmla="*/ 2100739 h 5659437"/>
              <a:gd name="connsiteX3979" fmla="*/ 385483 w 3972063"/>
              <a:gd name="connsiteY3979" fmla="*/ 2090097 h 5659437"/>
              <a:gd name="connsiteX3980" fmla="*/ 400381 w 3972063"/>
              <a:gd name="connsiteY3980" fmla="*/ 2098610 h 5659437"/>
              <a:gd name="connsiteX3981" fmla="*/ 402509 w 3972063"/>
              <a:gd name="connsiteY3981" fmla="*/ 2090097 h 5659437"/>
              <a:gd name="connsiteX3982" fmla="*/ 393996 w 3972063"/>
              <a:gd name="connsiteY3982" fmla="*/ 2085840 h 5659437"/>
              <a:gd name="connsiteX3983" fmla="*/ 404637 w 3972063"/>
              <a:gd name="connsiteY3983" fmla="*/ 2087968 h 5659437"/>
              <a:gd name="connsiteX3984" fmla="*/ 408894 w 3972063"/>
              <a:gd name="connsiteY3984" fmla="*/ 2073070 h 5659437"/>
              <a:gd name="connsiteX3985" fmla="*/ 404637 w 3972063"/>
              <a:gd name="connsiteY3985" fmla="*/ 2068813 h 5659437"/>
              <a:gd name="connsiteX3986" fmla="*/ 415278 w 3972063"/>
              <a:gd name="connsiteY3986" fmla="*/ 2075198 h 5659437"/>
              <a:gd name="connsiteX3987" fmla="*/ 415278 w 3972063"/>
              <a:gd name="connsiteY3987" fmla="*/ 2062428 h 5659437"/>
              <a:gd name="connsiteX3988" fmla="*/ 408894 w 3972063"/>
              <a:gd name="connsiteY3988" fmla="*/ 2062428 h 5659437"/>
              <a:gd name="connsiteX3989" fmla="*/ 415278 w 3972063"/>
              <a:gd name="connsiteY3989" fmla="*/ 2056042 h 5659437"/>
              <a:gd name="connsiteX3990" fmla="*/ 417407 w 3972063"/>
              <a:gd name="connsiteY3990" fmla="*/ 2060299 h 5659437"/>
              <a:gd name="connsiteX3991" fmla="*/ 419535 w 3972063"/>
              <a:gd name="connsiteY3991" fmla="*/ 2051786 h 5659437"/>
              <a:gd name="connsiteX3992" fmla="*/ 415278 w 3972063"/>
              <a:gd name="connsiteY3992" fmla="*/ 2043272 h 5659437"/>
              <a:gd name="connsiteX3993" fmla="*/ 404637 w 3972063"/>
              <a:gd name="connsiteY3993" fmla="*/ 2041144 h 5659437"/>
              <a:gd name="connsiteX3994" fmla="*/ 406765 w 3972063"/>
              <a:gd name="connsiteY3994" fmla="*/ 2047529 h 5659437"/>
              <a:gd name="connsiteX3995" fmla="*/ 385483 w 3972063"/>
              <a:gd name="connsiteY3995" fmla="*/ 2053914 h 5659437"/>
              <a:gd name="connsiteX3996" fmla="*/ 381226 w 3972063"/>
              <a:gd name="connsiteY3996" fmla="*/ 2064556 h 5659437"/>
              <a:gd name="connsiteX3997" fmla="*/ 366328 w 3972063"/>
              <a:gd name="connsiteY3997" fmla="*/ 2075198 h 5659437"/>
              <a:gd name="connsiteX3998" fmla="*/ 355687 w 3972063"/>
              <a:gd name="connsiteY3998" fmla="*/ 2068813 h 5659437"/>
              <a:gd name="connsiteX3999" fmla="*/ 353559 w 3972063"/>
              <a:gd name="connsiteY3999" fmla="*/ 2073070 h 5659437"/>
              <a:gd name="connsiteX4000" fmla="*/ 336532 w 3972063"/>
              <a:gd name="connsiteY4000" fmla="*/ 2064556 h 5659437"/>
              <a:gd name="connsiteX4001" fmla="*/ 347174 w 3972063"/>
              <a:gd name="connsiteY4001" fmla="*/ 2075198 h 5659437"/>
              <a:gd name="connsiteX4002" fmla="*/ 334404 w 3972063"/>
              <a:gd name="connsiteY4002" fmla="*/ 2073070 h 5659437"/>
              <a:gd name="connsiteX4003" fmla="*/ 336532 w 3972063"/>
              <a:gd name="connsiteY4003" fmla="*/ 2079455 h 5659437"/>
              <a:gd name="connsiteX4004" fmla="*/ 325891 w 3972063"/>
              <a:gd name="connsiteY4004" fmla="*/ 2068813 h 5659437"/>
              <a:gd name="connsiteX4005" fmla="*/ 319506 w 3972063"/>
              <a:gd name="connsiteY4005" fmla="*/ 2073070 h 5659437"/>
              <a:gd name="connsiteX4006" fmla="*/ 321635 w 3972063"/>
              <a:gd name="connsiteY4006" fmla="*/ 2077326 h 5659437"/>
              <a:gd name="connsiteX4007" fmla="*/ 334404 w 3972063"/>
              <a:gd name="connsiteY4007" fmla="*/ 2087968 h 5659437"/>
              <a:gd name="connsiteX4008" fmla="*/ 323763 w 3972063"/>
              <a:gd name="connsiteY4008" fmla="*/ 2081583 h 5659437"/>
              <a:gd name="connsiteX4009" fmla="*/ 315250 w 3972063"/>
              <a:gd name="connsiteY4009" fmla="*/ 2087968 h 5659437"/>
              <a:gd name="connsiteX4010" fmla="*/ 302480 w 3972063"/>
              <a:gd name="connsiteY4010" fmla="*/ 2077326 h 5659437"/>
              <a:gd name="connsiteX4011" fmla="*/ 300352 w 3972063"/>
              <a:gd name="connsiteY4011" fmla="*/ 2070941 h 5659437"/>
              <a:gd name="connsiteX4012" fmla="*/ 304608 w 3972063"/>
              <a:gd name="connsiteY4012" fmla="*/ 2066684 h 5659437"/>
              <a:gd name="connsiteX4013" fmla="*/ 310993 w 3972063"/>
              <a:gd name="connsiteY4013" fmla="*/ 2073070 h 5659437"/>
              <a:gd name="connsiteX4014" fmla="*/ 310993 w 3972063"/>
              <a:gd name="connsiteY4014" fmla="*/ 2066684 h 5659437"/>
              <a:gd name="connsiteX4015" fmla="*/ 330148 w 3972063"/>
              <a:gd name="connsiteY4015" fmla="*/ 2064556 h 5659437"/>
              <a:gd name="connsiteX4016" fmla="*/ 323763 w 3972063"/>
              <a:gd name="connsiteY4016" fmla="*/ 2060299 h 5659437"/>
              <a:gd name="connsiteX4017" fmla="*/ 323763 w 3972063"/>
              <a:gd name="connsiteY4017" fmla="*/ 2058171 h 5659437"/>
              <a:gd name="connsiteX4018" fmla="*/ 334404 w 3972063"/>
              <a:gd name="connsiteY4018" fmla="*/ 2062428 h 5659437"/>
              <a:gd name="connsiteX4019" fmla="*/ 328019 w 3972063"/>
              <a:gd name="connsiteY4019" fmla="*/ 2056042 h 5659437"/>
              <a:gd name="connsiteX4020" fmla="*/ 338661 w 3972063"/>
              <a:gd name="connsiteY4020" fmla="*/ 2060299 h 5659437"/>
              <a:gd name="connsiteX4021" fmla="*/ 347174 w 3972063"/>
              <a:gd name="connsiteY4021" fmla="*/ 2053914 h 5659437"/>
              <a:gd name="connsiteX4022" fmla="*/ 338661 w 3972063"/>
              <a:gd name="connsiteY4022" fmla="*/ 2047529 h 5659437"/>
              <a:gd name="connsiteX4023" fmla="*/ 338661 w 3972063"/>
              <a:gd name="connsiteY4023" fmla="*/ 2045400 h 5659437"/>
              <a:gd name="connsiteX4024" fmla="*/ 345046 w 3972063"/>
              <a:gd name="connsiteY4024" fmla="*/ 2043272 h 5659437"/>
              <a:gd name="connsiteX4025" fmla="*/ 359943 w 3972063"/>
              <a:gd name="connsiteY4025" fmla="*/ 2034758 h 5659437"/>
              <a:gd name="connsiteX4026" fmla="*/ 345046 w 3972063"/>
              <a:gd name="connsiteY4026" fmla="*/ 2019859 h 5659437"/>
              <a:gd name="connsiteX4027" fmla="*/ 351430 w 3972063"/>
              <a:gd name="connsiteY4027" fmla="*/ 2026245 h 5659437"/>
              <a:gd name="connsiteX4028" fmla="*/ 340789 w 3972063"/>
              <a:gd name="connsiteY4028" fmla="*/ 2021988 h 5659437"/>
              <a:gd name="connsiteX4029" fmla="*/ 315250 w 3972063"/>
              <a:gd name="connsiteY4029" fmla="*/ 2036887 h 5659437"/>
              <a:gd name="connsiteX4030" fmla="*/ 315250 w 3972063"/>
              <a:gd name="connsiteY4030" fmla="*/ 2028373 h 5659437"/>
              <a:gd name="connsiteX4031" fmla="*/ 302480 w 3972063"/>
              <a:gd name="connsiteY4031" fmla="*/ 2024116 h 5659437"/>
              <a:gd name="connsiteX4032" fmla="*/ 310993 w 3972063"/>
              <a:gd name="connsiteY4032" fmla="*/ 2026245 h 5659437"/>
              <a:gd name="connsiteX4033" fmla="*/ 309551 w 3972063"/>
              <a:gd name="connsiteY4033" fmla="*/ 2024459 h 5659437"/>
              <a:gd name="connsiteX4034" fmla="*/ 321635 w 3972063"/>
              <a:gd name="connsiteY4034" fmla="*/ 2030501 h 5659437"/>
              <a:gd name="connsiteX4035" fmla="*/ 319506 w 3972063"/>
              <a:gd name="connsiteY4035" fmla="*/ 2024116 h 5659437"/>
              <a:gd name="connsiteX4036" fmla="*/ 310993 w 3972063"/>
              <a:gd name="connsiteY4036" fmla="*/ 2015603 h 5659437"/>
              <a:gd name="connsiteX4037" fmla="*/ 328019 w 3972063"/>
              <a:gd name="connsiteY4037" fmla="*/ 2000704 h 5659437"/>
              <a:gd name="connsiteX4038" fmla="*/ 317378 w 3972063"/>
              <a:gd name="connsiteY4038" fmla="*/ 1994319 h 5659437"/>
              <a:gd name="connsiteX4039" fmla="*/ 334404 w 3972063"/>
              <a:gd name="connsiteY4039" fmla="*/ 1994319 h 5659437"/>
              <a:gd name="connsiteX4040" fmla="*/ 336532 w 3972063"/>
              <a:gd name="connsiteY4040" fmla="*/ 2002832 h 5659437"/>
              <a:gd name="connsiteX4041" fmla="*/ 332276 w 3972063"/>
              <a:gd name="connsiteY4041" fmla="*/ 1998575 h 5659437"/>
              <a:gd name="connsiteX4042" fmla="*/ 338661 w 3972063"/>
              <a:gd name="connsiteY4042" fmla="*/ 2007089 h 5659437"/>
              <a:gd name="connsiteX4043" fmla="*/ 332276 w 3972063"/>
              <a:gd name="connsiteY4043" fmla="*/ 1992190 h 5659437"/>
              <a:gd name="connsiteX4044" fmla="*/ 338661 w 3972063"/>
              <a:gd name="connsiteY4044" fmla="*/ 1987933 h 5659437"/>
              <a:gd name="connsiteX4045" fmla="*/ 347174 w 3972063"/>
              <a:gd name="connsiteY4045" fmla="*/ 1998575 h 5659437"/>
              <a:gd name="connsiteX4046" fmla="*/ 347174 w 3972063"/>
              <a:gd name="connsiteY4046" fmla="*/ 1990062 h 5659437"/>
              <a:gd name="connsiteX4047" fmla="*/ 338661 w 3972063"/>
              <a:gd name="connsiteY4047" fmla="*/ 1975163 h 5659437"/>
              <a:gd name="connsiteX4048" fmla="*/ 347174 w 3972063"/>
              <a:gd name="connsiteY4048" fmla="*/ 1979420 h 5659437"/>
              <a:gd name="connsiteX4049" fmla="*/ 347174 w 3972063"/>
              <a:gd name="connsiteY4049" fmla="*/ 1975163 h 5659437"/>
              <a:gd name="connsiteX4050" fmla="*/ 355687 w 3972063"/>
              <a:gd name="connsiteY4050" fmla="*/ 1977291 h 5659437"/>
              <a:gd name="connsiteX4051" fmla="*/ 347174 w 3972063"/>
              <a:gd name="connsiteY4051" fmla="*/ 1966649 h 5659437"/>
              <a:gd name="connsiteX4052" fmla="*/ 357815 w 3972063"/>
              <a:gd name="connsiteY4052" fmla="*/ 1968778 h 5659437"/>
              <a:gd name="connsiteX4053" fmla="*/ 353559 w 3972063"/>
              <a:gd name="connsiteY4053" fmla="*/ 1960264 h 5659437"/>
              <a:gd name="connsiteX4054" fmla="*/ 359943 w 3972063"/>
              <a:gd name="connsiteY4054" fmla="*/ 1966649 h 5659437"/>
              <a:gd name="connsiteX4055" fmla="*/ 353559 w 3972063"/>
              <a:gd name="connsiteY4055" fmla="*/ 1960264 h 5659437"/>
              <a:gd name="connsiteX4056" fmla="*/ 359943 w 3972063"/>
              <a:gd name="connsiteY4056" fmla="*/ 1960264 h 5659437"/>
              <a:gd name="connsiteX4057" fmla="*/ 366328 w 3972063"/>
              <a:gd name="connsiteY4057" fmla="*/ 1968778 h 5659437"/>
              <a:gd name="connsiteX4058" fmla="*/ 357815 w 3972063"/>
              <a:gd name="connsiteY4058" fmla="*/ 1956007 h 5659437"/>
              <a:gd name="connsiteX4059" fmla="*/ 364200 w 3972063"/>
              <a:gd name="connsiteY4059" fmla="*/ 1953879 h 5659437"/>
              <a:gd name="connsiteX4060" fmla="*/ 372713 w 3972063"/>
              <a:gd name="connsiteY4060" fmla="*/ 1956007 h 5659437"/>
              <a:gd name="connsiteX4061" fmla="*/ 379098 w 3972063"/>
              <a:gd name="connsiteY4061" fmla="*/ 1938980 h 5659437"/>
              <a:gd name="connsiteX4062" fmla="*/ 389739 w 3972063"/>
              <a:gd name="connsiteY4062" fmla="*/ 1945365 h 5659437"/>
              <a:gd name="connsiteX4063" fmla="*/ 391867 w 3972063"/>
              <a:gd name="connsiteY4063" fmla="*/ 1936852 h 5659437"/>
              <a:gd name="connsiteX4064" fmla="*/ 389739 w 3972063"/>
              <a:gd name="connsiteY4064" fmla="*/ 1928338 h 5659437"/>
              <a:gd name="connsiteX4065" fmla="*/ 396124 w 3972063"/>
              <a:gd name="connsiteY4065" fmla="*/ 1932595 h 5659437"/>
              <a:gd name="connsiteX4066" fmla="*/ 400381 w 3972063"/>
              <a:gd name="connsiteY4066" fmla="*/ 1921953 h 5659437"/>
              <a:gd name="connsiteX4067" fmla="*/ 389739 w 3972063"/>
              <a:gd name="connsiteY4067" fmla="*/ 1904925 h 5659437"/>
              <a:gd name="connsiteX4068" fmla="*/ 408894 w 3972063"/>
              <a:gd name="connsiteY4068" fmla="*/ 1902797 h 5659437"/>
              <a:gd name="connsiteX4069" fmla="*/ 411022 w 3972063"/>
              <a:gd name="connsiteY4069" fmla="*/ 1898540 h 5659437"/>
              <a:gd name="connsiteX4070" fmla="*/ 415278 w 3972063"/>
              <a:gd name="connsiteY4070" fmla="*/ 1904925 h 5659437"/>
              <a:gd name="connsiteX4071" fmla="*/ 413150 w 3972063"/>
              <a:gd name="connsiteY4071" fmla="*/ 1894283 h 5659437"/>
              <a:gd name="connsiteX4072" fmla="*/ 406765 w 3972063"/>
              <a:gd name="connsiteY4072" fmla="*/ 1896412 h 5659437"/>
              <a:gd name="connsiteX4073" fmla="*/ 421663 w 3972063"/>
              <a:gd name="connsiteY4073" fmla="*/ 1892155 h 5659437"/>
              <a:gd name="connsiteX4074" fmla="*/ 413150 w 3972063"/>
              <a:gd name="connsiteY4074" fmla="*/ 1883641 h 5659437"/>
              <a:gd name="connsiteX4075" fmla="*/ 417407 w 3972063"/>
              <a:gd name="connsiteY4075" fmla="*/ 1881513 h 5659437"/>
              <a:gd name="connsiteX4076" fmla="*/ 406765 w 3972063"/>
              <a:gd name="connsiteY4076" fmla="*/ 1877256 h 5659437"/>
              <a:gd name="connsiteX4077" fmla="*/ 398252 w 3972063"/>
              <a:gd name="connsiteY4077" fmla="*/ 1881513 h 5659437"/>
              <a:gd name="connsiteX4078" fmla="*/ 400381 w 3972063"/>
              <a:gd name="connsiteY4078" fmla="*/ 1875128 h 5659437"/>
              <a:gd name="connsiteX4079" fmla="*/ 417407 w 3972063"/>
              <a:gd name="connsiteY4079" fmla="*/ 1877256 h 5659437"/>
              <a:gd name="connsiteX4080" fmla="*/ 409130 w 3972063"/>
              <a:gd name="connsiteY4080" fmla="*/ 1870634 h 5659437"/>
              <a:gd name="connsiteX4081" fmla="*/ 411022 w 3972063"/>
              <a:gd name="connsiteY4081" fmla="*/ 1868742 h 5659437"/>
              <a:gd name="connsiteX4082" fmla="*/ 421663 w 3972063"/>
              <a:gd name="connsiteY4082" fmla="*/ 1879384 h 5659437"/>
              <a:gd name="connsiteX4083" fmla="*/ 432304 w 3972063"/>
              <a:gd name="connsiteY4083" fmla="*/ 1883641 h 5659437"/>
              <a:gd name="connsiteX4084" fmla="*/ 425920 w 3972063"/>
              <a:gd name="connsiteY4084" fmla="*/ 1875128 h 5659437"/>
              <a:gd name="connsiteX4085" fmla="*/ 425920 w 3972063"/>
              <a:gd name="connsiteY4085" fmla="*/ 1862357 h 5659437"/>
              <a:gd name="connsiteX4086" fmla="*/ 442946 w 3972063"/>
              <a:gd name="connsiteY4086" fmla="*/ 1872999 h 5659437"/>
              <a:gd name="connsiteX4087" fmla="*/ 430176 w 3972063"/>
              <a:gd name="connsiteY4087" fmla="*/ 1860229 h 5659437"/>
              <a:gd name="connsiteX4088" fmla="*/ 434433 w 3972063"/>
              <a:gd name="connsiteY4088" fmla="*/ 1853844 h 5659437"/>
              <a:gd name="connsiteX4089" fmla="*/ 449331 w 3972063"/>
              <a:gd name="connsiteY4089" fmla="*/ 1862357 h 5659437"/>
              <a:gd name="connsiteX4090" fmla="*/ 442946 w 3972063"/>
              <a:gd name="connsiteY4090" fmla="*/ 1853844 h 5659437"/>
              <a:gd name="connsiteX4091" fmla="*/ 455715 w 3972063"/>
              <a:gd name="connsiteY4091" fmla="*/ 1855972 h 5659437"/>
              <a:gd name="connsiteX4092" fmla="*/ 451459 w 3972063"/>
              <a:gd name="connsiteY4092" fmla="*/ 1849587 h 5659437"/>
              <a:gd name="connsiteX4093" fmla="*/ 451459 w 3972063"/>
              <a:gd name="connsiteY4093" fmla="*/ 1836816 h 5659437"/>
              <a:gd name="connsiteX4094" fmla="*/ 453587 w 3972063"/>
              <a:gd name="connsiteY4094" fmla="*/ 1832560 h 5659437"/>
              <a:gd name="connsiteX4095" fmla="*/ 464229 w 3972063"/>
              <a:gd name="connsiteY4095" fmla="*/ 1828303 h 5659437"/>
              <a:gd name="connsiteX4096" fmla="*/ 464229 w 3972063"/>
              <a:gd name="connsiteY4096" fmla="*/ 1826174 h 5659437"/>
              <a:gd name="connsiteX4097" fmla="*/ 455715 w 3972063"/>
              <a:gd name="connsiteY4097" fmla="*/ 1821917 h 5659437"/>
              <a:gd name="connsiteX4098" fmla="*/ 457844 w 3972063"/>
              <a:gd name="connsiteY4098" fmla="*/ 1815532 h 5659437"/>
              <a:gd name="connsiteX4099" fmla="*/ 464229 w 3972063"/>
              <a:gd name="connsiteY4099" fmla="*/ 1824046 h 5659437"/>
              <a:gd name="connsiteX4100" fmla="*/ 479126 w 3972063"/>
              <a:gd name="connsiteY4100" fmla="*/ 1819789 h 5659437"/>
              <a:gd name="connsiteX4101" fmla="*/ 468485 w 3972063"/>
              <a:gd name="connsiteY4101" fmla="*/ 1809147 h 5659437"/>
              <a:gd name="connsiteX4102" fmla="*/ 470613 w 3972063"/>
              <a:gd name="connsiteY4102" fmla="*/ 1817661 h 5659437"/>
              <a:gd name="connsiteX4103" fmla="*/ 453587 w 3972063"/>
              <a:gd name="connsiteY4103" fmla="*/ 1807019 h 5659437"/>
              <a:gd name="connsiteX4104" fmla="*/ 468485 w 3972063"/>
              <a:gd name="connsiteY4104" fmla="*/ 1807019 h 5659437"/>
              <a:gd name="connsiteX4105" fmla="*/ 483383 w 3972063"/>
              <a:gd name="connsiteY4105" fmla="*/ 1815532 h 5659437"/>
              <a:gd name="connsiteX4106" fmla="*/ 476998 w 3972063"/>
              <a:gd name="connsiteY4106" fmla="*/ 1809147 h 5659437"/>
              <a:gd name="connsiteX4107" fmla="*/ 483383 w 3972063"/>
              <a:gd name="connsiteY4107" fmla="*/ 1813404 h 5659437"/>
              <a:gd name="connsiteX4108" fmla="*/ 483383 w 3972063"/>
              <a:gd name="connsiteY4108" fmla="*/ 1804890 h 5659437"/>
              <a:gd name="connsiteX4109" fmla="*/ 498281 w 3972063"/>
              <a:gd name="connsiteY4109" fmla="*/ 1798505 h 5659437"/>
              <a:gd name="connsiteX4110" fmla="*/ 491896 w 3972063"/>
              <a:gd name="connsiteY4110" fmla="*/ 1794248 h 5659437"/>
              <a:gd name="connsiteX4111" fmla="*/ 491896 w 3972063"/>
              <a:gd name="connsiteY4111" fmla="*/ 1789991 h 5659437"/>
              <a:gd name="connsiteX4112" fmla="*/ 498281 w 3972063"/>
              <a:gd name="connsiteY4112" fmla="*/ 1783606 h 5659437"/>
              <a:gd name="connsiteX4113" fmla="*/ 506794 w 3972063"/>
              <a:gd name="connsiteY4113" fmla="*/ 1785735 h 5659437"/>
              <a:gd name="connsiteX4114" fmla="*/ 511051 w 3972063"/>
              <a:gd name="connsiteY4114" fmla="*/ 1794248 h 5659437"/>
              <a:gd name="connsiteX4115" fmla="*/ 519564 w 3972063"/>
              <a:gd name="connsiteY4115" fmla="*/ 1787863 h 5659437"/>
              <a:gd name="connsiteX4116" fmla="*/ 511051 w 3972063"/>
              <a:gd name="connsiteY4116" fmla="*/ 1789991 h 5659437"/>
              <a:gd name="connsiteX4117" fmla="*/ 513179 w 3972063"/>
              <a:gd name="connsiteY4117" fmla="*/ 1770836 h 5659437"/>
              <a:gd name="connsiteX4118" fmla="*/ 506794 w 3972063"/>
              <a:gd name="connsiteY4118" fmla="*/ 1768707 h 5659437"/>
              <a:gd name="connsiteX4119" fmla="*/ 500409 w 3972063"/>
              <a:gd name="connsiteY4119" fmla="*/ 1762322 h 5659437"/>
              <a:gd name="connsiteX4120" fmla="*/ 515307 w 3972063"/>
              <a:gd name="connsiteY4120" fmla="*/ 1768707 h 5659437"/>
              <a:gd name="connsiteX4121" fmla="*/ 521692 w 3972063"/>
              <a:gd name="connsiteY4121" fmla="*/ 1764450 h 5659437"/>
              <a:gd name="connsiteX4122" fmla="*/ 506794 w 3972063"/>
              <a:gd name="connsiteY4122" fmla="*/ 1762322 h 5659437"/>
              <a:gd name="connsiteX4123" fmla="*/ 504666 w 3972063"/>
              <a:gd name="connsiteY4123" fmla="*/ 1753808 h 5659437"/>
              <a:gd name="connsiteX4124" fmla="*/ 530205 w 3972063"/>
              <a:gd name="connsiteY4124" fmla="*/ 1764450 h 5659437"/>
              <a:gd name="connsiteX4125" fmla="*/ 517435 w 3972063"/>
              <a:gd name="connsiteY4125" fmla="*/ 1745295 h 5659437"/>
              <a:gd name="connsiteX4126" fmla="*/ 517435 w 3972063"/>
              <a:gd name="connsiteY4126" fmla="*/ 1753808 h 5659437"/>
              <a:gd name="connsiteX4127" fmla="*/ 511051 w 3972063"/>
              <a:gd name="connsiteY4127" fmla="*/ 1747423 h 5659437"/>
              <a:gd name="connsiteX4128" fmla="*/ 521692 w 3972063"/>
              <a:gd name="connsiteY4128" fmla="*/ 1736781 h 5659437"/>
              <a:gd name="connsiteX4129" fmla="*/ 519564 w 3972063"/>
              <a:gd name="connsiteY4129" fmla="*/ 1738910 h 5659437"/>
              <a:gd name="connsiteX4130" fmla="*/ 530205 w 3972063"/>
              <a:gd name="connsiteY4130" fmla="*/ 1743166 h 5659437"/>
              <a:gd name="connsiteX4131" fmla="*/ 523820 w 3972063"/>
              <a:gd name="connsiteY4131" fmla="*/ 1743166 h 5659437"/>
              <a:gd name="connsiteX4132" fmla="*/ 532333 w 3972063"/>
              <a:gd name="connsiteY4132" fmla="*/ 1747423 h 5659437"/>
              <a:gd name="connsiteX4133" fmla="*/ 536590 w 3972063"/>
              <a:gd name="connsiteY4133" fmla="*/ 1758065 h 5659437"/>
              <a:gd name="connsiteX4134" fmla="*/ 542975 w 3972063"/>
              <a:gd name="connsiteY4134" fmla="*/ 1755937 h 5659437"/>
              <a:gd name="connsiteX4135" fmla="*/ 538718 w 3972063"/>
              <a:gd name="connsiteY4135" fmla="*/ 1747423 h 5659437"/>
              <a:gd name="connsiteX4136" fmla="*/ 547231 w 3972063"/>
              <a:gd name="connsiteY4136" fmla="*/ 1753808 h 5659437"/>
              <a:gd name="connsiteX4137" fmla="*/ 540846 w 3972063"/>
              <a:gd name="connsiteY4137" fmla="*/ 1747423 h 5659437"/>
              <a:gd name="connsiteX4138" fmla="*/ 530205 w 3972063"/>
              <a:gd name="connsiteY4138" fmla="*/ 1745295 h 5659437"/>
              <a:gd name="connsiteX4139" fmla="*/ 530205 w 3972063"/>
              <a:gd name="connsiteY4139" fmla="*/ 1743166 h 5659437"/>
              <a:gd name="connsiteX4140" fmla="*/ 530205 w 3972063"/>
              <a:gd name="connsiteY4140" fmla="*/ 1741570 h 5659437"/>
              <a:gd name="connsiteX4141" fmla="*/ 536590 w 3972063"/>
              <a:gd name="connsiteY4141" fmla="*/ 1741038 h 5659437"/>
              <a:gd name="connsiteX4142" fmla="*/ 530205 w 3972063"/>
              <a:gd name="connsiteY4142" fmla="*/ 1734653 h 5659437"/>
              <a:gd name="connsiteX4143" fmla="*/ 525948 w 3972063"/>
              <a:gd name="connsiteY4143" fmla="*/ 1736781 h 5659437"/>
              <a:gd name="connsiteX4144" fmla="*/ 519564 w 3972063"/>
              <a:gd name="connsiteY4144" fmla="*/ 1730396 h 5659437"/>
              <a:gd name="connsiteX4145" fmla="*/ 513179 w 3972063"/>
              <a:gd name="connsiteY4145" fmla="*/ 1734653 h 5659437"/>
              <a:gd name="connsiteX4146" fmla="*/ 508922 w 3972063"/>
              <a:gd name="connsiteY4146" fmla="*/ 1730396 h 5659437"/>
              <a:gd name="connsiteX4147" fmla="*/ 513179 w 3972063"/>
              <a:gd name="connsiteY4147" fmla="*/ 1736781 h 5659437"/>
              <a:gd name="connsiteX4148" fmla="*/ 508922 w 3972063"/>
              <a:gd name="connsiteY4148" fmla="*/ 1743166 h 5659437"/>
              <a:gd name="connsiteX4149" fmla="*/ 506794 w 3972063"/>
              <a:gd name="connsiteY4149" fmla="*/ 1745295 h 5659437"/>
              <a:gd name="connsiteX4150" fmla="*/ 500409 w 3972063"/>
              <a:gd name="connsiteY4150" fmla="*/ 1743166 h 5659437"/>
              <a:gd name="connsiteX4151" fmla="*/ 504666 w 3972063"/>
              <a:gd name="connsiteY4151" fmla="*/ 1749552 h 5659437"/>
              <a:gd name="connsiteX4152" fmla="*/ 498281 w 3972063"/>
              <a:gd name="connsiteY4152" fmla="*/ 1753808 h 5659437"/>
              <a:gd name="connsiteX4153" fmla="*/ 487640 w 3972063"/>
              <a:gd name="connsiteY4153" fmla="*/ 1749552 h 5659437"/>
              <a:gd name="connsiteX4154" fmla="*/ 485511 w 3972063"/>
              <a:gd name="connsiteY4154" fmla="*/ 1764450 h 5659437"/>
              <a:gd name="connsiteX4155" fmla="*/ 485511 w 3972063"/>
              <a:gd name="connsiteY4155" fmla="*/ 1770836 h 5659437"/>
              <a:gd name="connsiteX4156" fmla="*/ 472742 w 3972063"/>
              <a:gd name="connsiteY4156" fmla="*/ 1764450 h 5659437"/>
              <a:gd name="connsiteX4157" fmla="*/ 464229 w 3972063"/>
              <a:gd name="connsiteY4157" fmla="*/ 1772964 h 5659437"/>
              <a:gd name="connsiteX4158" fmla="*/ 470613 w 3972063"/>
              <a:gd name="connsiteY4158" fmla="*/ 1779349 h 5659437"/>
              <a:gd name="connsiteX4159" fmla="*/ 464229 w 3972063"/>
              <a:gd name="connsiteY4159" fmla="*/ 1783606 h 5659437"/>
              <a:gd name="connsiteX4160" fmla="*/ 455715 w 3972063"/>
              <a:gd name="connsiteY4160" fmla="*/ 1775092 h 5659437"/>
              <a:gd name="connsiteX4161" fmla="*/ 449331 w 3972063"/>
              <a:gd name="connsiteY4161" fmla="*/ 1794248 h 5659437"/>
              <a:gd name="connsiteX4162" fmla="*/ 457844 w 3972063"/>
              <a:gd name="connsiteY4162" fmla="*/ 1800633 h 5659437"/>
              <a:gd name="connsiteX4163" fmla="*/ 453587 w 3972063"/>
              <a:gd name="connsiteY4163" fmla="*/ 1804890 h 5659437"/>
              <a:gd name="connsiteX4164" fmla="*/ 442946 w 3972063"/>
              <a:gd name="connsiteY4164" fmla="*/ 1796377 h 5659437"/>
              <a:gd name="connsiteX4165" fmla="*/ 417407 w 3972063"/>
              <a:gd name="connsiteY4165" fmla="*/ 1817661 h 5659437"/>
              <a:gd name="connsiteX4166" fmla="*/ 419535 w 3972063"/>
              <a:gd name="connsiteY4166" fmla="*/ 1813404 h 5659437"/>
              <a:gd name="connsiteX4167" fmla="*/ 408894 w 3972063"/>
              <a:gd name="connsiteY4167" fmla="*/ 1809147 h 5659437"/>
              <a:gd name="connsiteX4168" fmla="*/ 402509 w 3972063"/>
              <a:gd name="connsiteY4168" fmla="*/ 1813404 h 5659437"/>
              <a:gd name="connsiteX4169" fmla="*/ 411022 w 3972063"/>
              <a:gd name="connsiteY4169" fmla="*/ 1821917 h 5659437"/>
              <a:gd name="connsiteX4170" fmla="*/ 400381 w 3972063"/>
              <a:gd name="connsiteY4170" fmla="*/ 1819789 h 5659437"/>
              <a:gd name="connsiteX4171" fmla="*/ 406765 w 3972063"/>
              <a:gd name="connsiteY4171" fmla="*/ 1824046 h 5659437"/>
              <a:gd name="connsiteX4172" fmla="*/ 400381 w 3972063"/>
              <a:gd name="connsiteY4172" fmla="*/ 1828303 h 5659437"/>
              <a:gd name="connsiteX4173" fmla="*/ 400381 w 3972063"/>
              <a:gd name="connsiteY4173" fmla="*/ 1824046 h 5659437"/>
              <a:gd name="connsiteX4174" fmla="*/ 383354 w 3972063"/>
              <a:gd name="connsiteY4174" fmla="*/ 1817661 h 5659437"/>
              <a:gd name="connsiteX4175" fmla="*/ 391867 w 3972063"/>
              <a:gd name="connsiteY4175" fmla="*/ 1824046 h 5659437"/>
              <a:gd name="connsiteX4176" fmla="*/ 381226 w 3972063"/>
              <a:gd name="connsiteY4176" fmla="*/ 1832560 h 5659437"/>
              <a:gd name="connsiteX4177" fmla="*/ 389739 w 3972063"/>
              <a:gd name="connsiteY4177" fmla="*/ 1845330 h 5659437"/>
              <a:gd name="connsiteX4178" fmla="*/ 376970 w 3972063"/>
              <a:gd name="connsiteY4178" fmla="*/ 1836816 h 5659437"/>
              <a:gd name="connsiteX4179" fmla="*/ 385483 w 3972063"/>
              <a:gd name="connsiteY4179" fmla="*/ 1849587 h 5659437"/>
              <a:gd name="connsiteX4180" fmla="*/ 389739 w 3972063"/>
              <a:gd name="connsiteY4180" fmla="*/ 1851715 h 5659437"/>
              <a:gd name="connsiteX4181" fmla="*/ 396124 w 3972063"/>
              <a:gd name="connsiteY4181" fmla="*/ 1858100 h 5659437"/>
              <a:gd name="connsiteX4182" fmla="*/ 389739 w 3972063"/>
              <a:gd name="connsiteY4182" fmla="*/ 1860229 h 5659437"/>
              <a:gd name="connsiteX4183" fmla="*/ 389739 w 3972063"/>
              <a:gd name="connsiteY4183" fmla="*/ 1855972 h 5659437"/>
              <a:gd name="connsiteX4184" fmla="*/ 383354 w 3972063"/>
              <a:gd name="connsiteY4184" fmla="*/ 1851715 h 5659437"/>
              <a:gd name="connsiteX4185" fmla="*/ 372713 w 3972063"/>
              <a:gd name="connsiteY4185" fmla="*/ 1851715 h 5659437"/>
              <a:gd name="connsiteX4186" fmla="*/ 368457 w 3972063"/>
              <a:gd name="connsiteY4186" fmla="*/ 1847458 h 5659437"/>
              <a:gd name="connsiteX4187" fmla="*/ 368457 w 3972063"/>
              <a:gd name="connsiteY4187" fmla="*/ 1860229 h 5659437"/>
              <a:gd name="connsiteX4188" fmla="*/ 357815 w 3972063"/>
              <a:gd name="connsiteY4188" fmla="*/ 1851715 h 5659437"/>
              <a:gd name="connsiteX4189" fmla="*/ 367392 w 3972063"/>
              <a:gd name="connsiteY4189" fmla="*/ 1862889 h 5659437"/>
              <a:gd name="connsiteX4190" fmla="*/ 365146 w 3972063"/>
              <a:gd name="connsiteY4190" fmla="*/ 1864013 h 5659437"/>
              <a:gd name="connsiteX4191" fmla="*/ 362072 w 3972063"/>
              <a:gd name="connsiteY4191" fmla="*/ 1862357 h 5659437"/>
              <a:gd name="connsiteX4192" fmla="*/ 357815 w 3972063"/>
              <a:gd name="connsiteY4192" fmla="*/ 1868742 h 5659437"/>
              <a:gd name="connsiteX4193" fmla="*/ 347174 w 3972063"/>
              <a:gd name="connsiteY4193" fmla="*/ 1864486 h 5659437"/>
              <a:gd name="connsiteX4194" fmla="*/ 353559 w 3972063"/>
              <a:gd name="connsiteY4194" fmla="*/ 1872999 h 5659437"/>
              <a:gd name="connsiteX4195" fmla="*/ 347174 w 3972063"/>
              <a:gd name="connsiteY4195" fmla="*/ 1872999 h 5659437"/>
              <a:gd name="connsiteX4196" fmla="*/ 340789 w 3972063"/>
              <a:gd name="connsiteY4196" fmla="*/ 1868742 h 5659437"/>
              <a:gd name="connsiteX4197" fmla="*/ 338661 w 3972063"/>
              <a:gd name="connsiteY4197" fmla="*/ 1885770 h 5659437"/>
              <a:gd name="connsiteX4198" fmla="*/ 323763 w 3972063"/>
              <a:gd name="connsiteY4198" fmla="*/ 1875128 h 5659437"/>
              <a:gd name="connsiteX4199" fmla="*/ 325891 w 3972063"/>
              <a:gd name="connsiteY4199" fmla="*/ 1883641 h 5659437"/>
              <a:gd name="connsiteX4200" fmla="*/ 332276 w 3972063"/>
              <a:gd name="connsiteY4200" fmla="*/ 1883641 h 5659437"/>
              <a:gd name="connsiteX4201" fmla="*/ 317378 w 3972063"/>
              <a:gd name="connsiteY4201" fmla="*/ 1883641 h 5659437"/>
              <a:gd name="connsiteX4202" fmla="*/ 330148 w 3972063"/>
              <a:gd name="connsiteY4202" fmla="*/ 1890027 h 5659437"/>
              <a:gd name="connsiteX4203" fmla="*/ 323763 w 3972063"/>
              <a:gd name="connsiteY4203" fmla="*/ 1907054 h 5659437"/>
              <a:gd name="connsiteX4204" fmla="*/ 321635 w 3972063"/>
              <a:gd name="connsiteY4204" fmla="*/ 1902797 h 5659437"/>
              <a:gd name="connsiteX4205" fmla="*/ 310993 w 3972063"/>
              <a:gd name="connsiteY4205" fmla="*/ 1898540 h 5659437"/>
              <a:gd name="connsiteX4206" fmla="*/ 300352 w 3972063"/>
              <a:gd name="connsiteY4206" fmla="*/ 1915567 h 5659437"/>
              <a:gd name="connsiteX4207" fmla="*/ 291839 w 3972063"/>
              <a:gd name="connsiteY4207" fmla="*/ 1909182 h 5659437"/>
              <a:gd name="connsiteX4208" fmla="*/ 298224 w 3972063"/>
              <a:gd name="connsiteY4208" fmla="*/ 1919824 h 5659437"/>
              <a:gd name="connsiteX4209" fmla="*/ 291839 w 3972063"/>
              <a:gd name="connsiteY4209" fmla="*/ 1915567 h 5659437"/>
              <a:gd name="connsiteX4210" fmla="*/ 287582 w 3972063"/>
              <a:gd name="connsiteY4210" fmla="*/ 1932595 h 5659437"/>
              <a:gd name="connsiteX4211" fmla="*/ 281197 w 3972063"/>
              <a:gd name="connsiteY4211" fmla="*/ 1926209 h 5659437"/>
              <a:gd name="connsiteX4212" fmla="*/ 268428 w 3972063"/>
              <a:gd name="connsiteY4212" fmla="*/ 1934723 h 5659437"/>
              <a:gd name="connsiteX4213" fmla="*/ 259915 w 3972063"/>
              <a:gd name="connsiteY4213" fmla="*/ 1928338 h 5659437"/>
              <a:gd name="connsiteX4214" fmla="*/ 255658 w 3972063"/>
              <a:gd name="connsiteY4214" fmla="*/ 1932595 h 5659437"/>
              <a:gd name="connsiteX4215" fmla="*/ 264171 w 3972063"/>
              <a:gd name="connsiteY4215" fmla="*/ 1938980 h 5659437"/>
              <a:gd name="connsiteX4216" fmla="*/ 259915 w 3972063"/>
              <a:gd name="connsiteY4216" fmla="*/ 1938980 h 5659437"/>
              <a:gd name="connsiteX4217" fmla="*/ 266300 w 3972063"/>
              <a:gd name="connsiteY4217" fmla="*/ 1943237 h 5659437"/>
              <a:gd name="connsiteX4218" fmla="*/ 255658 w 3972063"/>
              <a:gd name="connsiteY4218" fmla="*/ 1945365 h 5659437"/>
              <a:gd name="connsiteX4219" fmla="*/ 266300 w 3972063"/>
              <a:gd name="connsiteY4219" fmla="*/ 1949622 h 5659437"/>
              <a:gd name="connsiteX4220" fmla="*/ 238632 w 3972063"/>
              <a:gd name="connsiteY4220" fmla="*/ 1945365 h 5659437"/>
              <a:gd name="connsiteX4221" fmla="*/ 234376 w 3972063"/>
              <a:gd name="connsiteY4221" fmla="*/ 1953879 h 5659437"/>
              <a:gd name="connsiteX4222" fmla="*/ 227991 w 3972063"/>
              <a:gd name="connsiteY4222" fmla="*/ 1947494 h 5659437"/>
              <a:gd name="connsiteX4223" fmla="*/ 219478 w 3972063"/>
              <a:gd name="connsiteY4223" fmla="*/ 1949622 h 5659437"/>
              <a:gd name="connsiteX4224" fmla="*/ 238632 w 3972063"/>
              <a:gd name="connsiteY4224" fmla="*/ 1962392 h 5659437"/>
              <a:gd name="connsiteX4225" fmla="*/ 232247 w 3972063"/>
              <a:gd name="connsiteY4225" fmla="*/ 1966649 h 5659437"/>
              <a:gd name="connsiteX4226" fmla="*/ 181169 w 3972063"/>
              <a:gd name="connsiteY4226" fmla="*/ 1996447 h 5659437"/>
              <a:gd name="connsiteX4227" fmla="*/ 183297 w 3972063"/>
              <a:gd name="connsiteY4227" fmla="*/ 1990062 h 5659437"/>
              <a:gd name="connsiteX4228" fmla="*/ 174784 w 3972063"/>
              <a:gd name="connsiteY4228" fmla="*/ 1983676 h 5659437"/>
              <a:gd name="connsiteX4229" fmla="*/ 172656 w 3972063"/>
              <a:gd name="connsiteY4229" fmla="*/ 1985805 h 5659437"/>
              <a:gd name="connsiteX4230" fmla="*/ 179041 w 3972063"/>
              <a:gd name="connsiteY4230" fmla="*/ 1992190 h 5659437"/>
              <a:gd name="connsiteX4231" fmla="*/ 170527 w 3972063"/>
              <a:gd name="connsiteY4231" fmla="*/ 1987933 h 5659437"/>
              <a:gd name="connsiteX4232" fmla="*/ 166271 w 3972063"/>
              <a:gd name="connsiteY4232" fmla="*/ 1990062 h 5659437"/>
              <a:gd name="connsiteX4233" fmla="*/ 172656 w 3972063"/>
              <a:gd name="connsiteY4233" fmla="*/ 1994319 h 5659437"/>
              <a:gd name="connsiteX4234" fmla="*/ 178206 w 3972063"/>
              <a:gd name="connsiteY4234" fmla="*/ 1996786 h 5659437"/>
              <a:gd name="connsiteX4235" fmla="*/ 170527 w 3972063"/>
              <a:gd name="connsiteY4235" fmla="*/ 1999906 h 5659437"/>
              <a:gd name="connsiteX4236" fmla="*/ 168399 w 3972063"/>
              <a:gd name="connsiteY4236" fmla="*/ 2004961 h 5659437"/>
              <a:gd name="connsiteX4237" fmla="*/ 166271 w 3972063"/>
              <a:gd name="connsiteY4237" fmla="*/ 2007089 h 5659437"/>
              <a:gd name="connsiteX4238" fmla="*/ 157758 w 3972063"/>
              <a:gd name="connsiteY4238" fmla="*/ 2007089 h 5659437"/>
              <a:gd name="connsiteX4239" fmla="*/ 155630 w 3972063"/>
              <a:gd name="connsiteY4239" fmla="*/ 1998575 h 5659437"/>
              <a:gd name="connsiteX4240" fmla="*/ 147116 w 3972063"/>
              <a:gd name="connsiteY4240" fmla="*/ 2004961 h 5659437"/>
              <a:gd name="connsiteX4241" fmla="*/ 136475 w 3972063"/>
              <a:gd name="connsiteY4241" fmla="*/ 2002832 h 5659437"/>
              <a:gd name="connsiteX4242" fmla="*/ 121577 w 3972063"/>
              <a:gd name="connsiteY4242" fmla="*/ 1990062 h 5659437"/>
              <a:gd name="connsiteX4243" fmla="*/ 121577 w 3972063"/>
              <a:gd name="connsiteY4243" fmla="*/ 1998575 h 5659437"/>
              <a:gd name="connsiteX4244" fmla="*/ 132219 w 3972063"/>
              <a:gd name="connsiteY4244" fmla="*/ 2009217 h 5659437"/>
              <a:gd name="connsiteX4245" fmla="*/ 117321 w 3972063"/>
              <a:gd name="connsiteY4245" fmla="*/ 2004961 h 5659437"/>
              <a:gd name="connsiteX4246" fmla="*/ 104551 w 3972063"/>
              <a:gd name="connsiteY4246" fmla="*/ 1994319 h 5659437"/>
              <a:gd name="connsiteX4247" fmla="*/ 104551 w 3972063"/>
              <a:gd name="connsiteY4247" fmla="*/ 1987933 h 5659437"/>
              <a:gd name="connsiteX4248" fmla="*/ 123705 w 3972063"/>
              <a:gd name="connsiteY4248" fmla="*/ 1981548 h 5659437"/>
              <a:gd name="connsiteX4249" fmla="*/ 127962 w 3972063"/>
              <a:gd name="connsiteY4249" fmla="*/ 1973034 h 5659437"/>
              <a:gd name="connsiteX4250" fmla="*/ 121577 w 3972063"/>
              <a:gd name="connsiteY4250" fmla="*/ 1968778 h 5659437"/>
              <a:gd name="connsiteX4251" fmla="*/ 130090 w 3972063"/>
              <a:gd name="connsiteY4251" fmla="*/ 1968778 h 5659437"/>
              <a:gd name="connsiteX4252" fmla="*/ 142860 w 3972063"/>
              <a:gd name="connsiteY4252" fmla="*/ 1977291 h 5659437"/>
              <a:gd name="connsiteX4253" fmla="*/ 140732 w 3972063"/>
              <a:gd name="connsiteY4253" fmla="*/ 1975163 h 5659437"/>
              <a:gd name="connsiteX4254" fmla="*/ 127962 w 3972063"/>
              <a:gd name="connsiteY4254" fmla="*/ 1962392 h 5659437"/>
              <a:gd name="connsiteX4255" fmla="*/ 127962 w 3972063"/>
              <a:gd name="connsiteY4255" fmla="*/ 1958136 h 5659437"/>
              <a:gd name="connsiteX4256" fmla="*/ 136475 w 3972063"/>
              <a:gd name="connsiteY4256" fmla="*/ 1960264 h 5659437"/>
              <a:gd name="connsiteX4257" fmla="*/ 132219 w 3972063"/>
              <a:gd name="connsiteY4257" fmla="*/ 1953879 h 5659437"/>
              <a:gd name="connsiteX4258" fmla="*/ 134347 w 3972063"/>
              <a:gd name="connsiteY4258" fmla="*/ 1964521 h 5659437"/>
              <a:gd name="connsiteX4259" fmla="*/ 144988 w 3972063"/>
              <a:gd name="connsiteY4259" fmla="*/ 1970906 h 5659437"/>
              <a:gd name="connsiteX4260" fmla="*/ 144988 w 3972063"/>
              <a:gd name="connsiteY4260" fmla="*/ 1960264 h 5659437"/>
              <a:gd name="connsiteX4261" fmla="*/ 149245 w 3972063"/>
              <a:gd name="connsiteY4261" fmla="*/ 1958136 h 5659437"/>
              <a:gd name="connsiteX4262" fmla="*/ 159886 w 3972063"/>
              <a:gd name="connsiteY4262" fmla="*/ 1962392 h 5659437"/>
              <a:gd name="connsiteX4263" fmla="*/ 153501 w 3972063"/>
              <a:gd name="connsiteY4263" fmla="*/ 1953879 h 5659437"/>
              <a:gd name="connsiteX4264" fmla="*/ 166271 w 3972063"/>
              <a:gd name="connsiteY4264" fmla="*/ 1958136 h 5659437"/>
              <a:gd name="connsiteX4265" fmla="*/ 149245 w 3972063"/>
              <a:gd name="connsiteY4265" fmla="*/ 1947494 h 5659437"/>
              <a:gd name="connsiteX4266" fmla="*/ 168399 w 3972063"/>
              <a:gd name="connsiteY4266" fmla="*/ 1953879 h 5659437"/>
              <a:gd name="connsiteX4267" fmla="*/ 162014 w 3972063"/>
              <a:gd name="connsiteY4267" fmla="*/ 1943237 h 5659437"/>
              <a:gd name="connsiteX4268" fmla="*/ 151373 w 3972063"/>
              <a:gd name="connsiteY4268" fmla="*/ 1945365 h 5659437"/>
              <a:gd name="connsiteX4269" fmla="*/ 162014 w 3972063"/>
              <a:gd name="connsiteY4269" fmla="*/ 1938980 h 5659437"/>
              <a:gd name="connsiteX4270" fmla="*/ 162014 w 3972063"/>
              <a:gd name="connsiteY4270" fmla="*/ 1926209 h 5659437"/>
              <a:gd name="connsiteX4271" fmla="*/ 134347 w 3972063"/>
              <a:gd name="connsiteY4271" fmla="*/ 1919824 h 5659437"/>
              <a:gd name="connsiteX4272" fmla="*/ 134347 w 3972063"/>
              <a:gd name="connsiteY4272" fmla="*/ 1924081 h 5659437"/>
              <a:gd name="connsiteX4273" fmla="*/ 142860 w 3972063"/>
              <a:gd name="connsiteY4273" fmla="*/ 1928338 h 5659437"/>
              <a:gd name="connsiteX4274" fmla="*/ 147116 w 3972063"/>
              <a:gd name="connsiteY4274" fmla="*/ 1938980 h 5659437"/>
              <a:gd name="connsiteX4275" fmla="*/ 138603 w 3972063"/>
              <a:gd name="connsiteY4275" fmla="*/ 1930466 h 5659437"/>
              <a:gd name="connsiteX4276" fmla="*/ 134347 w 3972063"/>
              <a:gd name="connsiteY4276" fmla="*/ 1932595 h 5659437"/>
              <a:gd name="connsiteX4277" fmla="*/ 138603 w 3972063"/>
              <a:gd name="connsiteY4277" fmla="*/ 1936852 h 5659437"/>
              <a:gd name="connsiteX4278" fmla="*/ 127962 w 3972063"/>
              <a:gd name="connsiteY4278" fmla="*/ 1936852 h 5659437"/>
              <a:gd name="connsiteX4279" fmla="*/ 123705 w 3972063"/>
              <a:gd name="connsiteY4279" fmla="*/ 1928338 h 5659437"/>
              <a:gd name="connsiteX4280" fmla="*/ 119449 w 3972063"/>
              <a:gd name="connsiteY4280" fmla="*/ 1928338 h 5659437"/>
              <a:gd name="connsiteX4281" fmla="*/ 125834 w 3972063"/>
              <a:gd name="connsiteY4281" fmla="*/ 1936852 h 5659437"/>
              <a:gd name="connsiteX4282" fmla="*/ 132219 w 3972063"/>
              <a:gd name="connsiteY4282" fmla="*/ 1938980 h 5659437"/>
              <a:gd name="connsiteX4283" fmla="*/ 121577 w 3972063"/>
              <a:gd name="connsiteY4283" fmla="*/ 1945365 h 5659437"/>
              <a:gd name="connsiteX4284" fmla="*/ 113064 w 3972063"/>
              <a:gd name="connsiteY4284" fmla="*/ 1964521 h 5659437"/>
              <a:gd name="connsiteX4285" fmla="*/ 102423 w 3972063"/>
              <a:gd name="connsiteY4285" fmla="*/ 1953879 h 5659437"/>
              <a:gd name="connsiteX4286" fmla="*/ 113064 w 3972063"/>
              <a:gd name="connsiteY4286" fmla="*/ 1949622 h 5659437"/>
              <a:gd name="connsiteX4287" fmla="*/ 121577 w 3972063"/>
              <a:gd name="connsiteY4287" fmla="*/ 1947494 h 5659437"/>
              <a:gd name="connsiteX4288" fmla="*/ 108808 w 3972063"/>
              <a:gd name="connsiteY4288" fmla="*/ 1943237 h 5659437"/>
              <a:gd name="connsiteX4289" fmla="*/ 110936 w 3972063"/>
              <a:gd name="connsiteY4289" fmla="*/ 1951750 h 5659437"/>
              <a:gd name="connsiteX4290" fmla="*/ 96038 w 3972063"/>
              <a:gd name="connsiteY4290" fmla="*/ 1951750 h 5659437"/>
              <a:gd name="connsiteX4291" fmla="*/ 89653 w 3972063"/>
              <a:gd name="connsiteY4291" fmla="*/ 1947494 h 5659437"/>
              <a:gd name="connsiteX4292" fmla="*/ 83268 w 3972063"/>
              <a:gd name="connsiteY4292" fmla="*/ 1945365 h 5659437"/>
              <a:gd name="connsiteX4293" fmla="*/ 87525 w 3972063"/>
              <a:gd name="connsiteY4293" fmla="*/ 1951750 h 5659437"/>
              <a:gd name="connsiteX4294" fmla="*/ 93910 w 3972063"/>
              <a:gd name="connsiteY4294" fmla="*/ 1956007 h 5659437"/>
              <a:gd name="connsiteX4295" fmla="*/ 81140 w 3972063"/>
              <a:gd name="connsiteY4295" fmla="*/ 1956007 h 5659437"/>
              <a:gd name="connsiteX4296" fmla="*/ 74755 w 3972063"/>
              <a:gd name="connsiteY4296" fmla="*/ 1949622 h 5659437"/>
              <a:gd name="connsiteX4297" fmla="*/ 81140 w 3972063"/>
              <a:gd name="connsiteY4297" fmla="*/ 1960264 h 5659437"/>
              <a:gd name="connsiteX4298" fmla="*/ 59858 w 3972063"/>
              <a:gd name="connsiteY4298" fmla="*/ 1953879 h 5659437"/>
              <a:gd name="connsiteX4299" fmla="*/ 49216 w 3972063"/>
              <a:gd name="connsiteY4299" fmla="*/ 1956007 h 5659437"/>
              <a:gd name="connsiteX4300" fmla="*/ 42831 w 3972063"/>
              <a:gd name="connsiteY4300" fmla="*/ 1949622 h 5659437"/>
              <a:gd name="connsiteX4301" fmla="*/ 40703 w 3972063"/>
              <a:gd name="connsiteY4301" fmla="*/ 1953879 h 5659437"/>
              <a:gd name="connsiteX4302" fmla="*/ 27933 w 3972063"/>
              <a:gd name="connsiteY4302" fmla="*/ 1947494 h 5659437"/>
              <a:gd name="connsiteX4303" fmla="*/ 23677 w 3972063"/>
              <a:gd name="connsiteY4303" fmla="*/ 1949622 h 5659437"/>
              <a:gd name="connsiteX4304" fmla="*/ 34318 w 3972063"/>
              <a:gd name="connsiteY4304" fmla="*/ 1953879 h 5659437"/>
              <a:gd name="connsiteX4305" fmla="*/ 38575 w 3972063"/>
              <a:gd name="connsiteY4305" fmla="*/ 1960264 h 5659437"/>
              <a:gd name="connsiteX4306" fmla="*/ 36447 w 3972063"/>
              <a:gd name="connsiteY4306" fmla="*/ 1962392 h 5659437"/>
              <a:gd name="connsiteX4307" fmla="*/ 23677 w 3972063"/>
              <a:gd name="connsiteY4307" fmla="*/ 1956007 h 5659437"/>
              <a:gd name="connsiteX4308" fmla="*/ 27933 w 3972063"/>
              <a:gd name="connsiteY4308" fmla="*/ 1953879 h 5659437"/>
              <a:gd name="connsiteX4309" fmla="*/ 10907 w 3972063"/>
              <a:gd name="connsiteY4309" fmla="*/ 1947494 h 5659437"/>
              <a:gd name="connsiteX4310" fmla="*/ 4523 w 3972063"/>
              <a:gd name="connsiteY4310" fmla="*/ 1951750 h 5659437"/>
              <a:gd name="connsiteX4311" fmla="*/ 266 w 3972063"/>
              <a:gd name="connsiteY4311" fmla="*/ 1943237 h 5659437"/>
              <a:gd name="connsiteX4312" fmla="*/ 8779 w 3972063"/>
              <a:gd name="connsiteY4312" fmla="*/ 1941108 h 5659437"/>
              <a:gd name="connsiteX4313" fmla="*/ 4523 w 3972063"/>
              <a:gd name="connsiteY4313" fmla="*/ 1938980 h 5659437"/>
              <a:gd name="connsiteX4314" fmla="*/ 6651 w 3972063"/>
              <a:gd name="connsiteY4314" fmla="*/ 1928338 h 5659437"/>
              <a:gd name="connsiteX4315" fmla="*/ 17292 w 3972063"/>
              <a:gd name="connsiteY4315" fmla="*/ 1932595 h 5659437"/>
              <a:gd name="connsiteX4316" fmla="*/ 21549 w 3972063"/>
              <a:gd name="connsiteY4316" fmla="*/ 1928338 h 5659437"/>
              <a:gd name="connsiteX4317" fmla="*/ 19420 w 3972063"/>
              <a:gd name="connsiteY4317" fmla="*/ 1930466 h 5659437"/>
              <a:gd name="connsiteX4318" fmla="*/ 32190 w 3972063"/>
              <a:gd name="connsiteY4318" fmla="*/ 1941108 h 5659437"/>
              <a:gd name="connsiteX4319" fmla="*/ 25805 w 3972063"/>
              <a:gd name="connsiteY4319" fmla="*/ 1934723 h 5659437"/>
              <a:gd name="connsiteX4320" fmla="*/ 30062 w 3972063"/>
              <a:gd name="connsiteY4320" fmla="*/ 1930466 h 5659437"/>
              <a:gd name="connsiteX4321" fmla="*/ 40703 w 3972063"/>
              <a:gd name="connsiteY4321" fmla="*/ 1936852 h 5659437"/>
              <a:gd name="connsiteX4322" fmla="*/ 34318 w 3972063"/>
              <a:gd name="connsiteY4322" fmla="*/ 1926209 h 5659437"/>
              <a:gd name="connsiteX4323" fmla="*/ 23677 w 3972063"/>
              <a:gd name="connsiteY4323" fmla="*/ 1917696 h 5659437"/>
              <a:gd name="connsiteX4324" fmla="*/ 34318 w 3972063"/>
              <a:gd name="connsiteY4324" fmla="*/ 1913439 h 5659437"/>
              <a:gd name="connsiteX4325" fmla="*/ 38575 w 3972063"/>
              <a:gd name="connsiteY4325" fmla="*/ 1917696 h 5659437"/>
              <a:gd name="connsiteX4326" fmla="*/ 42831 w 3972063"/>
              <a:gd name="connsiteY4326" fmla="*/ 1913439 h 5659437"/>
              <a:gd name="connsiteX4327" fmla="*/ 53473 w 3972063"/>
              <a:gd name="connsiteY4327" fmla="*/ 1911311 h 5659437"/>
              <a:gd name="connsiteX4328" fmla="*/ 70499 w 3972063"/>
              <a:gd name="connsiteY4328" fmla="*/ 1917696 h 5659437"/>
              <a:gd name="connsiteX4329" fmla="*/ 59858 w 3972063"/>
              <a:gd name="connsiteY4329" fmla="*/ 1907054 h 5659437"/>
              <a:gd name="connsiteX4330" fmla="*/ 66242 w 3972063"/>
              <a:gd name="connsiteY4330" fmla="*/ 1907054 h 5659437"/>
              <a:gd name="connsiteX4331" fmla="*/ 72627 w 3972063"/>
              <a:gd name="connsiteY4331" fmla="*/ 1911311 h 5659437"/>
              <a:gd name="connsiteX4332" fmla="*/ 70499 w 3972063"/>
              <a:gd name="connsiteY4332" fmla="*/ 1907054 h 5659437"/>
              <a:gd name="connsiteX4333" fmla="*/ 83268 w 3972063"/>
              <a:gd name="connsiteY4333" fmla="*/ 1913439 h 5659437"/>
              <a:gd name="connsiteX4334" fmla="*/ 81140 w 3972063"/>
              <a:gd name="connsiteY4334" fmla="*/ 1904925 h 5659437"/>
              <a:gd name="connsiteX4335" fmla="*/ 70499 w 3972063"/>
              <a:gd name="connsiteY4335" fmla="*/ 1904925 h 5659437"/>
              <a:gd name="connsiteX4336" fmla="*/ 79012 w 3972063"/>
              <a:gd name="connsiteY4336" fmla="*/ 1896412 h 5659437"/>
              <a:gd name="connsiteX4337" fmla="*/ 59858 w 3972063"/>
              <a:gd name="connsiteY4337" fmla="*/ 1900669 h 5659437"/>
              <a:gd name="connsiteX4338" fmla="*/ 66242 w 3972063"/>
              <a:gd name="connsiteY4338" fmla="*/ 1904925 h 5659437"/>
              <a:gd name="connsiteX4339" fmla="*/ 55601 w 3972063"/>
              <a:gd name="connsiteY4339" fmla="*/ 1902797 h 5659437"/>
              <a:gd name="connsiteX4340" fmla="*/ 47088 w 3972063"/>
              <a:gd name="connsiteY4340" fmla="*/ 1894283 h 5659437"/>
              <a:gd name="connsiteX4341" fmla="*/ 59858 w 3972063"/>
              <a:gd name="connsiteY4341" fmla="*/ 1885770 h 5659437"/>
              <a:gd name="connsiteX4342" fmla="*/ 64114 w 3972063"/>
              <a:gd name="connsiteY4342" fmla="*/ 1885770 h 5659437"/>
              <a:gd name="connsiteX4343" fmla="*/ 74755 w 3972063"/>
              <a:gd name="connsiteY4343" fmla="*/ 1894283 h 5659437"/>
              <a:gd name="connsiteX4344" fmla="*/ 79012 w 3972063"/>
              <a:gd name="connsiteY4344" fmla="*/ 1890027 h 5659437"/>
              <a:gd name="connsiteX4345" fmla="*/ 68370 w 3972063"/>
              <a:gd name="connsiteY4345" fmla="*/ 1885770 h 5659437"/>
              <a:gd name="connsiteX4346" fmla="*/ 72627 w 3972063"/>
              <a:gd name="connsiteY4346" fmla="*/ 1885770 h 5659437"/>
              <a:gd name="connsiteX4347" fmla="*/ 64114 w 3972063"/>
              <a:gd name="connsiteY4347" fmla="*/ 1875128 h 5659437"/>
              <a:gd name="connsiteX4348" fmla="*/ 53473 w 3972063"/>
              <a:gd name="connsiteY4348" fmla="*/ 1868742 h 5659437"/>
              <a:gd name="connsiteX4349" fmla="*/ 49216 w 3972063"/>
              <a:gd name="connsiteY4349" fmla="*/ 1862357 h 5659437"/>
              <a:gd name="connsiteX4350" fmla="*/ 64114 w 3972063"/>
              <a:gd name="connsiteY4350" fmla="*/ 1870871 h 5659437"/>
              <a:gd name="connsiteX4351" fmla="*/ 68370 w 3972063"/>
              <a:gd name="connsiteY4351" fmla="*/ 1864486 h 5659437"/>
              <a:gd name="connsiteX4352" fmla="*/ 74755 w 3972063"/>
              <a:gd name="connsiteY4352" fmla="*/ 1870871 h 5659437"/>
              <a:gd name="connsiteX4353" fmla="*/ 85397 w 3972063"/>
              <a:gd name="connsiteY4353" fmla="*/ 1875128 h 5659437"/>
              <a:gd name="connsiteX4354" fmla="*/ 91781 w 3972063"/>
              <a:gd name="connsiteY4354" fmla="*/ 1872999 h 5659437"/>
              <a:gd name="connsiteX4355" fmla="*/ 81140 w 3972063"/>
              <a:gd name="connsiteY4355" fmla="*/ 1862357 h 5659437"/>
              <a:gd name="connsiteX4356" fmla="*/ 98166 w 3972063"/>
              <a:gd name="connsiteY4356" fmla="*/ 1868742 h 5659437"/>
              <a:gd name="connsiteX4357" fmla="*/ 93910 w 3972063"/>
              <a:gd name="connsiteY4357" fmla="*/ 1858100 h 5659437"/>
              <a:gd name="connsiteX4358" fmla="*/ 102423 w 3972063"/>
              <a:gd name="connsiteY4358" fmla="*/ 1860229 h 5659437"/>
              <a:gd name="connsiteX4359" fmla="*/ 74755 w 3972063"/>
              <a:gd name="connsiteY4359" fmla="*/ 1853844 h 5659437"/>
              <a:gd name="connsiteX4360" fmla="*/ 87525 w 3972063"/>
              <a:gd name="connsiteY4360" fmla="*/ 1853844 h 5659437"/>
              <a:gd name="connsiteX4361" fmla="*/ 55601 w 3972063"/>
              <a:gd name="connsiteY4361" fmla="*/ 1830431 h 5659437"/>
              <a:gd name="connsiteX4362" fmla="*/ 61986 w 3972063"/>
              <a:gd name="connsiteY4362" fmla="*/ 1819789 h 5659437"/>
              <a:gd name="connsiteX4363" fmla="*/ 70499 w 3972063"/>
              <a:gd name="connsiteY4363" fmla="*/ 1830431 h 5659437"/>
              <a:gd name="connsiteX4364" fmla="*/ 87525 w 3972063"/>
              <a:gd name="connsiteY4364" fmla="*/ 1824046 h 5659437"/>
              <a:gd name="connsiteX4365" fmla="*/ 113064 w 3972063"/>
              <a:gd name="connsiteY4365" fmla="*/ 1821917 h 5659437"/>
              <a:gd name="connsiteX4366" fmla="*/ 110936 w 3972063"/>
              <a:gd name="connsiteY4366" fmla="*/ 1817661 h 5659437"/>
              <a:gd name="connsiteX4367" fmla="*/ 121577 w 3972063"/>
              <a:gd name="connsiteY4367" fmla="*/ 1819789 h 5659437"/>
              <a:gd name="connsiteX4368" fmla="*/ 140732 w 3972063"/>
              <a:gd name="connsiteY4368" fmla="*/ 1813404 h 5659437"/>
              <a:gd name="connsiteX4369" fmla="*/ 134347 w 3972063"/>
              <a:gd name="connsiteY4369" fmla="*/ 1809147 h 5659437"/>
              <a:gd name="connsiteX4370" fmla="*/ 136475 w 3972063"/>
              <a:gd name="connsiteY4370" fmla="*/ 1807019 h 5659437"/>
              <a:gd name="connsiteX4371" fmla="*/ 142860 w 3972063"/>
              <a:gd name="connsiteY4371" fmla="*/ 1811275 h 5659437"/>
              <a:gd name="connsiteX4372" fmla="*/ 153501 w 3972063"/>
              <a:gd name="connsiteY4372" fmla="*/ 1804890 h 5659437"/>
              <a:gd name="connsiteX4373" fmla="*/ 157758 w 3972063"/>
              <a:gd name="connsiteY4373" fmla="*/ 1813404 h 5659437"/>
              <a:gd name="connsiteX4374" fmla="*/ 166271 w 3972063"/>
              <a:gd name="connsiteY4374" fmla="*/ 1809147 h 5659437"/>
              <a:gd name="connsiteX4375" fmla="*/ 149245 w 3972063"/>
              <a:gd name="connsiteY4375" fmla="*/ 1798505 h 5659437"/>
              <a:gd name="connsiteX4376" fmla="*/ 174784 w 3972063"/>
              <a:gd name="connsiteY4376" fmla="*/ 1802762 h 5659437"/>
              <a:gd name="connsiteX4377" fmla="*/ 166271 w 3972063"/>
              <a:gd name="connsiteY4377" fmla="*/ 1802762 h 5659437"/>
              <a:gd name="connsiteX4378" fmla="*/ 166271 w 3972063"/>
              <a:gd name="connsiteY4378" fmla="*/ 1785735 h 5659437"/>
              <a:gd name="connsiteX4379" fmla="*/ 185425 w 3972063"/>
              <a:gd name="connsiteY4379" fmla="*/ 1785735 h 5659437"/>
              <a:gd name="connsiteX4380" fmla="*/ 183297 w 3972063"/>
              <a:gd name="connsiteY4380" fmla="*/ 1777221 h 5659437"/>
              <a:gd name="connsiteX4381" fmla="*/ 176912 w 3972063"/>
              <a:gd name="connsiteY4381" fmla="*/ 1775092 h 5659437"/>
              <a:gd name="connsiteX4382" fmla="*/ 185425 w 3972063"/>
              <a:gd name="connsiteY4382" fmla="*/ 1766579 h 5659437"/>
              <a:gd name="connsiteX4383" fmla="*/ 187554 w 3972063"/>
              <a:gd name="connsiteY4383" fmla="*/ 1777221 h 5659437"/>
              <a:gd name="connsiteX4384" fmla="*/ 206708 w 3972063"/>
              <a:gd name="connsiteY4384" fmla="*/ 1772964 h 5659437"/>
              <a:gd name="connsiteX4385" fmla="*/ 213093 w 3972063"/>
              <a:gd name="connsiteY4385" fmla="*/ 1760194 h 5659437"/>
              <a:gd name="connsiteX4386" fmla="*/ 225862 w 3972063"/>
              <a:gd name="connsiteY4386" fmla="*/ 1764450 h 5659437"/>
              <a:gd name="connsiteX4387" fmla="*/ 236504 w 3972063"/>
              <a:gd name="connsiteY4387" fmla="*/ 1772964 h 5659437"/>
              <a:gd name="connsiteX4388" fmla="*/ 238632 w 3972063"/>
              <a:gd name="connsiteY4388" fmla="*/ 1770836 h 5659437"/>
              <a:gd name="connsiteX4389" fmla="*/ 230119 w 3972063"/>
              <a:gd name="connsiteY4389" fmla="*/ 1762322 h 5659437"/>
              <a:gd name="connsiteX4390" fmla="*/ 242889 w 3972063"/>
              <a:gd name="connsiteY4390" fmla="*/ 1770836 h 5659437"/>
              <a:gd name="connsiteX4391" fmla="*/ 240760 w 3972063"/>
              <a:gd name="connsiteY4391" fmla="*/ 1762322 h 5659437"/>
              <a:gd name="connsiteX4392" fmla="*/ 249273 w 3972063"/>
              <a:gd name="connsiteY4392" fmla="*/ 1768707 h 5659437"/>
              <a:gd name="connsiteX4393" fmla="*/ 240760 w 3972063"/>
              <a:gd name="connsiteY4393" fmla="*/ 1760194 h 5659437"/>
              <a:gd name="connsiteX4394" fmla="*/ 247145 w 3972063"/>
              <a:gd name="connsiteY4394" fmla="*/ 1760194 h 5659437"/>
              <a:gd name="connsiteX4395" fmla="*/ 253530 w 3972063"/>
              <a:gd name="connsiteY4395" fmla="*/ 1764450 h 5659437"/>
              <a:gd name="connsiteX4396" fmla="*/ 245017 w 3972063"/>
              <a:gd name="connsiteY4396" fmla="*/ 1753808 h 5659437"/>
              <a:gd name="connsiteX4397" fmla="*/ 232247 w 3972063"/>
              <a:gd name="connsiteY4397" fmla="*/ 1749552 h 5659437"/>
              <a:gd name="connsiteX4398" fmla="*/ 240760 w 3972063"/>
              <a:gd name="connsiteY4398" fmla="*/ 1741038 h 5659437"/>
              <a:gd name="connsiteX4399" fmla="*/ 236504 w 3972063"/>
              <a:gd name="connsiteY4399" fmla="*/ 1736781 h 5659437"/>
              <a:gd name="connsiteX4400" fmla="*/ 255658 w 3972063"/>
              <a:gd name="connsiteY4400" fmla="*/ 1747423 h 5659437"/>
              <a:gd name="connsiteX4401" fmla="*/ 262043 w 3972063"/>
              <a:gd name="connsiteY4401" fmla="*/ 1745295 h 5659437"/>
              <a:gd name="connsiteX4402" fmla="*/ 245017 w 3972063"/>
              <a:gd name="connsiteY4402" fmla="*/ 1736781 h 5659437"/>
              <a:gd name="connsiteX4403" fmla="*/ 257787 w 3972063"/>
              <a:gd name="connsiteY4403" fmla="*/ 1741038 h 5659437"/>
              <a:gd name="connsiteX4404" fmla="*/ 251402 w 3972063"/>
              <a:gd name="connsiteY4404" fmla="*/ 1732524 h 5659437"/>
              <a:gd name="connsiteX4405" fmla="*/ 264171 w 3972063"/>
              <a:gd name="connsiteY4405" fmla="*/ 1728268 h 5659437"/>
              <a:gd name="connsiteX4406" fmla="*/ 262043 w 3972063"/>
              <a:gd name="connsiteY4406" fmla="*/ 1730396 h 5659437"/>
              <a:gd name="connsiteX4407" fmla="*/ 270556 w 3972063"/>
              <a:gd name="connsiteY4407" fmla="*/ 1734653 h 5659437"/>
              <a:gd name="connsiteX4408" fmla="*/ 268428 w 3972063"/>
              <a:gd name="connsiteY4408" fmla="*/ 1719754 h 5659437"/>
              <a:gd name="connsiteX4409" fmla="*/ 279069 w 3972063"/>
              <a:gd name="connsiteY4409" fmla="*/ 1726139 h 5659437"/>
              <a:gd name="connsiteX4410" fmla="*/ 279069 w 3972063"/>
              <a:gd name="connsiteY4410" fmla="*/ 1717625 h 5659437"/>
              <a:gd name="connsiteX4411" fmla="*/ 291839 w 3972063"/>
              <a:gd name="connsiteY4411" fmla="*/ 1726139 h 5659437"/>
              <a:gd name="connsiteX4412" fmla="*/ 291839 w 3972063"/>
              <a:gd name="connsiteY4412" fmla="*/ 1719754 h 5659437"/>
              <a:gd name="connsiteX4413" fmla="*/ 296361 w 3972063"/>
              <a:gd name="connsiteY4413" fmla="*/ 1722680 h 5659437"/>
              <a:gd name="connsiteX4414" fmla="*/ 302218 w 3972063"/>
              <a:gd name="connsiteY4414" fmla="*/ 1723954 h 5659437"/>
              <a:gd name="connsiteX4415" fmla="*/ 296627 w 3972063"/>
              <a:gd name="connsiteY4415" fmla="*/ 1728800 h 5659437"/>
              <a:gd name="connsiteX4416" fmla="*/ 285454 w 3972063"/>
              <a:gd name="connsiteY4416" fmla="*/ 1732524 h 5659437"/>
              <a:gd name="connsiteX4417" fmla="*/ 298224 w 3972063"/>
              <a:gd name="connsiteY4417" fmla="*/ 1741038 h 5659437"/>
              <a:gd name="connsiteX4418" fmla="*/ 304608 w 3972063"/>
              <a:gd name="connsiteY4418" fmla="*/ 1719754 h 5659437"/>
              <a:gd name="connsiteX4419" fmla="*/ 315250 w 3972063"/>
              <a:gd name="connsiteY4419" fmla="*/ 1724011 h 5659437"/>
              <a:gd name="connsiteX4420" fmla="*/ 317378 w 3972063"/>
              <a:gd name="connsiteY4420" fmla="*/ 1715497 h 5659437"/>
              <a:gd name="connsiteX4421" fmla="*/ 308865 w 3972063"/>
              <a:gd name="connsiteY4421" fmla="*/ 1709112 h 5659437"/>
              <a:gd name="connsiteX4422" fmla="*/ 304608 w 3972063"/>
              <a:gd name="connsiteY4422" fmla="*/ 1713369 h 5659437"/>
              <a:gd name="connsiteX4423" fmla="*/ 313122 w 3972063"/>
              <a:gd name="connsiteY4423" fmla="*/ 1715497 h 5659437"/>
              <a:gd name="connsiteX4424" fmla="*/ 306737 w 3972063"/>
              <a:gd name="connsiteY4424" fmla="*/ 1717625 h 5659437"/>
              <a:gd name="connsiteX4425" fmla="*/ 289711 w 3972063"/>
              <a:gd name="connsiteY4425" fmla="*/ 1704855 h 5659437"/>
              <a:gd name="connsiteX4426" fmla="*/ 300352 w 3972063"/>
              <a:gd name="connsiteY4426" fmla="*/ 1709112 h 5659437"/>
              <a:gd name="connsiteX4427" fmla="*/ 298224 w 3972063"/>
              <a:gd name="connsiteY4427" fmla="*/ 1698470 h 5659437"/>
              <a:gd name="connsiteX4428" fmla="*/ 298224 w 3972063"/>
              <a:gd name="connsiteY4428" fmla="*/ 1694213 h 5659437"/>
              <a:gd name="connsiteX4429" fmla="*/ 306737 w 3972063"/>
              <a:gd name="connsiteY4429" fmla="*/ 1698470 h 5659437"/>
              <a:gd name="connsiteX4430" fmla="*/ 300352 w 3972063"/>
              <a:gd name="connsiteY4430" fmla="*/ 1694213 h 5659437"/>
              <a:gd name="connsiteX4431" fmla="*/ 308865 w 3972063"/>
              <a:gd name="connsiteY4431" fmla="*/ 1689956 h 5659437"/>
              <a:gd name="connsiteX4432" fmla="*/ 304608 w 3972063"/>
              <a:gd name="connsiteY4432" fmla="*/ 1685699 h 5659437"/>
              <a:gd name="connsiteX4433" fmla="*/ 293967 w 3972063"/>
              <a:gd name="connsiteY4433" fmla="*/ 1687828 h 5659437"/>
              <a:gd name="connsiteX4434" fmla="*/ 296095 w 3972063"/>
              <a:gd name="connsiteY4434" fmla="*/ 1679314 h 5659437"/>
              <a:gd name="connsiteX4435" fmla="*/ 304608 w 3972063"/>
              <a:gd name="connsiteY4435" fmla="*/ 1683571 h 5659437"/>
              <a:gd name="connsiteX4436" fmla="*/ 302480 w 3972063"/>
              <a:gd name="connsiteY4436" fmla="*/ 1681443 h 5659437"/>
              <a:gd name="connsiteX4437" fmla="*/ 291839 w 3972063"/>
              <a:gd name="connsiteY4437" fmla="*/ 1672929 h 5659437"/>
              <a:gd name="connsiteX4438" fmla="*/ 291839 w 3972063"/>
              <a:gd name="connsiteY4438" fmla="*/ 1681443 h 5659437"/>
              <a:gd name="connsiteX4439" fmla="*/ 279069 w 3972063"/>
              <a:gd name="connsiteY4439" fmla="*/ 1677186 h 5659437"/>
              <a:gd name="connsiteX4440" fmla="*/ 276941 w 3972063"/>
              <a:gd name="connsiteY4440" fmla="*/ 1689956 h 5659437"/>
              <a:gd name="connsiteX4441" fmla="*/ 268428 w 3972063"/>
              <a:gd name="connsiteY4441" fmla="*/ 1683571 h 5659437"/>
              <a:gd name="connsiteX4442" fmla="*/ 272684 w 3972063"/>
              <a:gd name="connsiteY4442" fmla="*/ 1692085 h 5659437"/>
              <a:gd name="connsiteX4443" fmla="*/ 262043 w 3972063"/>
              <a:gd name="connsiteY4443" fmla="*/ 1681443 h 5659437"/>
              <a:gd name="connsiteX4444" fmla="*/ 274813 w 3972063"/>
              <a:gd name="connsiteY4444" fmla="*/ 1696341 h 5659437"/>
              <a:gd name="connsiteX4445" fmla="*/ 259915 w 3972063"/>
              <a:gd name="connsiteY4445" fmla="*/ 1685699 h 5659437"/>
              <a:gd name="connsiteX4446" fmla="*/ 270556 w 3972063"/>
              <a:gd name="connsiteY4446" fmla="*/ 1696341 h 5659437"/>
              <a:gd name="connsiteX4447" fmla="*/ 266300 w 3972063"/>
              <a:gd name="connsiteY4447" fmla="*/ 1700598 h 5659437"/>
              <a:gd name="connsiteX4448" fmla="*/ 264171 w 3972063"/>
              <a:gd name="connsiteY4448" fmla="*/ 1702727 h 5659437"/>
              <a:gd name="connsiteX4449" fmla="*/ 251402 w 3972063"/>
              <a:gd name="connsiteY4449" fmla="*/ 1698470 h 5659437"/>
              <a:gd name="connsiteX4450" fmla="*/ 264171 w 3972063"/>
              <a:gd name="connsiteY4450" fmla="*/ 1706983 h 5659437"/>
              <a:gd name="connsiteX4451" fmla="*/ 255658 w 3972063"/>
              <a:gd name="connsiteY4451" fmla="*/ 1706983 h 5659437"/>
              <a:gd name="connsiteX4452" fmla="*/ 259915 w 3972063"/>
              <a:gd name="connsiteY4452" fmla="*/ 1704855 h 5659437"/>
              <a:gd name="connsiteX4453" fmla="*/ 236504 w 3972063"/>
              <a:gd name="connsiteY4453" fmla="*/ 1702727 h 5659437"/>
              <a:gd name="connsiteX4454" fmla="*/ 234376 w 3972063"/>
              <a:gd name="connsiteY4454" fmla="*/ 1711240 h 5659437"/>
              <a:gd name="connsiteX4455" fmla="*/ 240760 w 3972063"/>
              <a:gd name="connsiteY4455" fmla="*/ 1706983 h 5659437"/>
              <a:gd name="connsiteX4456" fmla="*/ 247145 w 3972063"/>
              <a:gd name="connsiteY4456" fmla="*/ 1709112 h 5659437"/>
              <a:gd name="connsiteX4457" fmla="*/ 251402 w 3972063"/>
              <a:gd name="connsiteY4457" fmla="*/ 1713369 h 5659437"/>
              <a:gd name="connsiteX4458" fmla="*/ 238632 w 3972063"/>
              <a:gd name="connsiteY4458" fmla="*/ 1715497 h 5659437"/>
              <a:gd name="connsiteX4459" fmla="*/ 225862 w 3972063"/>
              <a:gd name="connsiteY4459" fmla="*/ 1706983 h 5659437"/>
              <a:gd name="connsiteX4460" fmla="*/ 217349 w 3972063"/>
              <a:gd name="connsiteY4460" fmla="*/ 1713369 h 5659437"/>
              <a:gd name="connsiteX4461" fmla="*/ 230119 w 3972063"/>
              <a:gd name="connsiteY4461" fmla="*/ 1726139 h 5659437"/>
              <a:gd name="connsiteX4462" fmla="*/ 232247 w 3972063"/>
              <a:gd name="connsiteY4462" fmla="*/ 1728268 h 5659437"/>
              <a:gd name="connsiteX4463" fmla="*/ 213093 w 3972063"/>
              <a:gd name="connsiteY4463" fmla="*/ 1719754 h 5659437"/>
              <a:gd name="connsiteX4464" fmla="*/ 225862 w 3972063"/>
              <a:gd name="connsiteY4464" fmla="*/ 1730396 h 5659437"/>
              <a:gd name="connsiteX4465" fmla="*/ 213093 w 3972063"/>
              <a:gd name="connsiteY4465" fmla="*/ 1730396 h 5659437"/>
              <a:gd name="connsiteX4466" fmla="*/ 204580 w 3972063"/>
              <a:gd name="connsiteY4466" fmla="*/ 1730396 h 5659437"/>
              <a:gd name="connsiteX4467" fmla="*/ 204580 w 3972063"/>
              <a:gd name="connsiteY4467" fmla="*/ 1726139 h 5659437"/>
              <a:gd name="connsiteX4468" fmla="*/ 196067 w 3972063"/>
              <a:gd name="connsiteY4468" fmla="*/ 1728268 h 5659437"/>
              <a:gd name="connsiteX4469" fmla="*/ 193938 w 3972063"/>
              <a:gd name="connsiteY4469" fmla="*/ 1726139 h 5659437"/>
              <a:gd name="connsiteX4470" fmla="*/ 189682 w 3972063"/>
              <a:gd name="connsiteY4470" fmla="*/ 1721882 h 5659437"/>
              <a:gd name="connsiteX4471" fmla="*/ 196067 w 3972063"/>
              <a:gd name="connsiteY4471" fmla="*/ 1721882 h 5659437"/>
              <a:gd name="connsiteX4472" fmla="*/ 191810 w 3972063"/>
              <a:gd name="connsiteY4472" fmla="*/ 1717625 h 5659437"/>
              <a:gd name="connsiteX4473" fmla="*/ 191810 w 3972063"/>
              <a:gd name="connsiteY4473" fmla="*/ 1728268 h 5659437"/>
              <a:gd name="connsiteX4474" fmla="*/ 183297 w 3972063"/>
              <a:gd name="connsiteY4474" fmla="*/ 1736781 h 5659437"/>
              <a:gd name="connsiteX4475" fmla="*/ 198195 w 3972063"/>
              <a:gd name="connsiteY4475" fmla="*/ 1745295 h 5659437"/>
              <a:gd name="connsiteX4476" fmla="*/ 191810 w 3972063"/>
              <a:gd name="connsiteY4476" fmla="*/ 1745295 h 5659437"/>
              <a:gd name="connsiteX4477" fmla="*/ 176912 w 3972063"/>
              <a:gd name="connsiteY4477" fmla="*/ 1734653 h 5659437"/>
              <a:gd name="connsiteX4478" fmla="*/ 172656 w 3972063"/>
              <a:gd name="connsiteY4478" fmla="*/ 1747423 h 5659437"/>
              <a:gd name="connsiteX4479" fmla="*/ 147116 w 3972063"/>
              <a:gd name="connsiteY4479" fmla="*/ 1747423 h 5659437"/>
              <a:gd name="connsiteX4480" fmla="*/ 144988 w 3972063"/>
              <a:gd name="connsiteY4480" fmla="*/ 1743166 h 5659437"/>
              <a:gd name="connsiteX4481" fmla="*/ 132219 w 3972063"/>
              <a:gd name="connsiteY4481" fmla="*/ 1738910 h 5659437"/>
              <a:gd name="connsiteX4482" fmla="*/ 144988 w 3972063"/>
              <a:gd name="connsiteY4482" fmla="*/ 1747423 h 5659437"/>
              <a:gd name="connsiteX4483" fmla="*/ 145520 w 3972063"/>
              <a:gd name="connsiteY4483" fmla="*/ 1753542 h 5659437"/>
              <a:gd name="connsiteX4484" fmla="*/ 143088 w 3972063"/>
              <a:gd name="connsiteY4484" fmla="*/ 1757678 h 5659437"/>
              <a:gd name="connsiteX4485" fmla="*/ 140732 w 3972063"/>
              <a:gd name="connsiteY4485" fmla="*/ 1755937 h 5659437"/>
              <a:gd name="connsiteX4486" fmla="*/ 130090 w 3972063"/>
              <a:gd name="connsiteY4486" fmla="*/ 1762322 h 5659437"/>
              <a:gd name="connsiteX4487" fmla="*/ 121899 w 3972063"/>
              <a:gd name="connsiteY4487" fmla="*/ 1756508 h 5659437"/>
              <a:gd name="connsiteX4488" fmla="*/ 121577 w 3972063"/>
              <a:gd name="connsiteY4488" fmla="*/ 1755937 h 5659437"/>
              <a:gd name="connsiteX4489" fmla="*/ 120595 w 3972063"/>
              <a:gd name="connsiteY4489" fmla="*/ 1755969 h 5659437"/>
              <a:gd name="connsiteX4490" fmla="*/ 115192 w 3972063"/>
              <a:gd name="connsiteY4490" fmla="*/ 1753808 h 5659437"/>
              <a:gd name="connsiteX4491" fmla="*/ 117321 w 3972063"/>
              <a:gd name="connsiteY4491" fmla="*/ 1751680 h 5659437"/>
              <a:gd name="connsiteX4492" fmla="*/ 108808 w 3972063"/>
              <a:gd name="connsiteY4492" fmla="*/ 1755937 h 5659437"/>
              <a:gd name="connsiteX4493" fmla="*/ 121577 w 3972063"/>
              <a:gd name="connsiteY4493" fmla="*/ 1762322 h 5659437"/>
              <a:gd name="connsiteX4494" fmla="*/ 118584 w 3972063"/>
              <a:gd name="connsiteY4494" fmla="*/ 1756037 h 5659437"/>
              <a:gd name="connsiteX4495" fmla="*/ 120595 w 3972063"/>
              <a:gd name="connsiteY4495" fmla="*/ 1755969 h 5659437"/>
              <a:gd name="connsiteX4496" fmla="*/ 121843 w 3972063"/>
              <a:gd name="connsiteY4496" fmla="*/ 1756469 h 5659437"/>
              <a:gd name="connsiteX4497" fmla="*/ 121899 w 3972063"/>
              <a:gd name="connsiteY4497" fmla="*/ 1756508 h 5659437"/>
              <a:gd name="connsiteX4498" fmla="*/ 123972 w 3972063"/>
              <a:gd name="connsiteY4498" fmla="*/ 1760194 h 5659437"/>
              <a:gd name="connsiteX4499" fmla="*/ 127962 w 3972063"/>
              <a:gd name="connsiteY4499" fmla="*/ 1764450 h 5659437"/>
              <a:gd name="connsiteX4500" fmla="*/ 115192 w 3972063"/>
              <a:gd name="connsiteY4500" fmla="*/ 1775092 h 5659437"/>
              <a:gd name="connsiteX4501" fmla="*/ 102423 w 3972063"/>
              <a:gd name="connsiteY4501" fmla="*/ 1770836 h 5659437"/>
              <a:gd name="connsiteX4502" fmla="*/ 104551 w 3972063"/>
              <a:gd name="connsiteY4502" fmla="*/ 1772964 h 5659437"/>
              <a:gd name="connsiteX4503" fmla="*/ 108808 w 3972063"/>
              <a:gd name="connsiteY4503" fmla="*/ 1779349 h 5659437"/>
              <a:gd name="connsiteX4504" fmla="*/ 98166 w 3972063"/>
              <a:gd name="connsiteY4504" fmla="*/ 1787863 h 5659437"/>
              <a:gd name="connsiteX4505" fmla="*/ 89653 w 3972063"/>
              <a:gd name="connsiteY4505" fmla="*/ 1783606 h 5659437"/>
              <a:gd name="connsiteX4506" fmla="*/ 83268 w 3972063"/>
              <a:gd name="connsiteY4506" fmla="*/ 1781478 h 5659437"/>
              <a:gd name="connsiteX4507" fmla="*/ 79012 w 3972063"/>
              <a:gd name="connsiteY4507" fmla="*/ 1783606 h 5659437"/>
              <a:gd name="connsiteX4508" fmla="*/ 83268 w 3972063"/>
              <a:gd name="connsiteY4508" fmla="*/ 1789991 h 5659437"/>
              <a:gd name="connsiteX4509" fmla="*/ 74755 w 3972063"/>
              <a:gd name="connsiteY4509" fmla="*/ 1787863 h 5659437"/>
              <a:gd name="connsiteX4510" fmla="*/ 68370 w 3972063"/>
              <a:gd name="connsiteY4510" fmla="*/ 1783606 h 5659437"/>
              <a:gd name="connsiteX4511" fmla="*/ 68370 w 3972063"/>
              <a:gd name="connsiteY4511" fmla="*/ 1787863 h 5659437"/>
              <a:gd name="connsiteX4512" fmla="*/ 74755 w 3972063"/>
              <a:gd name="connsiteY4512" fmla="*/ 1787863 h 5659437"/>
              <a:gd name="connsiteX4513" fmla="*/ 76884 w 3972063"/>
              <a:gd name="connsiteY4513" fmla="*/ 1794248 h 5659437"/>
              <a:gd name="connsiteX4514" fmla="*/ 61986 w 3972063"/>
              <a:gd name="connsiteY4514" fmla="*/ 1789991 h 5659437"/>
              <a:gd name="connsiteX4515" fmla="*/ 42831 w 3972063"/>
              <a:gd name="connsiteY4515" fmla="*/ 1798505 h 5659437"/>
              <a:gd name="connsiteX4516" fmla="*/ 38575 w 3972063"/>
              <a:gd name="connsiteY4516" fmla="*/ 1800633 h 5659437"/>
              <a:gd name="connsiteX4517" fmla="*/ 27933 w 3972063"/>
              <a:gd name="connsiteY4517" fmla="*/ 1807019 h 5659437"/>
              <a:gd name="connsiteX4518" fmla="*/ 13036 w 3972063"/>
              <a:gd name="connsiteY4518" fmla="*/ 1807019 h 5659437"/>
              <a:gd name="connsiteX4519" fmla="*/ 10907 w 3972063"/>
              <a:gd name="connsiteY4519" fmla="*/ 1804890 h 5659437"/>
              <a:gd name="connsiteX4520" fmla="*/ 8779 w 3972063"/>
              <a:gd name="connsiteY4520" fmla="*/ 1807019 h 5659437"/>
              <a:gd name="connsiteX4521" fmla="*/ 15164 w 3972063"/>
              <a:gd name="connsiteY4521" fmla="*/ 1811275 h 5659437"/>
              <a:gd name="connsiteX4522" fmla="*/ 10907 w 3972063"/>
              <a:gd name="connsiteY4522" fmla="*/ 1817661 h 5659437"/>
              <a:gd name="connsiteX4523" fmla="*/ 4523 w 3972063"/>
              <a:gd name="connsiteY4523" fmla="*/ 1802762 h 5659437"/>
              <a:gd name="connsiteX4524" fmla="*/ 4523 w 3972063"/>
              <a:gd name="connsiteY4524" fmla="*/ 1792120 h 5659437"/>
              <a:gd name="connsiteX4525" fmla="*/ 17292 w 3972063"/>
              <a:gd name="connsiteY4525" fmla="*/ 1794248 h 5659437"/>
              <a:gd name="connsiteX4526" fmla="*/ 21549 w 3972063"/>
              <a:gd name="connsiteY4526" fmla="*/ 1800633 h 5659437"/>
              <a:gd name="connsiteX4527" fmla="*/ 19420 w 3972063"/>
              <a:gd name="connsiteY4527" fmla="*/ 1783606 h 5659437"/>
              <a:gd name="connsiteX4528" fmla="*/ 34318 w 3972063"/>
              <a:gd name="connsiteY4528" fmla="*/ 1789991 h 5659437"/>
              <a:gd name="connsiteX4529" fmla="*/ 38575 w 3972063"/>
              <a:gd name="connsiteY4529" fmla="*/ 1783606 h 5659437"/>
              <a:gd name="connsiteX4530" fmla="*/ 42831 w 3972063"/>
              <a:gd name="connsiteY4530" fmla="*/ 1792120 h 5659437"/>
              <a:gd name="connsiteX4531" fmla="*/ 40703 w 3972063"/>
              <a:gd name="connsiteY4531" fmla="*/ 1796377 h 5659437"/>
              <a:gd name="connsiteX4532" fmla="*/ 53473 w 3972063"/>
              <a:gd name="connsiteY4532" fmla="*/ 1792120 h 5659437"/>
              <a:gd name="connsiteX4533" fmla="*/ 49216 w 3972063"/>
              <a:gd name="connsiteY4533" fmla="*/ 1787863 h 5659437"/>
              <a:gd name="connsiteX4534" fmla="*/ 42831 w 3972063"/>
              <a:gd name="connsiteY4534" fmla="*/ 1785735 h 5659437"/>
              <a:gd name="connsiteX4535" fmla="*/ 38575 w 3972063"/>
              <a:gd name="connsiteY4535" fmla="*/ 1779349 h 5659437"/>
              <a:gd name="connsiteX4536" fmla="*/ 38575 w 3972063"/>
              <a:gd name="connsiteY4536" fmla="*/ 1770836 h 5659437"/>
              <a:gd name="connsiteX4537" fmla="*/ 44960 w 3972063"/>
              <a:gd name="connsiteY4537" fmla="*/ 1777221 h 5659437"/>
              <a:gd name="connsiteX4538" fmla="*/ 51344 w 3972063"/>
              <a:gd name="connsiteY4538" fmla="*/ 1768707 h 5659437"/>
              <a:gd name="connsiteX4539" fmla="*/ 61986 w 3972063"/>
              <a:gd name="connsiteY4539" fmla="*/ 1772964 h 5659437"/>
              <a:gd name="connsiteX4540" fmla="*/ 57729 w 3972063"/>
              <a:gd name="connsiteY4540" fmla="*/ 1764450 h 5659437"/>
              <a:gd name="connsiteX4541" fmla="*/ 72627 w 3972063"/>
              <a:gd name="connsiteY4541" fmla="*/ 1777221 h 5659437"/>
              <a:gd name="connsiteX4542" fmla="*/ 76884 w 3972063"/>
              <a:gd name="connsiteY4542" fmla="*/ 1775092 h 5659437"/>
              <a:gd name="connsiteX4543" fmla="*/ 74755 w 3972063"/>
              <a:gd name="connsiteY4543" fmla="*/ 1768707 h 5659437"/>
              <a:gd name="connsiteX4544" fmla="*/ 66242 w 3972063"/>
              <a:gd name="connsiteY4544" fmla="*/ 1762322 h 5659437"/>
              <a:gd name="connsiteX4545" fmla="*/ 64114 w 3972063"/>
              <a:gd name="connsiteY4545" fmla="*/ 1760194 h 5659437"/>
              <a:gd name="connsiteX4546" fmla="*/ 76884 w 3972063"/>
              <a:gd name="connsiteY4546" fmla="*/ 1766579 h 5659437"/>
              <a:gd name="connsiteX4547" fmla="*/ 72627 w 3972063"/>
              <a:gd name="connsiteY4547" fmla="*/ 1755937 h 5659437"/>
              <a:gd name="connsiteX4548" fmla="*/ 81140 w 3972063"/>
              <a:gd name="connsiteY4548" fmla="*/ 1762322 h 5659437"/>
              <a:gd name="connsiteX4549" fmla="*/ 72627 w 3972063"/>
              <a:gd name="connsiteY4549" fmla="*/ 1747423 h 5659437"/>
              <a:gd name="connsiteX4550" fmla="*/ 83268 w 3972063"/>
              <a:gd name="connsiteY4550" fmla="*/ 1753808 h 5659437"/>
              <a:gd name="connsiteX4551" fmla="*/ 91781 w 3972063"/>
              <a:gd name="connsiteY4551" fmla="*/ 1764450 h 5659437"/>
              <a:gd name="connsiteX4552" fmla="*/ 85397 w 3972063"/>
              <a:gd name="connsiteY4552" fmla="*/ 1749552 h 5659437"/>
              <a:gd name="connsiteX4553" fmla="*/ 93910 w 3972063"/>
              <a:gd name="connsiteY4553" fmla="*/ 1751680 h 5659437"/>
              <a:gd name="connsiteX4554" fmla="*/ 87525 w 3972063"/>
              <a:gd name="connsiteY4554" fmla="*/ 1743166 h 5659437"/>
              <a:gd name="connsiteX4555" fmla="*/ 81140 w 3972063"/>
              <a:gd name="connsiteY4555" fmla="*/ 1743166 h 5659437"/>
              <a:gd name="connsiteX4556" fmla="*/ 85397 w 3972063"/>
              <a:gd name="connsiteY4556" fmla="*/ 1738910 h 5659437"/>
              <a:gd name="connsiteX4557" fmla="*/ 64114 w 3972063"/>
              <a:gd name="connsiteY4557" fmla="*/ 1749552 h 5659437"/>
              <a:gd name="connsiteX4558" fmla="*/ 72627 w 3972063"/>
              <a:gd name="connsiteY4558" fmla="*/ 1732524 h 5659437"/>
              <a:gd name="connsiteX4559" fmla="*/ 72627 w 3972063"/>
              <a:gd name="connsiteY4559" fmla="*/ 1728268 h 5659437"/>
              <a:gd name="connsiteX4560" fmla="*/ 79012 w 3972063"/>
              <a:gd name="connsiteY4560" fmla="*/ 1732524 h 5659437"/>
              <a:gd name="connsiteX4561" fmla="*/ 93910 w 3972063"/>
              <a:gd name="connsiteY4561" fmla="*/ 1728268 h 5659437"/>
              <a:gd name="connsiteX4562" fmla="*/ 98166 w 3972063"/>
              <a:gd name="connsiteY4562" fmla="*/ 1732524 h 5659437"/>
              <a:gd name="connsiteX4563" fmla="*/ 100295 w 3972063"/>
              <a:gd name="connsiteY4563" fmla="*/ 1728268 h 5659437"/>
              <a:gd name="connsiteX4564" fmla="*/ 93910 w 3972063"/>
              <a:gd name="connsiteY4564" fmla="*/ 1728268 h 5659437"/>
              <a:gd name="connsiteX4565" fmla="*/ 81140 w 3972063"/>
              <a:gd name="connsiteY4565" fmla="*/ 1711240 h 5659437"/>
              <a:gd name="connsiteX4566" fmla="*/ 89653 w 3972063"/>
              <a:gd name="connsiteY4566" fmla="*/ 1709112 h 5659437"/>
              <a:gd name="connsiteX4567" fmla="*/ 100295 w 3972063"/>
              <a:gd name="connsiteY4567" fmla="*/ 1696341 h 5659437"/>
              <a:gd name="connsiteX4568" fmla="*/ 104551 w 3972063"/>
              <a:gd name="connsiteY4568" fmla="*/ 1700598 h 5659437"/>
              <a:gd name="connsiteX4569" fmla="*/ 108808 w 3972063"/>
              <a:gd name="connsiteY4569" fmla="*/ 1700598 h 5659437"/>
              <a:gd name="connsiteX4570" fmla="*/ 104551 w 3972063"/>
              <a:gd name="connsiteY4570" fmla="*/ 1692085 h 5659437"/>
              <a:gd name="connsiteX4571" fmla="*/ 110936 w 3972063"/>
              <a:gd name="connsiteY4571" fmla="*/ 1696341 h 5659437"/>
              <a:gd name="connsiteX4572" fmla="*/ 106679 w 3972063"/>
              <a:gd name="connsiteY4572" fmla="*/ 1692085 h 5659437"/>
              <a:gd name="connsiteX4573" fmla="*/ 115192 w 3972063"/>
              <a:gd name="connsiteY4573" fmla="*/ 1696341 h 5659437"/>
              <a:gd name="connsiteX4574" fmla="*/ 108808 w 3972063"/>
              <a:gd name="connsiteY4574" fmla="*/ 1689956 h 5659437"/>
              <a:gd name="connsiteX4575" fmla="*/ 115192 w 3972063"/>
              <a:gd name="connsiteY4575" fmla="*/ 1681443 h 5659437"/>
              <a:gd name="connsiteX4576" fmla="*/ 127962 w 3972063"/>
              <a:gd name="connsiteY4576" fmla="*/ 1687828 h 5659437"/>
              <a:gd name="connsiteX4577" fmla="*/ 138603 w 3972063"/>
              <a:gd name="connsiteY4577" fmla="*/ 1677186 h 5659437"/>
              <a:gd name="connsiteX4578" fmla="*/ 140732 w 3972063"/>
              <a:gd name="connsiteY4578" fmla="*/ 1679314 h 5659437"/>
              <a:gd name="connsiteX4579" fmla="*/ 155630 w 3972063"/>
              <a:gd name="connsiteY4579" fmla="*/ 1694213 h 5659437"/>
              <a:gd name="connsiteX4580" fmla="*/ 153501 w 3972063"/>
              <a:gd name="connsiteY4580" fmla="*/ 1687828 h 5659437"/>
              <a:gd name="connsiteX4581" fmla="*/ 142860 w 3972063"/>
              <a:gd name="connsiteY4581" fmla="*/ 1679314 h 5659437"/>
              <a:gd name="connsiteX4582" fmla="*/ 155630 w 3972063"/>
              <a:gd name="connsiteY4582" fmla="*/ 1687828 h 5659437"/>
              <a:gd name="connsiteX4583" fmla="*/ 162014 w 3972063"/>
              <a:gd name="connsiteY4583" fmla="*/ 1685699 h 5659437"/>
              <a:gd name="connsiteX4584" fmla="*/ 153501 w 3972063"/>
              <a:gd name="connsiteY4584" fmla="*/ 1660158 h 5659437"/>
              <a:gd name="connsiteX4585" fmla="*/ 162014 w 3972063"/>
              <a:gd name="connsiteY4585" fmla="*/ 1668672 h 5659437"/>
              <a:gd name="connsiteX4586" fmla="*/ 157758 w 3972063"/>
              <a:gd name="connsiteY4586" fmla="*/ 1660158 h 5659437"/>
              <a:gd name="connsiteX4587" fmla="*/ 157758 w 3972063"/>
              <a:gd name="connsiteY4587" fmla="*/ 1653773 h 5659437"/>
              <a:gd name="connsiteX4588" fmla="*/ 170527 w 3972063"/>
              <a:gd name="connsiteY4588" fmla="*/ 1664415 h 5659437"/>
              <a:gd name="connsiteX4589" fmla="*/ 172656 w 3972063"/>
              <a:gd name="connsiteY4589" fmla="*/ 1662287 h 5659437"/>
              <a:gd name="connsiteX4590" fmla="*/ 162014 w 3972063"/>
              <a:gd name="connsiteY4590" fmla="*/ 1653773 h 5659437"/>
              <a:gd name="connsiteX4591" fmla="*/ 162014 w 3972063"/>
              <a:gd name="connsiteY4591" fmla="*/ 1649516 h 5659437"/>
              <a:gd name="connsiteX4592" fmla="*/ 193938 w 3972063"/>
              <a:gd name="connsiteY4592" fmla="*/ 1638874 h 5659437"/>
              <a:gd name="connsiteX4593" fmla="*/ 189682 w 3972063"/>
              <a:gd name="connsiteY4593" fmla="*/ 1628232 h 5659437"/>
              <a:gd name="connsiteX4594" fmla="*/ 189682 w 3972063"/>
              <a:gd name="connsiteY4594" fmla="*/ 1621847 h 5659437"/>
              <a:gd name="connsiteX4595" fmla="*/ 193938 w 3972063"/>
              <a:gd name="connsiteY4595" fmla="*/ 1615462 h 5659437"/>
              <a:gd name="connsiteX4596" fmla="*/ 204580 w 3972063"/>
              <a:gd name="connsiteY4596" fmla="*/ 1621847 h 5659437"/>
              <a:gd name="connsiteX4597" fmla="*/ 213093 w 3972063"/>
              <a:gd name="connsiteY4597" fmla="*/ 1621847 h 5659437"/>
              <a:gd name="connsiteX4598" fmla="*/ 213093 w 3972063"/>
              <a:gd name="connsiteY4598" fmla="*/ 1617590 h 5659437"/>
              <a:gd name="connsiteX4599" fmla="*/ 217349 w 3972063"/>
              <a:gd name="connsiteY4599" fmla="*/ 1621847 h 5659437"/>
              <a:gd name="connsiteX4600" fmla="*/ 230119 w 3972063"/>
              <a:gd name="connsiteY4600" fmla="*/ 1589921 h 5659437"/>
              <a:gd name="connsiteX4601" fmla="*/ 219478 w 3972063"/>
              <a:gd name="connsiteY4601" fmla="*/ 1594178 h 5659437"/>
              <a:gd name="connsiteX4602" fmla="*/ 219478 w 3972063"/>
              <a:gd name="connsiteY4602" fmla="*/ 1592049 h 5659437"/>
              <a:gd name="connsiteX4603" fmla="*/ 219478 w 3972063"/>
              <a:gd name="connsiteY4603" fmla="*/ 1596306 h 5659437"/>
              <a:gd name="connsiteX4604" fmla="*/ 204580 w 3972063"/>
              <a:gd name="connsiteY4604" fmla="*/ 1585664 h 5659437"/>
              <a:gd name="connsiteX4605" fmla="*/ 213093 w 3972063"/>
              <a:gd name="connsiteY4605" fmla="*/ 1579279 h 5659437"/>
              <a:gd name="connsiteX4606" fmla="*/ 219478 w 3972063"/>
              <a:gd name="connsiteY4606" fmla="*/ 1577151 h 5659437"/>
              <a:gd name="connsiteX4607" fmla="*/ 223734 w 3972063"/>
              <a:gd name="connsiteY4607" fmla="*/ 1583536 h 5659437"/>
              <a:gd name="connsiteX4608" fmla="*/ 227991 w 3972063"/>
              <a:gd name="connsiteY4608" fmla="*/ 1583004 h 5659437"/>
              <a:gd name="connsiteX4609" fmla="*/ 227410 w 3972063"/>
              <a:gd name="connsiteY4609" fmla="*/ 1581988 h 5659437"/>
              <a:gd name="connsiteX4610" fmla="*/ 234376 w 3972063"/>
              <a:gd name="connsiteY4610" fmla="*/ 1587793 h 5659437"/>
              <a:gd name="connsiteX4611" fmla="*/ 232247 w 3972063"/>
              <a:gd name="connsiteY4611" fmla="*/ 1589921 h 5659437"/>
              <a:gd name="connsiteX4612" fmla="*/ 247145 w 3972063"/>
              <a:gd name="connsiteY4612" fmla="*/ 1598435 h 5659437"/>
              <a:gd name="connsiteX4613" fmla="*/ 249273 w 3972063"/>
              <a:gd name="connsiteY4613" fmla="*/ 1594178 h 5659437"/>
              <a:gd name="connsiteX4614" fmla="*/ 230119 w 3972063"/>
              <a:gd name="connsiteY4614" fmla="*/ 1566509 h 5659437"/>
              <a:gd name="connsiteX4615" fmla="*/ 236504 w 3972063"/>
              <a:gd name="connsiteY4615" fmla="*/ 1568637 h 5659437"/>
              <a:gd name="connsiteX4616" fmla="*/ 242889 w 3972063"/>
              <a:gd name="connsiteY4616" fmla="*/ 1562252 h 5659437"/>
              <a:gd name="connsiteX4617" fmla="*/ 249273 w 3972063"/>
              <a:gd name="connsiteY4617" fmla="*/ 1568637 h 5659437"/>
              <a:gd name="connsiteX4618" fmla="*/ 242889 w 3972063"/>
              <a:gd name="connsiteY4618" fmla="*/ 1557995 h 5659437"/>
              <a:gd name="connsiteX4619" fmla="*/ 247145 w 3972063"/>
              <a:gd name="connsiteY4619" fmla="*/ 1555866 h 5659437"/>
              <a:gd name="connsiteX4620" fmla="*/ 259915 w 3972063"/>
              <a:gd name="connsiteY4620" fmla="*/ 1560123 h 5659437"/>
              <a:gd name="connsiteX4621" fmla="*/ 257787 w 3972063"/>
              <a:gd name="connsiteY4621" fmla="*/ 1555866 h 5659437"/>
              <a:gd name="connsiteX4622" fmla="*/ 249273 w 3972063"/>
              <a:gd name="connsiteY4622" fmla="*/ 1553738 h 5659437"/>
              <a:gd name="connsiteX4623" fmla="*/ 249273 w 3972063"/>
              <a:gd name="connsiteY4623" fmla="*/ 1547353 h 5659437"/>
              <a:gd name="connsiteX4624" fmla="*/ 257787 w 3972063"/>
              <a:gd name="connsiteY4624" fmla="*/ 1551610 h 5659437"/>
              <a:gd name="connsiteX4625" fmla="*/ 259915 w 3972063"/>
              <a:gd name="connsiteY4625" fmla="*/ 1547353 h 5659437"/>
              <a:gd name="connsiteX4626" fmla="*/ 249273 w 3972063"/>
              <a:gd name="connsiteY4626" fmla="*/ 1540968 h 5659437"/>
              <a:gd name="connsiteX4627" fmla="*/ 245017 w 3972063"/>
              <a:gd name="connsiteY4627" fmla="*/ 1545224 h 5659437"/>
              <a:gd name="connsiteX4628" fmla="*/ 236504 w 3972063"/>
              <a:gd name="connsiteY4628" fmla="*/ 1538839 h 5659437"/>
              <a:gd name="connsiteX4629" fmla="*/ 238632 w 3972063"/>
              <a:gd name="connsiteY4629" fmla="*/ 1534582 h 5659437"/>
              <a:gd name="connsiteX4630" fmla="*/ 227991 w 3972063"/>
              <a:gd name="connsiteY4630" fmla="*/ 1530326 h 5659437"/>
              <a:gd name="connsiteX4631" fmla="*/ 247145 w 3972063"/>
              <a:gd name="connsiteY4631" fmla="*/ 1534582 h 5659437"/>
              <a:gd name="connsiteX4632" fmla="*/ 262043 w 3972063"/>
              <a:gd name="connsiteY4632" fmla="*/ 1534582 h 5659437"/>
              <a:gd name="connsiteX4633" fmla="*/ 274813 w 3972063"/>
              <a:gd name="connsiteY4633" fmla="*/ 1543096 h 5659437"/>
              <a:gd name="connsiteX4634" fmla="*/ 279069 w 3972063"/>
              <a:gd name="connsiteY4634" fmla="*/ 1538839 h 5659437"/>
              <a:gd name="connsiteX4635" fmla="*/ 272684 w 3972063"/>
              <a:gd name="connsiteY4635" fmla="*/ 1530326 h 5659437"/>
              <a:gd name="connsiteX4636" fmla="*/ 283326 w 3972063"/>
              <a:gd name="connsiteY4636" fmla="*/ 1538839 h 5659437"/>
              <a:gd name="connsiteX4637" fmla="*/ 283326 w 3972063"/>
              <a:gd name="connsiteY4637" fmla="*/ 1532454 h 5659437"/>
              <a:gd name="connsiteX4638" fmla="*/ 272684 w 3972063"/>
              <a:gd name="connsiteY4638" fmla="*/ 1526069 h 5659437"/>
              <a:gd name="connsiteX4639" fmla="*/ 266300 w 3972063"/>
              <a:gd name="connsiteY4639" fmla="*/ 1526069 h 5659437"/>
              <a:gd name="connsiteX4640" fmla="*/ 268428 w 3972063"/>
              <a:gd name="connsiteY4640" fmla="*/ 1521812 h 5659437"/>
              <a:gd name="connsiteX4641" fmla="*/ 262043 w 3972063"/>
              <a:gd name="connsiteY4641" fmla="*/ 1519684 h 5659437"/>
              <a:gd name="connsiteX4642" fmla="*/ 257787 w 3972063"/>
              <a:gd name="connsiteY4642" fmla="*/ 1515427 h 5659437"/>
              <a:gd name="connsiteX4643" fmla="*/ 272684 w 3972063"/>
              <a:gd name="connsiteY4643" fmla="*/ 1521812 h 5659437"/>
              <a:gd name="connsiteX4644" fmla="*/ 274813 w 3972063"/>
              <a:gd name="connsiteY4644" fmla="*/ 1517555 h 5659437"/>
              <a:gd name="connsiteX4645" fmla="*/ 289711 w 3972063"/>
              <a:gd name="connsiteY4645" fmla="*/ 1521812 h 5659437"/>
              <a:gd name="connsiteX4646" fmla="*/ 276941 w 3972063"/>
              <a:gd name="connsiteY4646" fmla="*/ 1513298 h 5659437"/>
              <a:gd name="connsiteX4647" fmla="*/ 291839 w 3972063"/>
              <a:gd name="connsiteY4647" fmla="*/ 1519684 h 5659437"/>
              <a:gd name="connsiteX4648" fmla="*/ 293967 w 3972063"/>
              <a:gd name="connsiteY4648" fmla="*/ 1506913 h 5659437"/>
              <a:gd name="connsiteX4649" fmla="*/ 300352 w 3972063"/>
              <a:gd name="connsiteY4649" fmla="*/ 1504785 h 5659437"/>
              <a:gd name="connsiteX4650" fmla="*/ 313122 w 3972063"/>
              <a:gd name="connsiteY4650" fmla="*/ 1509041 h 5659437"/>
              <a:gd name="connsiteX4651" fmla="*/ 298224 w 3972063"/>
              <a:gd name="connsiteY4651" fmla="*/ 1492014 h 5659437"/>
              <a:gd name="connsiteX4652" fmla="*/ 308865 w 3972063"/>
              <a:gd name="connsiteY4652" fmla="*/ 1496271 h 5659437"/>
              <a:gd name="connsiteX4653" fmla="*/ 315250 w 3972063"/>
              <a:gd name="connsiteY4653" fmla="*/ 1502656 h 5659437"/>
              <a:gd name="connsiteX4654" fmla="*/ 315250 w 3972063"/>
              <a:gd name="connsiteY4654" fmla="*/ 1492014 h 5659437"/>
              <a:gd name="connsiteX4655" fmla="*/ 308865 w 3972063"/>
              <a:gd name="connsiteY4655" fmla="*/ 1492014 h 5659437"/>
              <a:gd name="connsiteX4656" fmla="*/ 315250 w 3972063"/>
              <a:gd name="connsiteY4656" fmla="*/ 1477115 h 5659437"/>
              <a:gd name="connsiteX4657" fmla="*/ 328019 w 3972063"/>
              <a:gd name="connsiteY4657" fmla="*/ 1470730 h 5659437"/>
              <a:gd name="connsiteX4658" fmla="*/ 336532 w 3972063"/>
              <a:gd name="connsiteY4658" fmla="*/ 1472859 h 5659437"/>
              <a:gd name="connsiteX4659" fmla="*/ 328019 w 3972063"/>
              <a:gd name="connsiteY4659" fmla="*/ 1468602 h 5659437"/>
              <a:gd name="connsiteX4660" fmla="*/ 321635 w 3972063"/>
              <a:gd name="connsiteY4660" fmla="*/ 1460088 h 5659437"/>
              <a:gd name="connsiteX4661" fmla="*/ 332276 w 3972063"/>
              <a:gd name="connsiteY4661" fmla="*/ 1457960 h 5659437"/>
              <a:gd name="connsiteX4662" fmla="*/ 336532 w 3972063"/>
              <a:gd name="connsiteY4662" fmla="*/ 1464345 h 5659437"/>
              <a:gd name="connsiteX4663" fmla="*/ 340789 w 3972063"/>
              <a:gd name="connsiteY4663" fmla="*/ 1460088 h 5659437"/>
              <a:gd name="connsiteX4664" fmla="*/ 336532 w 3972063"/>
              <a:gd name="connsiteY4664" fmla="*/ 1451574 h 5659437"/>
              <a:gd name="connsiteX4665" fmla="*/ 345046 w 3972063"/>
              <a:gd name="connsiteY4665" fmla="*/ 1455831 h 5659437"/>
              <a:gd name="connsiteX4666" fmla="*/ 345046 w 3972063"/>
              <a:gd name="connsiteY4666" fmla="*/ 1453703 h 5659437"/>
              <a:gd name="connsiteX4667" fmla="*/ 357815 w 3972063"/>
              <a:gd name="connsiteY4667" fmla="*/ 1466473 h 5659437"/>
              <a:gd name="connsiteX4668" fmla="*/ 355687 w 3972063"/>
              <a:gd name="connsiteY4668" fmla="*/ 1455831 h 5659437"/>
              <a:gd name="connsiteX4669" fmla="*/ 364200 w 3972063"/>
              <a:gd name="connsiteY4669" fmla="*/ 1457960 h 5659437"/>
              <a:gd name="connsiteX4670" fmla="*/ 359943 w 3972063"/>
              <a:gd name="connsiteY4670" fmla="*/ 1449446 h 5659437"/>
              <a:gd name="connsiteX4671" fmla="*/ 355687 w 3972063"/>
              <a:gd name="connsiteY4671" fmla="*/ 1451574 h 5659437"/>
              <a:gd name="connsiteX4672" fmla="*/ 349302 w 3972063"/>
              <a:gd name="connsiteY4672" fmla="*/ 1436676 h 5659437"/>
              <a:gd name="connsiteX4673" fmla="*/ 362072 w 3972063"/>
              <a:gd name="connsiteY4673" fmla="*/ 1443061 h 5659437"/>
              <a:gd name="connsiteX4674" fmla="*/ 368457 w 3972063"/>
              <a:gd name="connsiteY4674" fmla="*/ 1453703 h 5659437"/>
              <a:gd name="connsiteX4675" fmla="*/ 368457 w 3972063"/>
              <a:gd name="connsiteY4675" fmla="*/ 1443061 h 5659437"/>
              <a:gd name="connsiteX4676" fmla="*/ 357815 w 3972063"/>
              <a:gd name="connsiteY4676" fmla="*/ 1438804 h 5659437"/>
              <a:gd name="connsiteX4677" fmla="*/ 353559 w 3972063"/>
              <a:gd name="connsiteY4677" fmla="*/ 1430290 h 5659437"/>
              <a:gd name="connsiteX4678" fmla="*/ 366328 w 3972063"/>
              <a:gd name="connsiteY4678" fmla="*/ 1434547 h 5659437"/>
              <a:gd name="connsiteX4679" fmla="*/ 364200 w 3972063"/>
              <a:gd name="connsiteY4679" fmla="*/ 1415392 h 5659437"/>
              <a:gd name="connsiteX4680" fmla="*/ 376970 w 3972063"/>
              <a:gd name="connsiteY4680" fmla="*/ 1423905 h 5659437"/>
              <a:gd name="connsiteX4681" fmla="*/ 374841 w 3972063"/>
              <a:gd name="connsiteY4681" fmla="*/ 1417520 h 5659437"/>
              <a:gd name="connsiteX4682" fmla="*/ 381226 w 3972063"/>
              <a:gd name="connsiteY4682" fmla="*/ 1421777 h 5659437"/>
              <a:gd name="connsiteX4683" fmla="*/ 374841 w 3972063"/>
              <a:gd name="connsiteY4683" fmla="*/ 1413263 h 5659437"/>
              <a:gd name="connsiteX4684" fmla="*/ 368457 w 3972063"/>
              <a:gd name="connsiteY4684" fmla="*/ 1415392 h 5659437"/>
              <a:gd name="connsiteX4685" fmla="*/ 359943 w 3972063"/>
              <a:gd name="connsiteY4685" fmla="*/ 1411135 h 5659437"/>
              <a:gd name="connsiteX4686" fmla="*/ 366328 w 3972063"/>
              <a:gd name="connsiteY4686" fmla="*/ 1402621 h 5659437"/>
              <a:gd name="connsiteX4687" fmla="*/ 353559 w 3972063"/>
              <a:gd name="connsiteY4687" fmla="*/ 1391979 h 5659437"/>
              <a:gd name="connsiteX4688" fmla="*/ 366328 w 3972063"/>
              <a:gd name="connsiteY4688" fmla="*/ 1396236 h 5659437"/>
              <a:gd name="connsiteX4689" fmla="*/ 368457 w 3972063"/>
              <a:gd name="connsiteY4689" fmla="*/ 1411135 h 5659437"/>
              <a:gd name="connsiteX4690" fmla="*/ 381226 w 3972063"/>
              <a:gd name="connsiteY4690" fmla="*/ 1413263 h 5659437"/>
              <a:gd name="connsiteX4691" fmla="*/ 387079 w 3972063"/>
              <a:gd name="connsiteY4691" fmla="*/ 1418584 h 5659437"/>
              <a:gd name="connsiteX4692" fmla="*/ 391405 w 3972063"/>
              <a:gd name="connsiteY4692" fmla="*/ 1421129 h 5659437"/>
              <a:gd name="connsiteX4693" fmla="*/ 395486 w 3972063"/>
              <a:gd name="connsiteY4693" fmla="*/ 1424757 h 5659437"/>
              <a:gd name="connsiteX4694" fmla="*/ 393730 w 3972063"/>
              <a:gd name="connsiteY4694" fmla="*/ 1427098 h 5659437"/>
              <a:gd name="connsiteX4695" fmla="*/ 396124 w 3972063"/>
              <a:gd name="connsiteY4695" fmla="*/ 1430290 h 5659437"/>
              <a:gd name="connsiteX4696" fmla="*/ 399316 w 3972063"/>
              <a:gd name="connsiteY4696" fmla="*/ 1428162 h 5659437"/>
              <a:gd name="connsiteX4697" fmla="*/ 395486 w 3972063"/>
              <a:gd name="connsiteY4697" fmla="*/ 1424757 h 5659437"/>
              <a:gd name="connsiteX4698" fmla="*/ 396124 w 3972063"/>
              <a:gd name="connsiteY4698" fmla="*/ 1423905 h 5659437"/>
              <a:gd name="connsiteX4699" fmla="*/ 391405 w 3972063"/>
              <a:gd name="connsiteY4699" fmla="*/ 1421129 h 5659437"/>
              <a:gd name="connsiteX4700" fmla="*/ 389739 w 3972063"/>
              <a:gd name="connsiteY4700" fmla="*/ 1419648 h 5659437"/>
              <a:gd name="connsiteX4701" fmla="*/ 391867 w 3972063"/>
              <a:gd name="connsiteY4701" fmla="*/ 1413263 h 5659437"/>
              <a:gd name="connsiteX4702" fmla="*/ 387611 w 3972063"/>
              <a:gd name="connsiteY4702" fmla="*/ 1415392 h 5659437"/>
              <a:gd name="connsiteX4703" fmla="*/ 381226 w 3972063"/>
              <a:gd name="connsiteY4703" fmla="*/ 1413263 h 5659437"/>
              <a:gd name="connsiteX4704" fmla="*/ 383354 w 3972063"/>
              <a:gd name="connsiteY4704" fmla="*/ 1385594 h 5659437"/>
              <a:gd name="connsiteX4705" fmla="*/ 381226 w 3972063"/>
              <a:gd name="connsiteY4705" fmla="*/ 1385594 h 5659437"/>
              <a:gd name="connsiteX4706" fmla="*/ 379098 w 3972063"/>
              <a:gd name="connsiteY4706" fmla="*/ 1381337 h 5659437"/>
              <a:gd name="connsiteX4707" fmla="*/ 385483 w 3972063"/>
              <a:gd name="connsiteY4707" fmla="*/ 1394107 h 5659437"/>
              <a:gd name="connsiteX4708" fmla="*/ 374841 w 3972063"/>
              <a:gd name="connsiteY4708" fmla="*/ 1398364 h 5659437"/>
              <a:gd name="connsiteX4709" fmla="*/ 376970 w 3972063"/>
              <a:gd name="connsiteY4709" fmla="*/ 1394107 h 5659437"/>
              <a:gd name="connsiteX4710" fmla="*/ 366328 w 3972063"/>
              <a:gd name="connsiteY4710" fmla="*/ 1387722 h 5659437"/>
              <a:gd name="connsiteX4711" fmla="*/ 364200 w 3972063"/>
              <a:gd name="connsiteY4711" fmla="*/ 1381337 h 5659437"/>
              <a:gd name="connsiteX4712" fmla="*/ 376970 w 3972063"/>
              <a:gd name="connsiteY4712" fmla="*/ 1391979 h 5659437"/>
              <a:gd name="connsiteX4713" fmla="*/ 362072 w 3972063"/>
              <a:gd name="connsiteY4713" fmla="*/ 1374952 h 5659437"/>
              <a:gd name="connsiteX4714" fmla="*/ 353559 w 3972063"/>
              <a:gd name="connsiteY4714" fmla="*/ 1374952 h 5659437"/>
              <a:gd name="connsiteX4715" fmla="*/ 353559 w 3972063"/>
              <a:gd name="connsiteY4715" fmla="*/ 1370695 h 5659437"/>
              <a:gd name="connsiteX4716" fmla="*/ 374841 w 3972063"/>
              <a:gd name="connsiteY4716" fmla="*/ 1379209 h 5659437"/>
              <a:gd name="connsiteX4717" fmla="*/ 374841 w 3972063"/>
              <a:gd name="connsiteY4717" fmla="*/ 1362181 h 5659437"/>
              <a:gd name="connsiteX4718" fmla="*/ 370585 w 3972063"/>
              <a:gd name="connsiteY4718" fmla="*/ 1357925 h 5659437"/>
              <a:gd name="connsiteX4719" fmla="*/ 370585 w 3972063"/>
              <a:gd name="connsiteY4719" fmla="*/ 1355796 h 5659437"/>
              <a:gd name="connsiteX4720" fmla="*/ 383354 w 3972063"/>
              <a:gd name="connsiteY4720" fmla="*/ 1364310 h 5659437"/>
              <a:gd name="connsiteX4721" fmla="*/ 376970 w 3972063"/>
              <a:gd name="connsiteY4721" fmla="*/ 1370695 h 5659437"/>
              <a:gd name="connsiteX4722" fmla="*/ 387611 w 3972063"/>
              <a:gd name="connsiteY4722" fmla="*/ 1377080 h 5659437"/>
              <a:gd name="connsiteX4723" fmla="*/ 385483 w 3972063"/>
              <a:gd name="connsiteY4723" fmla="*/ 1362181 h 5659437"/>
              <a:gd name="connsiteX4724" fmla="*/ 376970 w 3972063"/>
              <a:gd name="connsiteY4724" fmla="*/ 1357925 h 5659437"/>
              <a:gd name="connsiteX4725" fmla="*/ 376970 w 3972063"/>
              <a:gd name="connsiteY4725" fmla="*/ 1345154 h 5659437"/>
              <a:gd name="connsiteX4726" fmla="*/ 385483 w 3972063"/>
              <a:gd name="connsiteY4726" fmla="*/ 1343026 h 5659437"/>
              <a:gd name="connsiteX4727" fmla="*/ 393996 w 3972063"/>
              <a:gd name="connsiteY4727" fmla="*/ 1347282 h 5659437"/>
              <a:gd name="connsiteX4728" fmla="*/ 393996 w 3972063"/>
              <a:gd name="connsiteY4728" fmla="*/ 1351539 h 5659437"/>
              <a:gd name="connsiteX4729" fmla="*/ 400381 w 3972063"/>
              <a:gd name="connsiteY4729" fmla="*/ 1357925 h 5659437"/>
              <a:gd name="connsiteX4730" fmla="*/ 404637 w 3972063"/>
              <a:gd name="connsiteY4730" fmla="*/ 1353668 h 5659437"/>
              <a:gd name="connsiteX4731" fmla="*/ 387611 w 3972063"/>
              <a:gd name="connsiteY4731" fmla="*/ 1343026 h 5659437"/>
              <a:gd name="connsiteX4732" fmla="*/ 396124 w 3972063"/>
              <a:gd name="connsiteY4732" fmla="*/ 1338769 h 5659437"/>
              <a:gd name="connsiteX4733" fmla="*/ 402509 w 3972063"/>
              <a:gd name="connsiteY4733" fmla="*/ 1340897 h 5659437"/>
              <a:gd name="connsiteX4734" fmla="*/ 415278 w 3972063"/>
              <a:gd name="connsiteY4734" fmla="*/ 1353668 h 5659437"/>
              <a:gd name="connsiteX4735" fmla="*/ 406765 w 3972063"/>
              <a:gd name="connsiteY4735" fmla="*/ 1372823 h 5659437"/>
              <a:gd name="connsiteX4736" fmla="*/ 417407 w 3972063"/>
              <a:gd name="connsiteY4736" fmla="*/ 1370695 h 5659437"/>
              <a:gd name="connsiteX4737" fmla="*/ 408894 w 3972063"/>
              <a:gd name="connsiteY4737" fmla="*/ 1362181 h 5659437"/>
              <a:gd name="connsiteX4738" fmla="*/ 419535 w 3972063"/>
              <a:gd name="connsiteY4738" fmla="*/ 1366438 h 5659437"/>
              <a:gd name="connsiteX4739" fmla="*/ 413150 w 3972063"/>
              <a:gd name="connsiteY4739" fmla="*/ 1357925 h 5659437"/>
              <a:gd name="connsiteX4740" fmla="*/ 430176 w 3972063"/>
              <a:gd name="connsiteY4740" fmla="*/ 1370695 h 5659437"/>
              <a:gd name="connsiteX4741" fmla="*/ 436561 w 3972063"/>
              <a:gd name="connsiteY4741" fmla="*/ 1364310 h 5659437"/>
              <a:gd name="connsiteX4742" fmla="*/ 425920 w 3972063"/>
              <a:gd name="connsiteY4742" fmla="*/ 1360053 h 5659437"/>
              <a:gd name="connsiteX4743" fmla="*/ 428048 w 3972063"/>
              <a:gd name="connsiteY4743" fmla="*/ 1364310 h 5659437"/>
              <a:gd name="connsiteX4744" fmla="*/ 419535 w 3972063"/>
              <a:gd name="connsiteY4744" fmla="*/ 1357925 h 5659437"/>
              <a:gd name="connsiteX4745" fmla="*/ 423792 w 3972063"/>
              <a:gd name="connsiteY4745" fmla="*/ 1362181 h 5659437"/>
              <a:gd name="connsiteX4746" fmla="*/ 417407 w 3972063"/>
              <a:gd name="connsiteY4746" fmla="*/ 1353668 h 5659437"/>
              <a:gd name="connsiteX4747" fmla="*/ 421663 w 3972063"/>
              <a:gd name="connsiteY4747" fmla="*/ 1349411 h 5659437"/>
              <a:gd name="connsiteX4748" fmla="*/ 415278 w 3972063"/>
              <a:gd name="connsiteY4748" fmla="*/ 1351539 h 5659437"/>
              <a:gd name="connsiteX4749" fmla="*/ 411022 w 3972063"/>
              <a:gd name="connsiteY4749" fmla="*/ 1343026 h 5659437"/>
              <a:gd name="connsiteX4750" fmla="*/ 415278 w 3972063"/>
              <a:gd name="connsiteY4750" fmla="*/ 1334512 h 5659437"/>
              <a:gd name="connsiteX4751" fmla="*/ 425920 w 3972063"/>
              <a:gd name="connsiteY4751" fmla="*/ 1336640 h 5659437"/>
              <a:gd name="connsiteX4752" fmla="*/ 419535 w 3972063"/>
              <a:gd name="connsiteY4752" fmla="*/ 1330255 h 5659437"/>
              <a:gd name="connsiteX4753" fmla="*/ 417407 w 3972063"/>
              <a:gd name="connsiteY4753" fmla="*/ 1325998 h 5659437"/>
              <a:gd name="connsiteX4754" fmla="*/ 425920 w 3972063"/>
              <a:gd name="connsiteY4754" fmla="*/ 1325998 h 5659437"/>
              <a:gd name="connsiteX4755" fmla="*/ 433103 w 3972063"/>
              <a:gd name="connsiteY4755" fmla="*/ 1336907 h 5659437"/>
              <a:gd name="connsiteX4756" fmla="*/ 436962 w 3972063"/>
              <a:gd name="connsiteY4756" fmla="*/ 1340937 h 5659437"/>
              <a:gd name="connsiteX4757" fmla="*/ 436561 w 3972063"/>
              <a:gd name="connsiteY4757" fmla="*/ 1340897 h 5659437"/>
              <a:gd name="connsiteX4758" fmla="*/ 437891 w 3972063"/>
              <a:gd name="connsiteY4758" fmla="*/ 1341908 h 5659437"/>
              <a:gd name="connsiteX4759" fmla="*/ 445074 w 3972063"/>
              <a:gd name="connsiteY4759" fmla="*/ 1349411 h 5659437"/>
              <a:gd name="connsiteX4760" fmla="*/ 443212 w 3972063"/>
              <a:gd name="connsiteY4760" fmla="*/ 1345952 h 5659437"/>
              <a:gd name="connsiteX4761" fmla="*/ 437891 w 3972063"/>
              <a:gd name="connsiteY4761" fmla="*/ 1341908 h 5659437"/>
              <a:gd name="connsiteX4762" fmla="*/ 436962 w 3972063"/>
              <a:gd name="connsiteY4762" fmla="*/ 1340937 h 5659437"/>
              <a:gd name="connsiteX4763" fmla="*/ 441882 w 3972063"/>
              <a:gd name="connsiteY4763" fmla="*/ 1341429 h 5659437"/>
              <a:gd name="connsiteX4764" fmla="*/ 447202 w 3972063"/>
              <a:gd name="connsiteY4764" fmla="*/ 1338769 h 5659437"/>
              <a:gd name="connsiteX4765" fmla="*/ 457844 w 3972063"/>
              <a:gd name="connsiteY4765" fmla="*/ 1345154 h 5659437"/>
              <a:gd name="connsiteX4766" fmla="*/ 462100 w 3972063"/>
              <a:gd name="connsiteY4766" fmla="*/ 1340897 h 5659437"/>
              <a:gd name="connsiteX4767" fmla="*/ 455715 w 3972063"/>
              <a:gd name="connsiteY4767" fmla="*/ 1334512 h 5659437"/>
              <a:gd name="connsiteX4768" fmla="*/ 449331 w 3972063"/>
              <a:gd name="connsiteY4768" fmla="*/ 1334512 h 5659437"/>
              <a:gd name="connsiteX4769" fmla="*/ 447202 w 3972063"/>
              <a:gd name="connsiteY4769" fmla="*/ 1328127 h 5659437"/>
              <a:gd name="connsiteX4770" fmla="*/ 438689 w 3972063"/>
              <a:gd name="connsiteY4770" fmla="*/ 1328127 h 5659437"/>
              <a:gd name="connsiteX4771" fmla="*/ 434433 w 3972063"/>
              <a:gd name="connsiteY4771" fmla="*/ 1315356 h 5659437"/>
              <a:gd name="connsiteX4772" fmla="*/ 440818 w 3972063"/>
              <a:gd name="connsiteY4772" fmla="*/ 1321742 h 5659437"/>
              <a:gd name="connsiteX4773" fmla="*/ 440818 w 3972063"/>
              <a:gd name="connsiteY4773" fmla="*/ 1311099 h 5659437"/>
              <a:gd name="connsiteX4774" fmla="*/ 442946 w 3972063"/>
              <a:gd name="connsiteY4774" fmla="*/ 1300458 h 5659437"/>
              <a:gd name="connsiteX4775" fmla="*/ 442946 w 3972063"/>
              <a:gd name="connsiteY4775" fmla="*/ 1298329 h 5659437"/>
              <a:gd name="connsiteX4776" fmla="*/ 453587 w 3972063"/>
              <a:gd name="connsiteY4776" fmla="*/ 1300458 h 5659437"/>
              <a:gd name="connsiteX4777" fmla="*/ 453587 w 3972063"/>
              <a:gd name="connsiteY4777" fmla="*/ 1289815 h 5659437"/>
              <a:gd name="connsiteX4778" fmla="*/ 464229 w 3972063"/>
              <a:gd name="connsiteY4778" fmla="*/ 1296201 h 5659437"/>
              <a:gd name="connsiteX4779" fmla="*/ 462100 w 3972063"/>
              <a:gd name="connsiteY4779" fmla="*/ 1289815 h 5659437"/>
              <a:gd name="connsiteX4780" fmla="*/ 468485 w 3972063"/>
              <a:gd name="connsiteY4780" fmla="*/ 1294072 h 5659437"/>
              <a:gd name="connsiteX4781" fmla="*/ 470613 w 3972063"/>
              <a:gd name="connsiteY4781" fmla="*/ 1291944 h 5659437"/>
              <a:gd name="connsiteX4782" fmla="*/ 462100 w 3972063"/>
              <a:gd name="connsiteY4782" fmla="*/ 1285559 h 5659437"/>
              <a:gd name="connsiteX4783" fmla="*/ 466357 w 3972063"/>
              <a:gd name="connsiteY4783" fmla="*/ 1274916 h 5659437"/>
              <a:gd name="connsiteX4784" fmla="*/ 474870 w 3972063"/>
              <a:gd name="connsiteY4784" fmla="*/ 1281302 h 5659437"/>
              <a:gd name="connsiteX4785" fmla="*/ 479126 w 3972063"/>
              <a:gd name="connsiteY4785" fmla="*/ 1279173 h 5659437"/>
              <a:gd name="connsiteX4786" fmla="*/ 487640 w 3972063"/>
              <a:gd name="connsiteY4786" fmla="*/ 1268531 h 5659437"/>
              <a:gd name="connsiteX4787" fmla="*/ 487640 w 3972063"/>
              <a:gd name="connsiteY4787" fmla="*/ 1262146 h 5659437"/>
              <a:gd name="connsiteX4788" fmla="*/ 479126 w 3972063"/>
              <a:gd name="connsiteY4788" fmla="*/ 1253633 h 5659437"/>
              <a:gd name="connsiteX4789" fmla="*/ 487640 w 3972063"/>
              <a:gd name="connsiteY4789" fmla="*/ 1255761 h 5659437"/>
              <a:gd name="connsiteX4790" fmla="*/ 489768 w 3972063"/>
              <a:gd name="connsiteY4790" fmla="*/ 1262146 h 5659437"/>
              <a:gd name="connsiteX4791" fmla="*/ 506794 w 3972063"/>
              <a:gd name="connsiteY4791" fmla="*/ 1274916 h 5659437"/>
              <a:gd name="connsiteX4792" fmla="*/ 504666 w 3972063"/>
              <a:gd name="connsiteY4792" fmla="*/ 1266403 h 5659437"/>
              <a:gd name="connsiteX4793" fmla="*/ 508922 w 3972063"/>
              <a:gd name="connsiteY4793" fmla="*/ 1257889 h 5659437"/>
              <a:gd name="connsiteX4794" fmla="*/ 517435 w 3972063"/>
              <a:gd name="connsiteY4794" fmla="*/ 1262146 h 5659437"/>
              <a:gd name="connsiteX4795" fmla="*/ 513179 w 3972063"/>
              <a:gd name="connsiteY4795" fmla="*/ 1257889 h 5659437"/>
              <a:gd name="connsiteX4796" fmla="*/ 530205 w 3972063"/>
              <a:gd name="connsiteY4796" fmla="*/ 1245119 h 5659437"/>
              <a:gd name="connsiteX4797" fmla="*/ 515307 w 3972063"/>
              <a:gd name="connsiteY4797" fmla="*/ 1238734 h 5659437"/>
              <a:gd name="connsiteX4798" fmla="*/ 515307 w 3972063"/>
              <a:gd name="connsiteY4798" fmla="*/ 1232348 h 5659437"/>
              <a:gd name="connsiteX4799" fmla="*/ 508922 w 3972063"/>
              <a:gd name="connsiteY4799" fmla="*/ 1230220 h 5659437"/>
              <a:gd name="connsiteX4800" fmla="*/ 515307 w 3972063"/>
              <a:gd name="connsiteY4800" fmla="*/ 1215321 h 5659437"/>
              <a:gd name="connsiteX4801" fmla="*/ 525948 w 3972063"/>
              <a:gd name="connsiteY4801" fmla="*/ 1219578 h 5659437"/>
              <a:gd name="connsiteX4802" fmla="*/ 521692 w 3972063"/>
              <a:gd name="connsiteY4802" fmla="*/ 1213193 h 5659437"/>
              <a:gd name="connsiteX4803" fmla="*/ 530205 w 3972063"/>
              <a:gd name="connsiteY4803" fmla="*/ 1219578 h 5659437"/>
              <a:gd name="connsiteX4804" fmla="*/ 530205 w 3972063"/>
              <a:gd name="connsiteY4804" fmla="*/ 1213193 h 5659437"/>
              <a:gd name="connsiteX4805" fmla="*/ 521692 w 3972063"/>
              <a:gd name="connsiteY4805" fmla="*/ 1211064 h 5659437"/>
              <a:gd name="connsiteX4806" fmla="*/ 528077 w 3972063"/>
              <a:gd name="connsiteY4806" fmla="*/ 1208936 h 5659437"/>
              <a:gd name="connsiteX4807" fmla="*/ 534461 w 3972063"/>
              <a:gd name="connsiteY4807" fmla="*/ 1213193 h 5659437"/>
              <a:gd name="connsiteX4808" fmla="*/ 530205 w 3972063"/>
              <a:gd name="connsiteY4808" fmla="*/ 1206808 h 5659437"/>
              <a:gd name="connsiteX4809" fmla="*/ 523820 w 3972063"/>
              <a:gd name="connsiteY4809" fmla="*/ 1202551 h 5659437"/>
              <a:gd name="connsiteX4810" fmla="*/ 532333 w 3972063"/>
              <a:gd name="connsiteY4810" fmla="*/ 1196166 h 5659437"/>
              <a:gd name="connsiteX4811" fmla="*/ 538718 w 3972063"/>
              <a:gd name="connsiteY4811" fmla="*/ 1202551 h 5659437"/>
              <a:gd name="connsiteX4812" fmla="*/ 564257 w 3972063"/>
              <a:gd name="connsiteY4812" fmla="*/ 1187652 h 5659437"/>
              <a:gd name="connsiteX4813" fmla="*/ 557872 w 3972063"/>
              <a:gd name="connsiteY4813" fmla="*/ 1181267 h 5659437"/>
              <a:gd name="connsiteX4814" fmla="*/ 566386 w 3972063"/>
              <a:gd name="connsiteY4814" fmla="*/ 1185523 h 5659437"/>
              <a:gd name="connsiteX4815" fmla="*/ 560001 w 3972063"/>
              <a:gd name="connsiteY4815" fmla="*/ 1179138 h 5659437"/>
              <a:gd name="connsiteX4816" fmla="*/ 570642 w 3972063"/>
              <a:gd name="connsiteY4816" fmla="*/ 1183395 h 5659437"/>
              <a:gd name="connsiteX4817" fmla="*/ 570642 w 3972063"/>
              <a:gd name="connsiteY4817" fmla="*/ 1174881 h 5659437"/>
              <a:gd name="connsiteX4818" fmla="*/ 564257 w 3972063"/>
              <a:gd name="connsiteY4818" fmla="*/ 1170625 h 5659437"/>
              <a:gd name="connsiteX4819" fmla="*/ 562129 w 3972063"/>
              <a:gd name="connsiteY4819" fmla="*/ 1166368 h 5659437"/>
              <a:gd name="connsiteX4820" fmla="*/ 570642 w 3972063"/>
              <a:gd name="connsiteY4820" fmla="*/ 1159982 h 5659437"/>
              <a:gd name="connsiteX4821" fmla="*/ 572770 w 3972063"/>
              <a:gd name="connsiteY4821" fmla="*/ 1168496 h 5659437"/>
              <a:gd name="connsiteX4822" fmla="*/ 577027 w 3972063"/>
              <a:gd name="connsiteY4822" fmla="*/ 1170625 h 5659437"/>
              <a:gd name="connsiteX4823" fmla="*/ 585540 w 3972063"/>
              <a:gd name="connsiteY4823" fmla="*/ 1162111 h 5659437"/>
              <a:gd name="connsiteX4824" fmla="*/ 577027 w 3972063"/>
              <a:gd name="connsiteY4824" fmla="*/ 1164239 h 5659437"/>
              <a:gd name="connsiteX4825" fmla="*/ 570642 w 3972063"/>
              <a:gd name="connsiteY4825" fmla="*/ 1159982 h 5659437"/>
              <a:gd name="connsiteX4826" fmla="*/ 572770 w 3972063"/>
              <a:gd name="connsiteY4826" fmla="*/ 1155726 h 5659437"/>
              <a:gd name="connsiteX4827" fmla="*/ 585540 w 3972063"/>
              <a:gd name="connsiteY4827" fmla="*/ 1155726 h 5659437"/>
              <a:gd name="connsiteX4828" fmla="*/ 572770 w 3972063"/>
              <a:gd name="connsiteY4828" fmla="*/ 1149341 h 5659437"/>
              <a:gd name="connsiteX4829" fmla="*/ 583412 w 3972063"/>
              <a:gd name="connsiteY4829" fmla="*/ 1151469 h 5659437"/>
              <a:gd name="connsiteX4830" fmla="*/ 587668 w 3972063"/>
              <a:gd name="connsiteY4830" fmla="*/ 1147212 h 5659437"/>
              <a:gd name="connsiteX4831" fmla="*/ 591925 w 3972063"/>
              <a:gd name="connsiteY4831" fmla="*/ 1134442 h 5659437"/>
              <a:gd name="connsiteX4832" fmla="*/ 585540 w 3972063"/>
              <a:gd name="connsiteY4832" fmla="*/ 1125928 h 5659437"/>
              <a:gd name="connsiteX4833" fmla="*/ 598310 w 3972063"/>
              <a:gd name="connsiteY4833" fmla="*/ 1130185 h 5659437"/>
              <a:gd name="connsiteX4834" fmla="*/ 589796 w 3972063"/>
              <a:gd name="connsiteY4834" fmla="*/ 1108901 h 5659437"/>
              <a:gd name="connsiteX4835" fmla="*/ 591925 w 3972063"/>
              <a:gd name="connsiteY4835" fmla="*/ 1104644 h 5659437"/>
              <a:gd name="connsiteX4836" fmla="*/ 600438 w 3972063"/>
              <a:gd name="connsiteY4836" fmla="*/ 1091874 h 5659437"/>
              <a:gd name="connsiteX4837" fmla="*/ 608951 w 3972063"/>
              <a:gd name="connsiteY4837" fmla="*/ 1102515 h 5659437"/>
              <a:gd name="connsiteX4838" fmla="*/ 619592 w 3972063"/>
              <a:gd name="connsiteY4838" fmla="*/ 1104644 h 5659437"/>
              <a:gd name="connsiteX4839" fmla="*/ 617464 w 3972063"/>
              <a:gd name="connsiteY4839" fmla="*/ 1100387 h 5659437"/>
              <a:gd name="connsiteX4840" fmla="*/ 606823 w 3972063"/>
              <a:gd name="connsiteY4840" fmla="*/ 1089745 h 5659437"/>
              <a:gd name="connsiteX4841" fmla="*/ 617464 w 3972063"/>
              <a:gd name="connsiteY4841" fmla="*/ 1098259 h 5659437"/>
              <a:gd name="connsiteX4842" fmla="*/ 636618 w 3972063"/>
              <a:gd name="connsiteY4842" fmla="*/ 1106772 h 5659437"/>
              <a:gd name="connsiteX4843" fmla="*/ 619592 w 3972063"/>
              <a:gd name="connsiteY4843" fmla="*/ 1089745 h 5659437"/>
              <a:gd name="connsiteX4844" fmla="*/ 634490 w 3972063"/>
              <a:gd name="connsiteY4844" fmla="*/ 1094002 h 5659437"/>
              <a:gd name="connsiteX4845" fmla="*/ 613207 w 3972063"/>
              <a:gd name="connsiteY4845" fmla="*/ 1083360 h 5659437"/>
              <a:gd name="connsiteX4846" fmla="*/ 628105 w 3972063"/>
              <a:gd name="connsiteY4846" fmla="*/ 1079103 h 5659437"/>
              <a:gd name="connsiteX4847" fmla="*/ 602566 w 3972063"/>
              <a:gd name="connsiteY4847" fmla="*/ 1076975 h 5659437"/>
              <a:gd name="connsiteX4848" fmla="*/ 613207 w 3972063"/>
              <a:gd name="connsiteY4848" fmla="*/ 1072718 h 5659437"/>
              <a:gd name="connsiteX4849" fmla="*/ 613207 w 3972063"/>
              <a:gd name="connsiteY4849" fmla="*/ 1074846 h 5659437"/>
              <a:gd name="connsiteX4850" fmla="*/ 628105 w 3972063"/>
              <a:gd name="connsiteY4850" fmla="*/ 1076975 h 5659437"/>
              <a:gd name="connsiteX4851" fmla="*/ 638747 w 3972063"/>
              <a:gd name="connsiteY4851" fmla="*/ 1085488 h 5659437"/>
              <a:gd name="connsiteX4852" fmla="*/ 640875 w 3972063"/>
              <a:gd name="connsiteY4852" fmla="*/ 1081231 h 5659437"/>
              <a:gd name="connsiteX4853" fmla="*/ 634490 w 3972063"/>
              <a:gd name="connsiteY4853" fmla="*/ 1076975 h 5659437"/>
              <a:gd name="connsiteX4854" fmla="*/ 634490 w 3972063"/>
              <a:gd name="connsiteY4854" fmla="*/ 1068461 h 5659437"/>
              <a:gd name="connsiteX4855" fmla="*/ 638747 w 3972063"/>
              <a:gd name="connsiteY4855" fmla="*/ 1062076 h 5659437"/>
              <a:gd name="connsiteX4856" fmla="*/ 645131 w 3972063"/>
              <a:gd name="connsiteY4856" fmla="*/ 1066332 h 5659437"/>
              <a:gd name="connsiteX4857" fmla="*/ 643003 w 3972063"/>
              <a:gd name="connsiteY4857" fmla="*/ 1057819 h 5659437"/>
              <a:gd name="connsiteX4858" fmla="*/ 657901 w 3972063"/>
              <a:gd name="connsiteY4858" fmla="*/ 1064204 h 5659437"/>
              <a:gd name="connsiteX4859" fmla="*/ 655773 w 3972063"/>
              <a:gd name="connsiteY4859" fmla="*/ 1051434 h 5659437"/>
              <a:gd name="connsiteX4860" fmla="*/ 662158 w 3972063"/>
              <a:gd name="connsiteY4860" fmla="*/ 1062076 h 5659437"/>
              <a:gd name="connsiteX4861" fmla="*/ 668542 w 3972063"/>
              <a:gd name="connsiteY4861" fmla="*/ 1062076 h 5659437"/>
              <a:gd name="connsiteX4862" fmla="*/ 660029 w 3972063"/>
              <a:gd name="connsiteY4862" fmla="*/ 1047177 h 5659437"/>
              <a:gd name="connsiteX4863" fmla="*/ 670671 w 3972063"/>
              <a:gd name="connsiteY4863" fmla="*/ 1034406 h 5659437"/>
              <a:gd name="connsiteX4864" fmla="*/ 666414 w 3972063"/>
              <a:gd name="connsiteY4864" fmla="*/ 1028021 h 5659437"/>
              <a:gd name="connsiteX4865" fmla="*/ 681312 w 3972063"/>
              <a:gd name="connsiteY4865" fmla="*/ 1034406 h 5659437"/>
              <a:gd name="connsiteX4866" fmla="*/ 670671 w 3972063"/>
              <a:gd name="connsiteY4866" fmla="*/ 1025893 h 5659437"/>
              <a:gd name="connsiteX4867" fmla="*/ 672799 w 3972063"/>
              <a:gd name="connsiteY4867" fmla="*/ 1015251 h 5659437"/>
              <a:gd name="connsiteX4868" fmla="*/ 681312 w 3972063"/>
              <a:gd name="connsiteY4868" fmla="*/ 1021636 h 5659437"/>
              <a:gd name="connsiteX4869" fmla="*/ 679184 w 3972063"/>
              <a:gd name="connsiteY4869" fmla="*/ 1008866 h 5659437"/>
              <a:gd name="connsiteX4870" fmla="*/ 683440 w 3972063"/>
              <a:gd name="connsiteY4870" fmla="*/ 1002480 h 5659437"/>
              <a:gd name="connsiteX4871" fmla="*/ 696210 w 3972063"/>
              <a:gd name="connsiteY4871" fmla="*/ 1008866 h 5659437"/>
              <a:gd name="connsiteX4872" fmla="*/ 696210 w 3972063"/>
              <a:gd name="connsiteY4872" fmla="*/ 1002480 h 5659437"/>
              <a:gd name="connsiteX4873" fmla="*/ 685569 w 3972063"/>
              <a:gd name="connsiteY4873" fmla="*/ 991838 h 5659437"/>
              <a:gd name="connsiteX4874" fmla="*/ 704723 w 3972063"/>
              <a:gd name="connsiteY4874" fmla="*/ 1006737 h 5659437"/>
              <a:gd name="connsiteX4875" fmla="*/ 706851 w 3972063"/>
              <a:gd name="connsiteY4875" fmla="*/ 1002480 h 5659437"/>
              <a:gd name="connsiteX4876" fmla="*/ 696210 w 3972063"/>
              <a:gd name="connsiteY4876" fmla="*/ 993967 h 5659437"/>
              <a:gd name="connsiteX4877" fmla="*/ 706851 w 3972063"/>
              <a:gd name="connsiteY4877" fmla="*/ 1000352 h 5659437"/>
              <a:gd name="connsiteX4878" fmla="*/ 691953 w 3972063"/>
              <a:gd name="connsiteY4878" fmla="*/ 989710 h 5659437"/>
              <a:gd name="connsiteX4879" fmla="*/ 694082 w 3972063"/>
              <a:gd name="connsiteY4879" fmla="*/ 985453 h 5659437"/>
              <a:gd name="connsiteX4880" fmla="*/ 698338 w 3972063"/>
              <a:gd name="connsiteY4880" fmla="*/ 987581 h 5659437"/>
              <a:gd name="connsiteX4881" fmla="*/ 702595 w 3972063"/>
              <a:gd name="connsiteY4881" fmla="*/ 991838 h 5659437"/>
              <a:gd name="connsiteX4882" fmla="*/ 706851 w 3972063"/>
              <a:gd name="connsiteY4882" fmla="*/ 987581 h 5659437"/>
              <a:gd name="connsiteX4883" fmla="*/ 698338 w 3972063"/>
              <a:gd name="connsiteY4883" fmla="*/ 987581 h 5659437"/>
              <a:gd name="connsiteX4884" fmla="*/ 689825 w 3972063"/>
              <a:gd name="connsiteY4884" fmla="*/ 972683 h 5659437"/>
              <a:gd name="connsiteX4885" fmla="*/ 702595 w 3972063"/>
              <a:gd name="connsiteY4885" fmla="*/ 981196 h 5659437"/>
              <a:gd name="connsiteX4886" fmla="*/ 711108 w 3972063"/>
              <a:gd name="connsiteY4886" fmla="*/ 989710 h 5659437"/>
              <a:gd name="connsiteX4887" fmla="*/ 713236 w 3972063"/>
              <a:gd name="connsiteY4887" fmla="*/ 981196 h 5659437"/>
              <a:gd name="connsiteX4888" fmla="*/ 704723 w 3972063"/>
              <a:gd name="connsiteY4888" fmla="*/ 979068 h 5659437"/>
              <a:gd name="connsiteX4889" fmla="*/ 700466 w 3972063"/>
              <a:gd name="connsiteY4889" fmla="*/ 964169 h 5659437"/>
              <a:gd name="connsiteX4890" fmla="*/ 713236 w 3972063"/>
              <a:gd name="connsiteY4890" fmla="*/ 964169 h 5659437"/>
              <a:gd name="connsiteX4891" fmla="*/ 708980 w 3972063"/>
              <a:gd name="connsiteY4891" fmla="*/ 953527 h 5659437"/>
              <a:gd name="connsiteX4892" fmla="*/ 717493 w 3972063"/>
              <a:gd name="connsiteY4892" fmla="*/ 951398 h 5659437"/>
              <a:gd name="connsiteX4893" fmla="*/ 717493 w 3972063"/>
              <a:gd name="connsiteY4893" fmla="*/ 957784 h 5659437"/>
              <a:gd name="connsiteX4894" fmla="*/ 728134 w 3972063"/>
              <a:gd name="connsiteY4894" fmla="*/ 968426 h 5659437"/>
              <a:gd name="connsiteX4895" fmla="*/ 734519 w 3972063"/>
              <a:gd name="connsiteY4895" fmla="*/ 966297 h 5659437"/>
              <a:gd name="connsiteX4896" fmla="*/ 721749 w 3972063"/>
              <a:gd name="connsiteY4896" fmla="*/ 945013 h 5659437"/>
              <a:gd name="connsiteX4897" fmla="*/ 734519 w 3972063"/>
              <a:gd name="connsiteY4897" fmla="*/ 955655 h 5659437"/>
              <a:gd name="connsiteX4898" fmla="*/ 738775 w 3972063"/>
              <a:gd name="connsiteY4898" fmla="*/ 964169 h 5659437"/>
              <a:gd name="connsiteX4899" fmla="*/ 747288 w 3972063"/>
              <a:gd name="connsiteY4899" fmla="*/ 957784 h 5659437"/>
              <a:gd name="connsiteX4900" fmla="*/ 749417 w 3972063"/>
              <a:gd name="connsiteY4900" fmla="*/ 949270 h 5659437"/>
              <a:gd name="connsiteX4901" fmla="*/ 743032 w 3972063"/>
              <a:gd name="connsiteY4901" fmla="*/ 932243 h 5659437"/>
              <a:gd name="connsiteX4902" fmla="*/ 753673 w 3972063"/>
              <a:gd name="connsiteY4902" fmla="*/ 945013 h 5659437"/>
              <a:gd name="connsiteX4903" fmla="*/ 753673 w 3972063"/>
              <a:gd name="connsiteY4903" fmla="*/ 925858 h 5659437"/>
              <a:gd name="connsiteX4904" fmla="*/ 749417 w 3972063"/>
              <a:gd name="connsiteY4904" fmla="*/ 925858 h 5659437"/>
              <a:gd name="connsiteX4905" fmla="*/ 745160 w 3972063"/>
              <a:gd name="connsiteY4905" fmla="*/ 919472 h 5659437"/>
              <a:gd name="connsiteX4906" fmla="*/ 757930 w 3972063"/>
              <a:gd name="connsiteY4906" fmla="*/ 919472 h 5659437"/>
              <a:gd name="connsiteX4907" fmla="*/ 751545 w 3972063"/>
              <a:gd name="connsiteY4907" fmla="*/ 906702 h 5659437"/>
              <a:gd name="connsiteX4908" fmla="*/ 760058 w 3972063"/>
              <a:gd name="connsiteY4908" fmla="*/ 908830 h 5659437"/>
              <a:gd name="connsiteX4909" fmla="*/ 743032 w 3972063"/>
              <a:gd name="connsiteY4909" fmla="*/ 896060 h 5659437"/>
              <a:gd name="connsiteX4910" fmla="*/ 766443 w 3972063"/>
              <a:gd name="connsiteY4910" fmla="*/ 898188 h 5659437"/>
              <a:gd name="connsiteX4911" fmla="*/ 757930 w 3972063"/>
              <a:gd name="connsiteY4911" fmla="*/ 893932 h 5659437"/>
              <a:gd name="connsiteX4912" fmla="*/ 768571 w 3972063"/>
              <a:gd name="connsiteY4912" fmla="*/ 898188 h 5659437"/>
              <a:gd name="connsiteX4913" fmla="*/ 770699 w 3972063"/>
              <a:gd name="connsiteY4913" fmla="*/ 891803 h 5659437"/>
              <a:gd name="connsiteX4914" fmla="*/ 762186 w 3972063"/>
              <a:gd name="connsiteY4914" fmla="*/ 883289 h 5659437"/>
              <a:gd name="connsiteX4915" fmla="*/ 770699 w 3972063"/>
              <a:gd name="connsiteY4915" fmla="*/ 887546 h 5659437"/>
              <a:gd name="connsiteX4916" fmla="*/ 774956 w 3972063"/>
              <a:gd name="connsiteY4916" fmla="*/ 881161 h 5659437"/>
              <a:gd name="connsiteX4917" fmla="*/ 764315 w 3972063"/>
              <a:gd name="connsiteY4917" fmla="*/ 870519 h 5659437"/>
              <a:gd name="connsiteX4918" fmla="*/ 766443 w 3972063"/>
              <a:gd name="connsiteY4918" fmla="*/ 866262 h 5659437"/>
              <a:gd name="connsiteX4919" fmla="*/ 774956 w 3972063"/>
              <a:gd name="connsiteY4919" fmla="*/ 872647 h 5659437"/>
              <a:gd name="connsiteX4920" fmla="*/ 789854 w 3972063"/>
              <a:gd name="connsiteY4920" fmla="*/ 847107 h 5659437"/>
              <a:gd name="connsiteX4921" fmla="*/ 783469 w 3972063"/>
              <a:gd name="connsiteY4921" fmla="*/ 842850 h 5659437"/>
              <a:gd name="connsiteX4922" fmla="*/ 787725 w 3972063"/>
              <a:gd name="connsiteY4922" fmla="*/ 840721 h 5659437"/>
              <a:gd name="connsiteX4923" fmla="*/ 796239 w 3972063"/>
              <a:gd name="connsiteY4923" fmla="*/ 847107 h 5659437"/>
              <a:gd name="connsiteX4924" fmla="*/ 796239 w 3972063"/>
              <a:gd name="connsiteY4924" fmla="*/ 836465 h 5659437"/>
              <a:gd name="connsiteX4925" fmla="*/ 804752 w 3972063"/>
              <a:gd name="connsiteY4925" fmla="*/ 840721 h 5659437"/>
              <a:gd name="connsiteX4926" fmla="*/ 806880 w 3972063"/>
              <a:gd name="connsiteY4926" fmla="*/ 827951 h 5659437"/>
              <a:gd name="connsiteX4927" fmla="*/ 802623 w 3972063"/>
              <a:gd name="connsiteY4927" fmla="*/ 825822 h 5659437"/>
              <a:gd name="connsiteX4928" fmla="*/ 796239 w 3972063"/>
              <a:gd name="connsiteY4928" fmla="*/ 827951 h 5659437"/>
              <a:gd name="connsiteX4929" fmla="*/ 789854 w 3972063"/>
              <a:gd name="connsiteY4929" fmla="*/ 813052 h 5659437"/>
              <a:gd name="connsiteX4930" fmla="*/ 798367 w 3972063"/>
              <a:gd name="connsiteY4930" fmla="*/ 823694 h 5659437"/>
              <a:gd name="connsiteX4931" fmla="*/ 802623 w 3972063"/>
              <a:gd name="connsiteY4931" fmla="*/ 787511 h 5659437"/>
              <a:gd name="connsiteX4932" fmla="*/ 800495 w 3972063"/>
              <a:gd name="connsiteY4932" fmla="*/ 781126 h 5659437"/>
              <a:gd name="connsiteX4933" fmla="*/ 813265 w 3972063"/>
              <a:gd name="connsiteY4933" fmla="*/ 798153 h 5659437"/>
              <a:gd name="connsiteX4934" fmla="*/ 815393 w 3972063"/>
              <a:gd name="connsiteY4934" fmla="*/ 776869 h 5659437"/>
              <a:gd name="connsiteX4935" fmla="*/ 815393 w 3972063"/>
              <a:gd name="connsiteY4935" fmla="*/ 778998 h 5659437"/>
              <a:gd name="connsiteX4936" fmla="*/ 828163 w 3972063"/>
              <a:gd name="connsiteY4936" fmla="*/ 793896 h 5659437"/>
              <a:gd name="connsiteX4937" fmla="*/ 821778 w 3972063"/>
              <a:gd name="connsiteY4937" fmla="*/ 776869 h 5659437"/>
              <a:gd name="connsiteX4938" fmla="*/ 828163 w 3972063"/>
              <a:gd name="connsiteY4938" fmla="*/ 778998 h 5659437"/>
              <a:gd name="connsiteX4939" fmla="*/ 813265 w 3972063"/>
              <a:gd name="connsiteY4939" fmla="*/ 736429 h 5659437"/>
              <a:gd name="connsiteX4940" fmla="*/ 826034 w 3972063"/>
              <a:gd name="connsiteY4940" fmla="*/ 744943 h 5659437"/>
              <a:gd name="connsiteX4941" fmla="*/ 822529 w 3972063"/>
              <a:gd name="connsiteY4941" fmla="*/ 743941 h 5659437"/>
              <a:gd name="connsiteX4942" fmla="*/ 821778 w 3972063"/>
              <a:gd name="connsiteY4942" fmla="*/ 742815 h 5659437"/>
              <a:gd name="connsiteX4943" fmla="*/ 822310 w 3972063"/>
              <a:gd name="connsiteY4943" fmla="*/ 743879 h 5659437"/>
              <a:gd name="connsiteX4944" fmla="*/ 822529 w 3972063"/>
              <a:gd name="connsiteY4944" fmla="*/ 743941 h 5659437"/>
              <a:gd name="connsiteX4945" fmla="*/ 826034 w 3972063"/>
              <a:gd name="connsiteY4945" fmla="*/ 749200 h 5659437"/>
              <a:gd name="connsiteX4946" fmla="*/ 830291 w 3972063"/>
              <a:gd name="connsiteY4946" fmla="*/ 744943 h 5659437"/>
              <a:gd name="connsiteX4947" fmla="*/ 823906 w 3972063"/>
              <a:gd name="connsiteY4947" fmla="*/ 738558 h 5659437"/>
              <a:gd name="connsiteX4948" fmla="*/ 832419 w 3972063"/>
              <a:gd name="connsiteY4948" fmla="*/ 740686 h 5659437"/>
              <a:gd name="connsiteX4949" fmla="*/ 828163 w 3972063"/>
              <a:gd name="connsiteY4949" fmla="*/ 734301 h 5659437"/>
              <a:gd name="connsiteX4950" fmla="*/ 819650 w 3972063"/>
              <a:gd name="connsiteY4950" fmla="*/ 732173 h 5659437"/>
              <a:gd name="connsiteX4951" fmla="*/ 817521 w 3972063"/>
              <a:gd name="connsiteY4951" fmla="*/ 738558 h 5659437"/>
              <a:gd name="connsiteX4952" fmla="*/ 809008 w 3972063"/>
              <a:gd name="connsiteY4952" fmla="*/ 732173 h 5659437"/>
              <a:gd name="connsiteX4953" fmla="*/ 817521 w 3972063"/>
              <a:gd name="connsiteY4953" fmla="*/ 734301 h 5659437"/>
              <a:gd name="connsiteX4954" fmla="*/ 815393 w 3972063"/>
              <a:gd name="connsiteY4954" fmla="*/ 717274 h 5659437"/>
              <a:gd name="connsiteX4955" fmla="*/ 836676 w 3972063"/>
              <a:gd name="connsiteY4955" fmla="*/ 738558 h 5659437"/>
              <a:gd name="connsiteX4956" fmla="*/ 834547 w 3972063"/>
              <a:gd name="connsiteY4956" fmla="*/ 723659 h 5659437"/>
              <a:gd name="connsiteX4957" fmla="*/ 843060 w 3972063"/>
              <a:gd name="connsiteY4957" fmla="*/ 721530 h 5659437"/>
              <a:gd name="connsiteX4958" fmla="*/ 840932 w 3972063"/>
              <a:gd name="connsiteY4958" fmla="*/ 710888 h 5659437"/>
              <a:gd name="connsiteX4959" fmla="*/ 847317 w 3972063"/>
              <a:gd name="connsiteY4959" fmla="*/ 719402 h 5659437"/>
              <a:gd name="connsiteX4960" fmla="*/ 845189 w 3972063"/>
              <a:gd name="connsiteY4960" fmla="*/ 710888 h 5659437"/>
              <a:gd name="connsiteX4961" fmla="*/ 838804 w 3972063"/>
              <a:gd name="connsiteY4961" fmla="*/ 704503 h 5659437"/>
              <a:gd name="connsiteX4962" fmla="*/ 834547 w 3972063"/>
              <a:gd name="connsiteY4962" fmla="*/ 691733 h 5659437"/>
              <a:gd name="connsiteX4963" fmla="*/ 849445 w 3972063"/>
              <a:gd name="connsiteY4963" fmla="*/ 685348 h 5659437"/>
              <a:gd name="connsiteX4964" fmla="*/ 845189 w 3972063"/>
              <a:gd name="connsiteY4964" fmla="*/ 674706 h 5659437"/>
              <a:gd name="connsiteX4965" fmla="*/ 866471 w 3972063"/>
              <a:gd name="connsiteY4965" fmla="*/ 700246 h 5659437"/>
              <a:gd name="connsiteX4966" fmla="*/ 860087 w 3972063"/>
              <a:gd name="connsiteY4966" fmla="*/ 668320 h 5659437"/>
              <a:gd name="connsiteX4967" fmla="*/ 860087 w 3972063"/>
              <a:gd name="connsiteY4967" fmla="*/ 640651 h 5659437"/>
              <a:gd name="connsiteX4968" fmla="*/ 851574 w 3972063"/>
              <a:gd name="connsiteY4968" fmla="*/ 661935 h 5659437"/>
              <a:gd name="connsiteX4969" fmla="*/ 857958 w 3972063"/>
              <a:gd name="connsiteY4969" fmla="*/ 670449 h 5659437"/>
              <a:gd name="connsiteX4970" fmla="*/ 849445 w 3972063"/>
              <a:gd name="connsiteY4970" fmla="*/ 666192 h 5659437"/>
              <a:gd name="connsiteX4971" fmla="*/ 860087 w 3972063"/>
              <a:gd name="connsiteY4971" fmla="*/ 689604 h 5659437"/>
              <a:gd name="connsiteX4972" fmla="*/ 840932 w 3972063"/>
              <a:gd name="connsiteY4972" fmla="*/ 655550 h 5659437"/>
              <a:gd name="connsiteX4973" fmla="*/ 851574 w 3972063"/>
              <a:gd name="connsiteY4973" fmla="*/ 666192 h 5659437"/>
              <a:gd name="connsiteX4974" fmla="*/ 836676 w 3972063"/>
              <a:gd name="connsiteY4974" fmla="*/ 638523 h 5659437"/>
              <a:gd name="connsiteX4975" fmla="*/ 849445 w 3972063"/>
              <a:gd name="connsiteY4975" fmla="*/ 636394 h 5659437"/>
              <a:gd name="connsiteX4976" fmla="*/ 836676 w 3972063"/>
              <a:gd name="connsiteY4976" fmla="*/ 612982 h 5659437"/>
              <a:gd name="connsiteX4977" fmla="*/ 847317 w 3972063"/>
              <a:gd name="connsiteY4977" fmla="*/ 621495 h 5659437"/>
              <a:gd name="connsiteX4978" fmla="*/ 857958 w 3972063"/>
              <a:gd name="connsiteY4978" fmla="*/ 625752 h 5659437"/>
              <a:gd name="connsiteX4979" fmla="*/ 849445 w 3972063"/>
              <a:gd name="connsiteY4979" fmla="*/ 610853 h 5659437"/>
              <a:gd name="connsiteX4980" fmla="*/ 853702 w 3972063"/>
              <a:gd name="connsiteY4980" fmla="*/ 606596 h 5659437"/>
              <a:gd name="connsiteX4981" fmla="*/ 849445 w 3972063"/>
              <a:gd name="connsiteY4981" fmla="*/ 606596 h 5659437"/>
              <a:gd name="connsiteX4982" fmla="*/ 840932 w 3972063"/>
              <a:gd name="connsiteY4982" fmla="*/ 595954 h 5659437"/>
              <a:gd name="connsiteX4983" fmla="*/ 847317 w 3972063"/>
              <a:gd name="connsiteY4983" fmla="*/ 593826 h 5659437"/>
              <a:gd name="connsiteX4984" fmla="*/ 857958 w 3972063"/>
              <a:gd name="connsiteY4984" fmla="*/ 602340 h 5659437"/>
              <a:gd name="connsiteX4985" fmla="*/ 843060 w 3972063"/>
              <a:gd name="connsiteY4985" fmla="*/ 576799 h 5659437"/>
              <a:gd name="connsiteX4986" fmla="*/ 847317 w 3972063"/>
              <a:gd name="connsiteY4986" fmla="*/ 570414 h 5659437"/>
              <a:gd name="connsiteX4987" fmla="*/ 853702 w 3972063"/>
              <a:gd name="connsiteY4987" fmla="*/ 578927 h 5659437"/>
              <a:gd name="connsiteX4988" fmla="*/ 853702 w 3972063"/>
              <a:gd name="connsiteY4988" fmla="*/ 585312 h 5659437"/>
              <a:gd name="connsiteX4989" fmla="*/ 860087 w 3972063"/>
              <a:gd name="connsiteY4989" fmla="*/ 589569 h 5659437"/>
              <a:gd name="connsiteX4990" fmla="*/ 855830 w 3972063"/>
              <a:gd name="connsiteY4990" fmla="*/ 581056 h 5659437"/>
              <a:gd name="connsiteX4991" fmla="*/ 864343 w 3972063"/>
              <a:gd name="connsiteY4991" fmla="*/ 578927 h 5659437"/>
              <a:gd name="connsiteX4992" fmla="*/ 877113 w 3972063"/>
              <a:gd name="connsiteY4992" fmla="*/ 608725 h 5659437"/>
              <a:gd name="connsiteX4993" fmla="*/ 887754 w 3972063"/>
              <a:gd name="connsiteY4993" fmla="*/ 593826 h 5659437"/>
              <a:gd name="connsiteX4994" fmla="*/ 885626 w 3972063"/>
              <a:gd name="connsiteY4994" fmla="*/ 585312 h 5659437"/>
              <a:gd name="connsiteX4995" fmla="*/ 879241 w 3972063"/>
              <a:gd name="connsiteY4995" fmla="*/ 581056 h 5659437"/>
              <a:gd name="connsiteX4996" fmla="*/ 894139 w 3972063"/>
              <a:gd name="connsiteY4996" fmla="*/ 559771 h 5659437"/>
              <a:gd name="connsiteX4997" fmla="*/ 889882 w 3972063"/>
              <a:gd name="connsiteY4997" fmla="*/ 553386 h 5659437"/>
              <a:gd name="connsiteX4998" fmla="*/ 894139 w 3972063"/>
              <a:gd name="connsiteY4998" fmla="*/ 551258 h 5659437"/>
              <a:gd name="connsiteX4999" fmla="*/ 900524 w 3972063"/>
              <a:gd name="connsiteY4999" fmla="*/ 559771 h 5659437"/>
              <a:gd name="connsiteX5000" fmla="*/ 906909 w 3972063"/>
              <a:gd name="connsiteY5000" fmla="*/ 551258 h 5659437"/>
              <a:gd name="connsiteX5001" fmla="*/ 917550 w 3972063"/>
              <a:gd name="connsiteY5001" fmla="*/ 557643 h 5659437"/>
              <a:gd name="connsiteX5002" fmla="*/ 911165 w 3972063"/>
              <a:gd name="connsiteY5002" fmla="*/ 549129 h 5659437"/>
              <a:gd name="connsiteX5003" fmla="*/ 923935 w 3972063"/>
              <a:gd name="connsiteY5003" fmla="*/ 555515 h 5659437"/>
              <a:gd name="connsiteX5004" fmla="*/ 917550 w 3972063"/>
              <a:gd name="connsiteY5004" fmla="*/ 547001 h 5659437"/>
              <a:gd name="connsiteX5005" fmla="*/ 934576 w 3972063"/>
              <a:gd name="connsiteY5005" fmla="*/ 559771 h 5659437"/>
              <a:gd name="connsiteX5006" fmla="*/ 936704 w 3972063"/>
              <a:gd name="connsiteY5006" fmla="*/ 553386 h 5659437"/>
              <a:gd name="connsiteX5007" fmla="*/ 938833 w 3972063"/>
              <a:gd name="connsiteY5007" fmla="*/ 555515 h 5659437"/>
              <a:gd name="connsiteX5008" fmla="*/ 940961 w 3972063"/>
              <a:gd name="connsiteY5008" fmla="*/ 559771 h 5659437"/>
              <a:gd name="connsiteX5009" fmla="*/ 938833 w 3972063"/>
              <a:gd name="connsiteY5009" fmla="*/ 561900 h 5659437"/>
              <a:gd name="connsiteX5010" fmla="*/ 940961 w 3972063"/>
              <a:gd name="connsiteY5010" fmla="*/ 549129 h 5659437"/>
              <a:gd name="connsiteX5011" fmla="*/ 951602 w 3972063"/>
              <a:gd name="connsiteY5011" fmla="*/ 553386 h 5659437"/>
              <a:gd name="connsiteX5012" fmla="*/ 949474 w 3972063"/>
              <a:gd name="connsiteY5012" fmla="*/ 547001 h 5659437"/>
              <a:gd name="connsiteX5013" fmla="*/ 964372 w 3972063"/>
              <a:gd name="connsiteY5013" fmla="*/ 561900 h 5659437"/>
              <a:gd name="connsiteX5014" fmla="*/ 964372 w 3972063"/>
              <a:gd name="connsiteY5014" fmla="*/ 572542 h 5659437"/>
              <a:gd name="connsiteX5015" fmla="*/ 975013 w 3972063"/>
              <a:gd name="connsiteY5015" fmla="*/ 581056 h 5659437"/>
              <a:gd name="connsiteX5016" fmla="*/ 970757 w 3972063"/>
              <a:gd name="connsiteY5016" fmla="*/ 561900 h 5659437"/>
              <a:gd name="connsiteX5017" fmla="*/ 964372 w 3972063"/>
              <a:gd name="connsiteY5017" fmla="*/ 549129 h 5659437"/>
              <a:gd name="connsiteX5018" fmla="*/ 968628 w 3972063"/>
              <a:gd name="connsiteY5018" fmla="*/ 557643 h 5659437"/>
              <a:gd name="connsiteX5019" fmla="*/ 979270 w 3972063"/>
              <a:gd name="connsiteY5019" fmla="*/ 564028 h 5659437"/>
              <a:gd name="connsiteX5020" fmla="*/ 972885 w 3972063"/>
              <a:gd name="connsiteY5020" fmla="*/ 553386 h 5659437"/>
              <a:gd name="connsiteX5021" fmla="*/ 979270 w 3972063"/>
              <a:gd name="connsiteY5021" fmla="*/ 557643 h 5659437"/>
              <a:gd name="connsiteX5022" fmla="*/ 970757 w 3972063"/>
              <a:gd name="connsiteY5022" fmla="*/ 544873 h 5659437"/>
              <a:gd name="connsiteX5023" fmla="*/ 981398 w 3972063"/>
              <a:gd name="connsiteY5023" fmla="*/ 551258 h 5659437"/>
              <a:gd name="connsiteX5024" fmla="*/ 972885 w 3972063"/>
              <a:gd name="connsiteY5024" fmla="*/ 536359 h 5659437"/>
              <a:gd name="connsiteX5025" fmla="*/ 979270 w 3972063"/>
              <a:gd name="connsiteY5025" fmla="*/ 544873 h 5659437"/>
              <a:gd name="connsiteX5026" fmla="*/ 985655 w 3972063"/>
              <a:gd name="connsiteY5026" fmla="*/ 547001 h 5659437"/>
              <a:gd name="connsiteX5027" fmla="*/ 979270 w 3972063"/>
              <a:gd name="connsiteY5027" fmla="*/ 527845 h 5659437"/>
              <a:gd name="connsiteX5028" fmla="*/ 970757 w 3972063"/>
              <a:gd name="connsiteY5028" fmla="*/ 519332 h 5659437"/>
              <a:gd name="connsiteX5029" fmla="*/ 968628 w 3972063"/>
              <a:gd name="connsiteY5029" fmla="*/ 512947 h 5659437"/>
              <a:gd name="connsiteX5030" fmla="*/ 975013 w 3972063"/>
              <a:gd name="connsiteY5030" fmla="*/ 512947 h 5659437"/>
              <a:gd name="connsiteX5031" fmla="*/ 981398 w 3972063"/>
              <a:gd name="connsiteY5031" fmla="*/ 534231 h 5659437"/>
              <a:gd name="connsiteX5032" fmla="*/ 985655 w 3972063"/>
              <a:gd name="connsiteY5032" fmla="*/ 538487 h 5659437"/>
              <a:gd name="connsiteX5033" fmla="*/ 987783 w 3972063"/>
              <a:gd name="connsiteY5033" fmla="*/ 500176 h 5659437"/>
              <a:gd name="connsiteX5034" fmla="*/ 996296 w 3972063"/>
              <a:gd name="connsiteY5034" fmla="*/ 504433 h 5659437"/>
              <a:gd name="connsiteX5035" fmla="*/ 1009065 w 3972063"/>
              <a:gd name="connsiteY5035" fmla="*/ 536359 h 5659437"/>
              <a:gd name="connsiteX5036" fmla="*/ 1011194 w 3972063"/>
              <a:gd name="connsiteY5036" fmla="*/ 536359 h 5659437"/>
              <a:gd name="connsiteX5037" fmla="*/ 1013322 w 3972063"/>
              <a:gd name="connsiteY5037" fmla="*/ 508690 h 5659437"/>
              <a:gd name="connsiteX5038" fmla="*/ 1023963 w 3972063"/>
              <a:gd name="connsiteY5038" fmla="*/ 491662 h 5659437"/>
              <a:gd name="connsiteX5039" fmla="*/ 1021835 w 3972063"/>
              <a:gd name="connsiteY5039" fmla="*/ 487406 h 5659437"/>
              <a:gd name="connsiteX5040" fmla="*/ 1030348 w 3972063"/>
              <a:gd name="connsiteY5040" fmla="*/ 495919 h 5659437"/>
              <a:gd name="connsiteX5041" fmla="*/ 1038861 w 3972063"/>
              <a:gd name="connsiteY5041" fmla="*/ 498048 h 5659437"/>
              <a:gd name="connsiteX5042" fmla="*/ 1034605 w 3972063"/>
              <a:gd name="connsiteY5042" fmla="*/ 491662 h 5659437"/>
              <a:gd name="connsiteX5043" fmla="*/ 1034605 w 3972063"/>
              <a:gd name="connsiteY5043" fmla="*/ 495919 h 5659437"/>
              <a:gd name="connsiteX5044" fmla="*/ 1028220 w 3972063"/>
              <a:gd name="connsiteY5044" fmla="*/ 476764 h 5659437"/>
              <a:gd name="connsiteX5045" fmla="*/ 1060144 w 3972063"/>
              <a:gd name="connsiteY5045" fmla="*/ 487406 h 5659437"/>
              <a:gd name="connsiteX5046" fmla="*/ 1077170 w 3972063"/>
              <a:gd name="connsiteY5046" fmla="*/ 498048 h 5659437"/>
              <a:gd name="connsiteX5047" fmla="*/ 1100581 w 3972063"/>
              <a:gd name="connsiteY5047" fmla="*/ 551258 h 5659437"/>
              <a:gd name="connsiteX5048" fmla="*/ 1094196 w 3972063"/>
              <a:gd name="connsiteY5048" fmla="*/ 540616 h 5659437"/>
              <a:gd name="connsiteX5049" fmla="*/ 1092068 w 3972063"/>
              <a:gd name="connsiteY5049" fmla="*/ 551258 h 5659437"/>
              <a:gd name="connsiteX5050" fmla="*/ 1096325 w 3972063"/>
              <a:gd name="connsiteY5050" fmla="*/ 589569 h 5659437"/>
              <a:gd name="connsiteX5051" fmla="*/ 1085683 w 3972063"/>
              <a:gd name="connsiteY5051" fmla="*/ 610853 h 5659437"/>
              <a:gd name="connsiteX5052" fmla="*/ 1094196 w 3972063"/>
              <a:gd name="connsiteY5052" fmla="*/ 608725 h 5659437"/>
              <a:gd name="connsiteX5053" fmla="*/ 1092068 w 3972063"/>
              <a:gd name="connsiteY5053" fmla="*/ 625752 h 5659437"/>
              <a:gd name="connsiteX5054" fmla="*/ 1089940 w 3972063"/>
              <a:gd name="connsiteY5054" fmla="*/ 640651 h 5659437"/>
              <a:gd name="connsiteX5055" fmla="*/ 1081427 w 3972063"/>
              <a:gd name="connsiteY5055" fmla="*/ 636394 h 5659437"/>
              <a:gd name="connsiteX5056" fmla="*/ 1081427 w 3972063"/>
              <a:gd name="connsiteY5056" fmla="*/ 649165 h 5659437"/>
              <a:gd name="connsiteX5057" fmla="*/ 1081427 w 3972063"/>
              <a:gd name="connsiteY5057" fmla="*/ 642779 h 5659437"/>
              <a:gd name="connsiteX5058" fmla="*/ 1081427 w 3972063"/>
              <a:gd name="connsiteY5058" fmla="*/ 653421 h 5659437"/>
              <a:gd name="connsiteX5059" fmla="*/ 1068657 w 3972063"/>
              <a:gd name="connsiteY5059" fmla="*/ 670449 h 5659437"/>
              <a:gd name="connsiteX5060" fmla="*/ 1081427 w 3972063"/>
              <a:gd name="connsiteY5060" fmla="*/ 700246 h 5659437"/>
              <a:gd name="connsiteX5061" fmla="*/ 1098453 w 3972063"/>
              <a:gd name="connsiteY5061" fmla="*/ 715145 h 5659437"/>
              <a:gd name="connsiteX5062" fmla="*/ 1096325 w 3972063"/>
              <a:gd name="connsiteY5062" fmla="*/ 706632 h 5659437"/>
              <a:gd name="connsiteX5063" fmla="*/ 1085683 w 3972063"/>
              <a:gd name="connsiteY5063" fmla="*/ 698118 h 5659437"/>
              <a:gd name="connsiteX5064" fmla="*/ 1092068 w 3972063"/>
              <a:gd name="connsiteY5064" fmla="*/ 687476 h 5659437"/>
              <a:gd name="connsiteX5065" fmla="*/ 1100581 w 3972063"/>
              <a:gd name="connsiteY5065" fmla="*/ 691733 h 5659437"/>
              <a:gd name="connsiteX5066" fmla="*/ 1098453 w 3972063"/>
              <a:gd name="connsiteY5066" fmla="*/ 685348 h 5659437"/>
              <a:gd name="connsiteX5067" fmla="*/ 1094196 w 3972063"/>
              <a:gd name="connsiteY5067" fmla="*/ 681091 h 5659437"/>
              <a:gd name="connsiteX5068" fmla="*/ 1100581 w 3972063"/>
              <a:gd name="connsiteY5068" fmla="*/ 683219 h 5659437"/>
              <a:gd name="connsiteX5069" fmla="*/ 1113351 w 3972063"/>
              <a:gd name="connsiteY5069" fmla="*/ 702375 h 5659437"/>
              <a:gd name="connsiteX5070" fmla="*/ 1113351 w 3972063"/>
              <a:gd name="connsiteY5070" fmla="*/ 687476 h 5659437"/>
              <a:gd name="connsiteX5071" fmla="*/ 1121864 w 3972063"/>
              <a:gd name="connsiteY5071" fmla="*/ 695990 h 5659437"/>
              <a:gd name="connsiteX5072" fmla="*/ 1130377 w 3972063"/>
              <a:gd name="connsiteY5072" fmla="*/ 689604 h 5659437"/>
              <a:gd name="connsiteX5073" fmla="*/ 1136762 w 3972063"/>
              <a:gd name="connsiteY5073" fmla="*/ 700246 h 5659437"/>
              <a:gd name="connsiteX5074" fmla="*/ 1147403 w 3972063"/>
              <a:gd name="connsiteY5074" fmla="*/ 698118 h 5659437"/>
              <a:gd name="connsiteX5075" fmla="*/ 1143146 w 3972063"/>
              <a:gd name="connsiteY5075" fmla="*/ 693861 h 5659437"/>
              <a:gd name="connsiteX5076" fmla="*/ 1155916 w 3972063"/>
              <a:gd name="connsiteY5076" fmla="*/ 691733 h 5659437"/>
              <a:gd name="connsiteX5077" fmla="*/ 1172942 w 3972063"/>
              <a:gd name="connsiteY5077" fmla="*/ 695990 h 5659437"/>
              <a:gd name="connsiteX5078" fmla="*/ 1168686 w 3972063"/>
              <a:gd name="connsiteY5078" fmla="*/ 749200 h 5659437"/>
              <a:gd name="connsiteX5079" fmla="*/ 1166557 w 3972063"/>
              <a:gd name="connsiteY5079" fmla="*/ 766227 h 5659437"/>
              <a:gd name="connsiteX5080" fmla="*/ 1168686 w 3972063"/>
              <a:gd name="connsiteY5080" fmla="*/ 783254 h 5659437"/>
              <a:gd name="connsiteX5081" fmla="*/ 1166557 w 3972063"/>
              <a:gd name="connsiteY5081" fmla="*/ 766227 h 5659437"/>
              <a:gd name="connsiteX5082" fmla="*/ 1166557 w 3972063"/>
              <a:gd name="connsiteY5082" fmla="*/ 789640 h 5659437"/>
              <a:gd name="connsiteX5083" fmla="*/ 1170814 w 3972063"/>
              <a:gd name="connsiteY5083" fmla="*/ 802410 h 5659437"/>
              <a:gd name="connsiteX5084" fmla="*/ 1162301 w 3972063"/>
              <a:gd name="connsiteY5084" fmla="*/ 785383 h 5659437"/>
              <a:gd name="connsiteX5085" fmla="*/ 1175070 w 3972063"/>
              <a:gd name="connsiteY5085" fmla="*/ 810924 h 5659437"/>
              <a:gd name="connsiteX5086" fmla="*/ 1166557 w 3972063"/>
              <a:gd name="connsiteY5086" fmla="*/ 806667 h 5659437"/>
              <a:gd name="connsiteX5087" fmla="*/ 1162301 w 3972063"/>
              <a:gd name="connsiteY5087" fmla="*/ 810924 h 5659437"/>
              <a:gd name="connsiteX5088" fmla="*/ 1162301 w 3972063"/>
              <a:gd name="connsiteY5088" fmla="*/ 813052 h 5659437"/>
              <a:gd name="connsiteX5089" fmla="*/ 1172942 w 3972063"/>
              <a:gd name="connsiteY5089" fmla="*/ 825822 h 5659437"/>
              <a:gd name="connsiteX5090" fmla="*/ 1175070 w 3972063"/>
              <a:gd name="connsiteY5090" fmla="*/ 823694 h 5659437"/>
              <a:gd name="connsiteX5091" fmla="*/ 1185712 w 3972063"/>
              <a:gd name="connsiteY5091" fmla="*/ 827951 h 5659437"/>
              <a:gd name="connsiteX5092" fmla="*/ 1196353 w 3972063"/>
              <a:gd name="connsiteY5092" fmla="*/ 840721 h 5659437"/>
              <a:gd name="connsiteX5093" fmla="*/ 1189968 w 3972063"/>
              <a:gd name="connsiteY5093" fmla="*/ 817309 h 5659437"/>
              <a:gd name="connsiteX5094" fmla="*/ 1189968 w 3972063"/>
              <a:gd name="connsiteY5094" fmla="*/ 810924 h 5659437"/>
              <a:gd name="connsiteX5095" fmla="*/ 1181455 w 3972063"/>
              <a:gd name="connsiteY5095" fmla="*/ 804538 h 5659437"/>
              <a:gd name="connsiteX5096" fmla="*/ 1187840 w 3972063"/>
              <a:gd name="connsiteY5096" fmla="*/ 804538 h 5659437"/>
              <a:gd name="connsiteX5097" fmla="*/ 1187840 w 3972063"/>
              <a:gd name="connsiteY5097" fmla="*/ 772612 h 5659437"/>
              <a:gd name="connsiteX5098" fmla="*/ 1198481 w 3972063"/>
              <a:gd name="connsiteY5098" fmla="*/ 749200 h 5659437"/>
              <a:gd name="connsiteX5099" fmla="*/ 1209123 w 3972063"/>
              <a:gd name="connsiteY5099" fmla="*/ 772612 h 5659437"/>
              <a:gd name="connsiteX5100" fmla="*/ 1213379 w 3972063"/>
              <a:gd name="connsiteY5100" fmla="*/ 761970 h 5659437"/>
              <a:gd name="connsiteX5101" fmla="*/ 1224021 w 3972063"/>
              <a:gd name="connsiteY5101" fmla="*/ 766227 h 5659437"/>
              <a:gd name="connsiteX5102" fmla="*/ 1224021 w 3972063"/>
              <a:gd name="connsiteY5102" fmla="*/ 755585 h 5659437"/>
              <a:gd name="connsiteX5103" fmla="*/ 1230405 w 3972063"/>
              <a:gd name="connsiteY5103" fmla="*/ 755585 h 5659437"/>
              <a:gd name="connsiteX5104" fmla="*/ 1232534 w 3972063"/>
              <a:gd name="connsiteY5104" fmla="*/ 761970 h 5659437"/>
              <a:gd name="connsiteX5105" fmla="*/ 1243175 w 3972063"/>
              <a:gd name="connsiteY5105" fmla="*/ 768355 h 5659437"/>
              <a:gd name="connsiteX5106" fmla="*/ 1258073 w 3972063"/>
              <a:gd name="connsiteY5106" fmla="*/ 813052 h 5659437"/>
              <a:gd name="connsiteX5107" fmla="*/ 1264458 w 3972063"/>
              <a:gd name="connsiteY5107" fmla="*/ 844978 h 5659437"/>
              <a:gd name="connsiteX5108" fmla="*/ 1268714 w 3972063"/>
              <a:gd name="connsiteY5108" fmla="*/ 883289 h 5659437"/>
              <a:gd name="connsiteX5109" fmla="*/ 1317664 w 3972063"/>
              <a:gd name="connsiteY5109" fmla="*/ 827951 h 5659437"/>
              <a:gd name="connsiteX5110" fmla="*/ 1328306 w 3972063"/>
              <a:gd name="connsiteY5110" fmla="*/ 830079 h 5659437"/>
              <a:gd name="connsiteX5111" fmla="*/ 1326178 w 3972063"/>
              <a:gd name="connsiteY5111" fmla="*/ 813052 h 5659437"/>
              <a:gd name="connsiteX5112" fmla="*/ 1347460 w 3972063"/>
              <a:gd name="connsiteY5112" fmla="*/ 804538 h 5659437"/>
              <a:gd name="connsiteX5113" fmla="*/ 1370871 w 3972063"/>
              <a:gd name="connsiteY5113" fmla="*/ 770484 h 5659437"/>
              <a:gd name="connsiteX5114" fmla="*/ 1394282 w 3972063"/>
              <a:gd name="connsiteY5114" fmla="*/ 751328 h 5659437"/>
              <a:gd name="connsiteX5115" fmla="*/ 1385769 w 3972063"/>
              <a:gd name="connsiteY5115" fmla="*/ 744943 h 5659437"/>
              <a:gd name="connsiteX5116" fmla="*/ 1394282 w 3972063"/>
              <a:gd name="connsiteY5116" fmla="*/ 734301 h 5659437"/>
              <a:gd name="connsiteX5117" fmla="*/ 1419821 w 3972063"/>
              <a:gd name="connsiteY5117" fmla="*/ 710888 h 5659437"/>
              <a:gd name="connsiteX5118" fmla="*/ 1432591 w 3972063"/>
              <a:gd name="connsiteY5118" fmla="*/ 719402 h 5659437"/>
              <a:gd name="connsiteX5119" fmla="*/ 1441104 w 3972063"/>
              <a:gd name="connsiteY5119" fmla="*/ 685348 h 5659437"/>
              <a:gd name="connsiteX5120" fmla="*/ 1445361 w 3972063"/>
              <a:gd name="connsiteY5120" fmla="*/ 695990 h 5659437"/>
              <a:gd name="connsiteX5121" fmla="*/ 1456002 w 3972063"/>
              <a:gd name="connsiteY5121" fmla="*/ 700246 h 5659437"/>
              <a:gd name="connsiteX5122" fmla="*/ 1462387 w 3972063"/>
              <a:gd name="connsiteY5122" fmla="*/ 681091 h 5659437"/>
              <a:gd name="connsiteX5123" fmla="*/ 1462387 w 3972063"/>
              <a:gd name="connsiteY5123" fmla="*/ 691733 h 5659437"/>
              <a:gd name="connsiteX5124" fmla="*/ 1470900 w 3972063"/>
              <a:gd name="connsiteY5124" fmla="*/ 672577 h 5659437"/>
              <a:gd name="connsiteX5125" fmla="*/ 1481541 w 3972063"/>
              <a:gd name="connsiteY5125" fmla="*/ 674706 h 5659437"/>
              <a:gd name="connsiteX5126" fmla="*/ 1479413 w 3972063"/>
              <a:gd name="connsiteY5126" fmla="*/ 657678 h 5659437"/>
              <a:gd name="connsiteX5127" fmla="*/ 1496439 w 3972063"/>
              <a:gd name="connsiteY5127" fmla="*/ 638523 h 5659437"/>
              <a:gd name="connsiteX5128" fmla="*/ 1485798 w 3972063"/>
              <a:gd name="connsiteY5128" fmla="*/ 632137 h 5659437"/>
              <a:gd name="connsiteX5129" fmla="*/ 1500696 w 3972063"/>
              <a:gd name="connsiteY5129" fmla="*/ 634266 h 5659437"/>
              <a:gd name="connsiteX5130" fmla="*/ 1498567 w 3972063"/>
              <a:gd name="connsiteY5130" fmla="*/ 623624 h 5659437"/>
              <a:gd name="connsiteX5131" fmla="*/ 1502824 w 3972063"/>
              <a:gd name="connsiteY5131" fmla="*/ 632137 h 5659437"/>
              <a:gd name="connsiteX5132" fmla="*/ 1526235 w 3972063"/>
              <a:gd name="connsiteY5132" fmla="*/ 604468 h 5659437"/>
              <a:gd name="connsiteX5133" fmla="*/ 1528363 w 3972063"/>
              <a:gd name="connsiteY5133" fmla="*/ 604468 h 5659437"/>
              <a:gd name="connsiteX5134" fmla="*/ 1545389 w 3972063"/>
              <a:gd name="connsiteY5134" fmla="*/ 581056 h 5659437"/>
              <a:gd name="connsiteX5135" fmla="*/ 1549646 w 3972063"/>
              <a:gd name="connsiteY5135" fmla="*/ 576799 h 5659437"/>
              <a:gd name="connsiteX5136" fmla="*/ 1556031 w 3972063"/>
              <a:gd name="connsiteY5136" fmla="*/ 583184 h 5659437"/>
              <a:gd name="connsiteX5137" fmla="*/ 1553902 w 3972063"/>
              <a:gd name="connsiteY5137" fmla="*/ 572542 h 5659437"/>
              <a:gd name="connsiteX5138" fmla="*/ 1547518 w 3972063"/>
              <a:gd name="connsiteY5138" fmla="*/ 574670 h 5659437"/>
              <a:gd name="connsiteX5139" fmla="*/ 1560287 w 3972063"/>
              <a:gd name="connsiteY5139" fmla="*/ 568285 h 5659437"/>
              <a:gd name="connsiteX5140" fmla="*/ 1570929 w 3972063"/>
              <a:gd name="connsiteY5140" fmla="*/ 561900 h 5659437"/>
              <a:gd name="connsiteX5141" fmla="*/ 1573057 w 3972063"/>
              <a:gd name="connsiteY5141" fmla="*/ 570414 h 5659437"/>
              <a:gd name="connsiteX5142" fmla="*/ 1587955 w 3972063"/>
              <a:gd name="connsiteY5142" fmla="*/ 544873 h 5659437"/>
              <a:gd name="connsiteX5143" fmla="*/ 1594339 w 3972063"/>
              <a:gd name="connsiteY5143" fmla="*/ 551258 h 5659437"/>
              <a:gd name="connsiteX5144" fmla="*/ 1596468 w 3972063"/>
              <a:gd name="connsiteY5144" fmla="*/ 544873 h 5659437"/>
              <a:gd name="connsiteX5145" fmla="*/ 1590083 w 3972063"/>
              <a:gd name="connsiteY5145" fmla="*/ 538487 h 5659437"/>
              <a:gd name="connsiteX5146" fmla="*/ 1600724 w 3972063"/>
              <a:gd name="connsiteY5146" fmla="*/ 532102 h 5659437"/>
              <a:gd name="connsiteX5147" fmla="*/ 1596468 w 3972063"/>
              <a:gd name="connsiteY5147" fmla="*/ 527845 h 5659437"/>
              <a:gd name="connsiteX5148" fmla="*/ 1611366 w 3972063"/>
              <a:gd name="connsiteY5148" fmla="*/ 521460 h 5659437"/>
              <a:gd name="connsiteX5149" fmla="*/ 1619879 w 3972063"/>
              <a:gd name="connsiteY5149" fmla="*/ 532102 h 5659437"/>
              <a:gd name="connsiteX5150" fmla="*/ 1622007 w 3972063"/>
              <a:gd name="connsiteY5150" fmla="*/ 517203 h 5659437"/>
              <a:gd name="connsiteX5151" fmla="*/ 1622007 w 3972063"/>
              <a:gd name="connsiteY5151" fmla="*/ 506561 h 5659437"/>
              <a:gd name="connsiteX5152" fmla="*/ 1632648 w 3972063"/>
              <a:gd name="connsiteY5152" fmla="*/ 517203 h 5659437"/>
              <a:gd name="connsiteX5153" fmla="*/ 1630520 w 3972063"/>
              <a:gd name="connsiteY5153" fmla="*/ 508690 h 5659437"/>
              <a:gd name="connsiteX5154" fmla="*/ 1656059 w 3972063"/>
              <a:gd name="connsiteY5154" fmla="*/ 498048 h 5659437"/>
              <a:gd name="connsiteX5155" fmla="*/ 1649674 w 3972063"/>
              <a:gd name="connsiteY5155" fmla="*/ 493791 h 5659437"/>
              <a:gd name="connsiteX5156" fmla="*/ 1653931 w 3972063"/>
              <a:gd name="connsiteY5156" fmla="*/ 489534 h 5659437"/>
              <a:gd name="connsiteX5157" fmla="*/ 1664572 w 3972063"/>
              <a:gd name="connsiteY5157" fmla="*/ 489534 h 5659437"/>
              <a:gd name="connsiteX5158" fmla="*/ 1675214 w 3972063"/>
              <a:gd name="connsiteY5158" fmla="*/ 500176 h 5659437"/>
              <a:gd name="connsiteX5159" fmla="*/ 1666701 w 3972063"/>
              <a:gd name="connsiteY5159" fmla="*/ 510818 h 5659437"/>
              <a:gd name="connsiteX5160" fmla="*/ 1647546 w 3972063"/>
              <a:gd name="connsiteY5160" fmla="*/ 512947 h 5659437"/>
              <a:gd name="connsiteX5161" fmla="*/ 1649674 w 3972063"/>
              <a:gd name="connsiteY5161" fmla="*/ 523589 h 5659437"/>
              <a:gd name="connsiteX5162" fmla="*/ 1645418 w 3972063"/>
              <a:gd name="connsiteY5162" fmla="*/ 517203 h 5659437"/>
              <a:gd name="connsiteX5163" fmla="*/ 1639033 w 3972063"/>
              <a:gd name="connsiteY5163" fmla="*/ 519332 h 5659437"/>
              <a:gd name="connsiteX5164" fmla="*/ 1651803 w 3972063"/>
              <a:gd name="connsiteY5164" fmla="*/ 534231 h 5659437"/>
              <a:gd name="connsiteX5165" fmla="*/ 1634777 w 3972063"/>
              <a:gd name="connsiteY5165" fmla="*/ 523589 h 5659437"/>
              <a:gd name="connsiteX5166" fmla="*/ 1628392 w 3972063"/>
              <a:gd name="connsiteY5166" fmla="*/ 538487 h 5659437"/>
              <a:gd name="connsiteX5167" fmla="*/ 1643290 w 3972063"/>
              <a:gd name="connsiteY5167" fmla="*/ 544873 h 5659437"/>
              <a:gd name="connsiteX5168" fmla="*/ 1626263 w 3972063"/>
              <a:gd name="connsiteY5168" fmla="*/ 538487 h 5659437"/>
              <a:gd name="connsiteX5169" fmla="*/ 1611366 w 3972063"/>
              <a:gd name="connsiteY5169" fmla="*/ 566157 h 5659437"/>
              <a:gd name="connsiteX5170" fmla="*/ 1615622 w 3972063"/>
              <a:gd name="connsiteY5170" fmla="*/ 570414 h 5659437"/>
              <a:gd name="connsiteX5171" fmla="*/ 1622007 w 3972063"/>
              <a:gd name="connsiteY5171" fmla="*/ 566157 h 5659437"/>
              <a:gd name="connsiteX5172" fmla="*/ 1607109 w 3972063"/>
              <a:gd name="connsiteY5172" fmla="*/ 572542 h 5659437"/>
              <a:gd name="connsiteX5173" fmla="*/ 1611366 w 3972063"/>
              <a:gd name="connsiteY5173" fmla="*/ 581056 h 5659437"/>
              <a:gd name="connsiteX5174" fmla="*/ 1598596 w 3972063"/>
              <a:gd name="connsiteY5174" fmla="*/ 576799 h 5659437"/>
              <a:gd name="connsiteX5175" fmla="*/ 1590083 w 3972063"/>
              <a:gd name="connsiteY5175" fmla="*/ 610853 h 5659437"/>
              <a:gd name="connsiteX5176" fmla="*/ 1579442 w 3972063"/>
              <a:gd name="connsiteY5176" fmla="*/ 606596 h 5659437"/>
              <a:gd name="connsiteX5177" fmla="*/ 1568800 w 3972063"/>
              <a:gd name="connsiteY5177" fmla="*/ 625752 h 5659437"/>
              <a:gd name="connsiteX5178" fmla="*/ 1560287 w 3972063"/>
              <a:gd name="connsiteY5178" fmla="*/ 619367 h 5659437"/>
              <a:gd name="connsiteX5179" fmla="*/ 1562415 w 3972063"/>
              <a:gd name="connsiteY5179" fmla="*/ 630009 h 5659437"/>
              <a:gd name="connsiteX5180" fmla="*/ 1570929 w 3972063"/>
              <a:gd name="connsiteY5180" fmla="*/ 632137 h 5659437"/>
              <a:gd name="connsiteX5181" fmla="*/ 1562415 w 3972063"/>
              <a:gd name="connsiteY5181" fmla="*/ 636394 h 5659437"/>
              <a:gd name="connsiteX5182" fmla="*/ 1551774 w 3972063"/>
              <a:gd name="connsiteY5182" fmla="*/ 627881 h 5659437"/>
              <a:gd name="connsiteX5183" fmla="*/ 1543261 w 3972063"/>
              <a:gd name="connsiteY5183" fmla="*/ 653421 h 5659437"/>
              <a:gd name="connsiteX5184" fmla="*/ 1534748 w 3972063"/>
              <a:gd name="connsiteY5184" fmla="*/ 651293 h 5659437"/>
              <a:gd name="connsiteX5185" fmla="*/ 1536876 w 3972063"/>
              <a:gd name="connsiteY5185" fmla="*/ 661935 h 5659437"/>
              <a:gd name="connsiteX5186" fmla="*/ 1543261 w 3972063"/>
              <a:gd name="connsiteY5186" fmla="*/ 661935 h 5659437"/>
              <a:gd name="connsiteX5187" fmla="*/ 1521978 w 3972063"/>
              <a:gd name="connsiteY5187" fmla="*/ 670449 h 5659437"/>
              <a:gd name="connsiteX5188" fmla="*/ 1528363 w 3972063"/>
              <a:gd name="connsiteY5188" fmla="*/ 674706 h 5659437"/>
              <a:gd name="connsiteX5189" fmla="*/ 1536876 w 3972063"/>
              <a:gd name="connsiteY5189" fmla="*/ 672577 h 5659437"/>
              <a:gd name="connsiteX5190" fmla="*/ 1515594 w 3972063"/>
              <a:gd name="connsiteY5190" fmla="*/ 708760 h 5659437"/>
              <a:gd name="connsiteX5191" fmla="*/ 1509209 w 3972063"/>
              <a:gd name="connsiteY5191" fmla="*/ 706632 h 5659437"/>
              <a:gd name="connsiteX5192" fmla="*/ 1490054 w 3972063"/>
              <a:gd name="connsiteY5192" fmla="*/ 723659 h 5659437"/>
              <a:gd name="connsiteX5193" fmla="*/ 1477285 w 3972063"/>
              <a:gd name="connsiteY5193" fmla="*/ 749200 h 5659437"/>
              <a:gd name="connsiteX5194" fmla="*/ 1458130 w 3972063"/>
              <a:gd name="connsiteY5194" fmla="*/ 757713 h 5659437"/>
              <a:gd name="connsiteX5195" fmla="*/ 1453874 w 3972063"/>
              <a:gd name="connsiteY5195" fmla="*/ 770484 h 5659437"/>
              <a:gd name="connsiteX5196" fmla="*/ 1445361 w 3972063"/>
              <a:gd name="connsiteY5196" fmla="*/ 789640 h 5659437"/>
              <a:gd name="connsiteX5197" fmla="*/ 1434719 w 3972063"/>
              <a:gd name="connsiteY5197" fmla="*/ 785383 h 5659437"/>
              <a:gd name="connsiteX5198" fmla="*/ 1428334 w 3972063"/>
              <a:gd name="connsiteY5198" fmla="*/ 791768 h 5659437"/>
              <a:gd name="connsiteX5199" fmla="*/ 1432591 w 3972063"/>
              <a:gd name="connsiteY5199" fmla="*/ 802410 h 5659437"/>
              <a:gd name="connsiteX5200" fmla="*/ 1426206 w 3972063"/>
              <a:gd name="connsiteY5200" fmla="*/ 791768 h 5659437"/>
              <a:gd name="connsiteX5201" fmla="*/ 1426206 w 3972063"/>
              <a:gd name="connsiteY5201" fmla="*/ 808795 h 5659437"/>
              <a:gd name="connsiteX5202" fmla="*/ 1415565 w 3972063"/>
              <a:gd name="connsiteY5202" fmla="*/ 806667 h 5659437"/>
              <a:gd name="connsiteX5203" fmla="*/ 1419821 w 3972063"/>
              <a:gd name="connsiteY5203" fmla="*/ 827951 h 5659437"/>
              <a:gd name="connsiteX5204" fmla="*/ 1426206 w 3972063"/>
              <a:gd name="connsiteY5204" fmla="*/ 830079 h 5659437"/>
              <a:gd name="connsiteX5205" fmla="*/ 1421950 w 3972063"/>
              <a:gd name="connsiteY5205" fmla="*/ 830079 h 5659437"/>
              <a:gd name="connsiteX5206" fmla="*/ 1432591 w 3972063"/>
              <a:gd name="connsiteY5206" fmla="*/ 834336 h 5659437"/>
              <a:gd name="connsiteX5207" fmla="*/ 1415565 w 3972063"/>
              <a:gd name="connsiteY5207" fmla="*/ 847107 h 5659437"/>
              <a:gd name="connsiteX5208" fmla="*/ 1411308 w 3972063"/>
              <a:gd name="connsiteY5208" fmla="*/ 836465 h 5659437"/>
              <a:gd name="connsiteX5209" fmla="*/ 1413437 w 3972063"/>
              <a:gd name="connsiteY5209" fmla="*/ 827951 h 5659437"/>
              <a:gd name="connsiteX5210" fmla="*/ 1400667 w 3972063"/>
              <a:gd name="connsiteY5210" fmla="*/ 832208 h 5659437"/>
              <a:gd name="connsiteX5211" fmla="*/ 1400667 w 3972063"/>
              <a:gd name="connsiteY5211" fmla="*/ 842850 h 5659437"/>
              <a:gd name="connsiteX5212" fmla="*/ 1407052 w 3972063"/>
              <a:gd name="connsiteY5212" fmla="*/ 840721 h 5659437"/>
              <a:gd name="connsiteX5213" fmla="*/ 1415565 w 3972063"/>
              <a:gd name="connsiteY5213" fmla="*/ 847107 h 5659437"/>
              <a:gd name="connsiteX5214" fmla="*/ 1411308 w 3972063"/>
              <a:gd name="connsiteY5214" fmla="*/ 855620 h 5659437"/>
              <a:gd name="connsiteX5215" fmla="*/ 1407052 w 3972063"/>
              <a:gd name="connsiteY5215" fmla="*/ 847107 h 5659437"/>
              <a:gd name="connsiteX5216" fmla="*/ 1402795 w 3972063"/>
              <a:gd name="connsiteY5216" fmla="*/ 851363 h 5659437"/>
              <a:gd name="connsiteX5217" fmla="*/ 1411308 w 3972063"/>
              <a:gd name="connsiteY5217" fmla="*/ 859877 h 5659437"/>
              <a:gd name="connsiteX5218" fmla="*/ 1379384 w 3972063"/>
              <a:gd name="connsiteY5218" fmla="*/ 876904 h 5659437"/>
              <a:gd name="connsiteX5219" fmla="*/ 1381513 w 3972063"/>
              <a:gd name="connsiteY5219" fmla="*/ 885418 h 5659437"/>
              <a:gd name="connsiteX5220" fmla="*/ 1390026 w 3972063"/>
              <a:gd name="connsiteY5220" fmla="*/ 883289 h 5659437"/>
              <a:gd name="connsiteX5221" fmla="*/ 1368743 w 3972063"/>
              <a:gd name="connsiteY5221" fmla="*/ 891803 h 5659437"/>
              <a:gd name="connsiteX5222" fmla="*/ 1366615 w 3972063"/>
              <a:gd name="connsiteY5222" fmla="*/ 893932 h 5659437"/>
              <a:gd name="connsiteX5223" fmla="*/ 1375128 w 3972063"/>
              <a:gd name="connsiteY5223" fmla="*/ 904574 h 5659437"/>
              <a:gd name="connsiteX5224" fmla="*/ 1343204 w 3972063"/>
              <a:gd name="connsiteY5224" fmla="*/ 945013 h 5659437"/>
              <a:gd name="connsiteX5225" fmla="*/ 1304895 w 3972063"/>
              <a:gd name="connsiteY5225" fmla="*/ 987581 h 5659437"/>
              <a:gd name="connsiteX5226" fmla="*/ 1309151 w 3972063"/>
              <a:gd name="connsiteY5226" fmla="*/ 989710 h 5659437"/>
              <a:gd name="connsiteX5227" fmla="*/ 1277227 w 3972063"/>
              <a:gd name="connsiteY5227" fmla="*/ 1019508 h 5659437"/>
              <a:gd name="connsiteX5228" fmla="*/ 1275099 w 3972063"/>
              <a:gd name="connsiteY5228" fmla="*/ 1023764 h 5659437"/>
              <a:gd name="connsiteX5229" fmla="*/ 1281484 w 3972063"/>
              <a:gd name="connsiteY5229" fmla="*/ 1032278 h 5659437"/>
              <a:gd name="connsiteX5230" fmla="*/ 1277227 w 3972063"/>
              <a:gd name="connsiteY5230" fmla="*/ 1032278 h 5659437"/>
              <a:gd name="connsiteX5231" fmla="*/ 1260201 w 3972063"/>
              <a:gd name="connsiteY5231" fmla="*/ 1051434 h 5659437"/>
              <a:gd name="connsiteX5232" fmla="*/ 1262330 w 3972063"/>
              <a:gd name="connsiteY5232" fmla="*/ 1059947 h 5659437"/>
              <a:gd name="connsiteX5233" fmla="*/ 1260201 w 3972063"/>
              <a:gd name="connsiteY5233" fmla="*/ 1070589 h 5659437"/>
              <a:gd name="connsiteX5234" fmla="*/ 1264458 w 3972063"/>
              <a:gd name="connsiteY5234" fmla="*/ 1072718 h 5659437"/>
              <a:gd name="connsiteX5235" fmla="*/ 1404924 w 3972063"/>
              <a:gd name="connsiteY5235" fmla="*/ 904574 h 5659437"/>
              <a:gd name="connsiteX5236" fmla="*/ 1434719 w 3972063"/>
              <a:gd name="connsiteY5236" fmla="*/ 874776 h 5659437"/>
              <a:gd name="connsiteX5237" fmla="*/ 1438976 w 3972063"/>
              <a:gd name="connsiteY5237" fmla="*/ 853492 h 5659437"/>
              <a:gd name="connsiteX5238" fmla="*/ 1449617 w 3972063"/>
              <a:gd name="connsiteY5238" fmla="*/ 851363 h 5659437"/>
              <a:gd name="connsiteX5239" fmla="*/ 1460259 w 3972063"/>
              <a:gd name="connsiteY5239" fmla="*/ 840721 h 5659437"/>
              <a:gd name="connsiteX5240" fmla="*/ 1470900 w 3972063"/>
              <a:gd name="connsiteY5240" fmla="*/ 823694 h 5659437"/>
              <a:gd name="connsiteX5241" fmla="*/ 1468772 w 3972063"/>
              <a:gd name="connsiteY5241" fmla="*/ 832208 h 5659437"/>
              <a:gd name="connsiteX5242" fmla="*/ 1494311 w 3972063"/>
              <a:gd name="connsiteY5242" fmla="*/ 808795 h 5659437"/>
              <a:gd name="connsiteX5243" fmla="*/ 1509209 w 3972063"/>
              <a:gd name="connsiteY5243" fmla="*/ 772612 h 5659437"/>
              <a:gd name="connsiteX5244" fmla="*/ 1517722 w 3972063"/>
              <a:gd name="connsiteY5244" fmla="*/ 770484 h 5659437"/>
              <a:gd name="connsiteX5245" fmla="*/ 1530491 w 3972063"/>
              <a:gd name="connsiteY5245" fmla="*/ 761970 h 5659437"/>
              <a:gd name="connsiteX5246" fmla="*/ 1545389 w 3972063"/>
              <a:gd name="connsiteY5246" fmla="*/ 736429 h 5659437"/>
              <a:gd name="connsiteX5247" fmla="*/ 1553902 w 3972063"/>
              <a:gd name="connsiteY5247" fmla="*/ 747071 h 5659437"/>
              <a:gd name="connsiteX5248" fmla="*/ 1547518 w 3972063"/>
              <a:gd name="connsiteY5248" fmla="*/ 736429 h 5659437"/>
              <a:gd name="connsiteX5249" fmla="*/ 1564544 w 3972063"/>
              <a:gd name="connsiteY5249" fmla="*/ 708760 h 5659437"/>
              <a:gd name="connsiteX5250" fmla="*/ 1568800 w 3972063"/>
              <a:gd name="connsiteY5250" fmla="*/ 702375 h 5659437"/>
              <a:gd name="connsiteX5251" fmla="*/ 1577313 w 3972063"/>
              <a:gd name="connsiteY5251" fmla="*/ 706632 h 5659437"/>
              <a:gd name="connsiteX5252" fmla="*/ 1579442 w 3972063"/>
              <a:gd name="connsiteY5252" fmla="*/ 689604 h 5659437"/>
              <a:gd name="connsiteX5253" fmla="*/ 1590083 w 3972063"/>
              <a:gd name="connsiteY5253" fmla="*/ 681091 h 5659437"/>
              <a:gd name="connsiteX5254" fmla="*/ 1630520 w 3972063"/>
              <a:gd name="connsiteY5254" fmla="*/ 655550 h 5659437"/>
              <a:gd name="connsiteX5255" fmla="*/ 1649674 w 3972063"/>
              <a:gd name="connsiteY5255" fmla="*/ 619367 h 5659437"/>
              <a:gd name="connsiteX5256" fmla="*/ 1658188 w 3972063"/>
              <a:gd name="connsiteY5256" fmla="*/ 617238 h 5659437"/>
              <a:gd name="connsiteX5257" fmla="*/ 1647546 w 3972063"/>
              <a:gd name="connsiteY5257" fmla="*/ 644908 h 5659437"/>
              <a:gd name="connsiteX5258" fmla="*/ 1656059 w 3972063"/>
              <a:gd name="connsiteY5258" fmla="*/ 651293 h 5659437"/>
              <a:gd name="connsiteX5259" fmla="*/ 1658188 w 3972063"/>
              <a:gd name="connsiteY5259" fmla="*/ 640651 h 5659437"/>
              <a:gd name="connsiteX5260" fmla="*/ 1670957 w 3972063"/>
              <a:gd name="connsiteY5260" fmla="*/ 649165 h 5659437"/>
              <a:gd name="connsiteX5261" fmla="*/ 1664572 w 3972063"/>
              <a:gd name="connsiteY5261" fmla="*/ 634266 h 5659437"/>
              <a:gd name="connsiteX5262" fmla="*/ 1675214 w 3972063"/>
              <a:gd name="connsiteY5262" fmla="*/ 625752 h 5659437"/>
              <a:gd name="connsiteX5263" fmla="*/ 1662444 w 3972063"/>
              <a:gd name="connsiteY5263" fmla="*/ 615110 h 5659437"/>
              <a:gd name="connsiteX5264" fmla="*/ 1668829 w 3972063"/>
              <a:gd name="connsiteY5264" fmla="*/ 600211 h 5659437"/>
              <a:gd name="connsiteX5265" fmla="*/ 1679470 w 3972063"/>
              <a:gd name="connsiteY5265" fmla="*/ 604468 h 5659437"/>
              <a:gd name="connsiteX5266" fmla="*/ 1696496 w 3972063"/>
              <a:gd name="connsiteY5266" fmla="*/ 589569 h 5659437"/>
              <a:gd name="connsiteX5267" fmla="*/ 1687983 w 3972063"/>
              <a:gd name="connsiteY5267" fmla="*/ 604468 h 5659437"/>
              <a:gd name="connsiteX5268" fmla="*/ 1705009 w 3972063"/>
              <a:gd name="connsiteY5268" fmla="*/ 608725 h 5659437"/>
              <a:gd name="connsiteX5269" fmla="*/ 1700753 w 3972063"/>
              <a:gd name="connsiteY5269" fmla="*/ 598083 h 5659437"/>
              <a:gd name="connsiteX5270" fmla="*/ 1724164 w 3972063"/>
              <a:gd name="connsiteY5270" fmla="*/ 581056 h 5659437"/>
              <a:gd name="connsiteX5271" fmla="*/ 1734805 w 3972063"/>
              <a:gd name="connsiteY5271" fmla="*/ 585312 h 5659437"/>
              <a:gd name="connsiteX5272" fmla="*/ 1734805 w 3972063"/>
              <a:gd name="connsiteY5272" fmla="*/ 581056 h 5659437"/>
              <a:gd name="connsiteX5273" fmla="*/ 1717779 w 3972063"/>
              <a:gd name="connsiteY5273" fmla="*/ 572542 h 5659437"/>
              <a:gd name="connsiteX5274" fmla="*/ 1726292 w 3972063"/>
              <a:gd name="connsiteY5274" fmla="*/ 566157 h 5659437"/>
              <a:gd name="connsiteX5275" fmla="*/ 1713523 w 3972063"/>
              <a:gd name="connsiteY5275" fmla="*/ 564028 h 5659437"/>
              <a:gd name="connsiteX5276" fmla="*/ 1724164 w 3972063"/>
              <a:gd name="connsiteY5276" fmla="*/ 557643 h 5659437"/>
              <a:gd name="connsiteX5277" fmla="*/ 1732677 w 3972063"/>
              <a:gd name="connsiteY5277" fmla="*/ 570414 h 5659437"/>
              <a:gd name="connsiteX5278" fmla="*/ 1741190 w 3972063"/>
              <a:gd name="connsiteY5278" fmla="*/ 561900 h 5659437"/>
              <a:gd name="connsiteX5279" fmla="*/ 1751831 w 3972063"/>
              <a:gd name="connsiteY5279" fmla="*/ 570414 h 5659437"/>
              <a:gd name="connsiteX5280" fmla="*/ 1758216 w 3972063"/>
              <a:gd name="connsiteY5280" fmla="*/ 583184 h 5659437"/>
              <a:gd name="connsiteX5281" fmla="*/ 1758216 w 3972063"/>
              <a:gd name="connsiteY5281" fmla="*/ 572542 h 5659437"/>
              <a:gd name="connsiteX5282" fmla="*/ 1770986 w 3972063"/>
              <a:gd name="connsiteY5282" fmla="*/ 578927 h 5659437"/>
              <a:gd name="connsiteX5283" fmla="*/ 1762473 w 3972063"/>
              <a:gd name="connsiteY5283" fmla="*/ 568285 h 5659437"/>
              <a:gd name="connsiteX5284" fmla="*/ 1753960 w 3972063"/>
              <a:gd name="connsiteY5284" fmla="*/ 566157 h 5659437"/>
              <a:gd name="connsiteX5285" fmla="*/ 1753960 w 3972063"/>
              <a:gd name="connsiteY5285" fmla="*/ 570414 h 5659437"/>
              <a:gd name="connsiteX5286" fmla="*/ 1749703 w 3972063"/>
              <a:gd name="connsiteY5286" fmla="*/ 561900 h 5659437"/>
              <a:gd name="connsiteX5287" fmla="*/ 1764601 w 3972063"/>
              <a:gd name="connsiteY5287" fmla="*/ 566157 h 5659437"/>
              <a:gd name="connsiteX5288" fmla="*/ 1762473 w 3972063"/>
              <a:gd name="connsiteY5288" fmla="*/ 557643 h 5659437"/>
              <a:gd name="connsiteX5289" fmla="*/ 1753960 w 3972063"/>
              <a:gd name="connsiteY5289" fmla="*/ 557643 h 5659437"/>
              <a:gd name="connsiteX5290" fmla="*/ 1773114 w 3972063"/>
              <a:gd name="connsiteY5290" fmla="*/ 542744 h 5659437"/>
              <a:gd name="connsiteX5291" fmla="*/ 1770986 w 3972063"/>
              <a:gd name="connsiteY5291" fmla="*/ 568285 h 5659437"/>
              <a:gd name="connsiteX5292" fmla="*/ 1777371 w 3972063"/>
              <a:gd name="connsiteY5292" fmla="*/ 570414 h 5659437"/>
              <a:gd name="connsiteX5293" fmla="*/ 1783755 w 3972063"/>
              <a:gd name="connsiteY5293" fmla="*/ 542744 h 5659437"/>
              <a:gd name="connsiteX5294" fmla="*/ 1792268 w 3972063"/>
              <a:gd name="connsiteY5294" fmla="*/ 547001 h 5659437"/>
              <a:gd name="connsiteX5295" fmla="*/ 1792268 w 3972063"/>
              <a:gd name="connsiteY5295" fmla="*/ 544873 h 5659437"/>
              <a:gd name="connsiteX5296" fmla="*/ 1788012 w 3972063"/>
              <a:gd name="connsiteY5296" fmla="*/ 540616 h 5659437"/>
              <a:gd name="connsiteX5297" fmla="*/ 1798653 w 3972063"/>
              <a:gd name="connsiteY5297" fmla="*/ 534231 h 5659437"/>
              <a:gd name="connsiteX5298" fmla="*/ 1802910 w 3972063"/>
              <a:gd name="connsiteY5298" fmla="*/ 510818 h 5659437"/>
              <a:gd name="connsiteX5299" fmla="*/ 1807166 w 3972063"/>
              <a:gd name="connsiteY5299" fmla="*/ 534231 h 5659437"/>
              <a:gd name="connsiteX5300" fmla="*/ 1817808 w 3972063"/>
              <a:gd name="connsiteY5300" fmla="*/ 515075 h 5659437"/>
              <a:gd name="connsiteX5301" fmla="*/ 1802910 w 3972063"/>
              <a:gd name="connsiteY5301" fmla="*/ 506561 h 5659437"/>
              <a:gd name="connsiteX5302" fmla="*/ 1807166 w 3972063"/>
              <a:gd name="connsiteY5302" fmla="*/ 502304 h 5659437"/>
              <a:gd name="connsiteX5303" fmla="*/ 1822064 w 3972063"/>
              <a:gd name="connsiteY5303" fmla="*/ 515075 h 5659437"/>
              <a:gd name="connsiteX5304" fmla="*/ 1832706 w 3972063"/>
              <a:gd name="connsiteY5304" fmla="*/ 508690 h 5659437"/>
              <a:gd name="connsiteX5305" fmla="*/ 1843347 w 3972063"/>
              <a:gd name="connsiteY5305" fmla="*/ 478892 h 5659437"/>
              <a:gd name="connsiteX5306" fmla="*/ 1851860 w 3972063"/>
              <a:gd name="connsiteY5306" fmla="*/ 500176 h 5659437"/>
              <a:gd name="connsiteX5307" fmla="*/ 1871014 w 3972063"/>
              <a:gd name="connsiteY5307" fmla="*/ 485277 h 5659437"/>
              <a:gd name="connsiteX5308" fmla="*/ 1879528 w 3972063"/>
              <a:gd name="connsiteY5308" fmla="*/ 468250 h 5659437"/>
              <a:gd name="connsiteX5309" fmla="*/ 1871014 w 3972063"/>
              <a:gd name="connsiteY5309" fmla="*/ 457608 h 5659437"/>
              <a:gd name="connsiteX5310" fmla="*/ 1877399 w 3972063"/>
              <a:gd name="connsiteY5310" fmla="*/ 455479 h 5659437"/>
              <a:gd name="connsiteX5311" fmla="*/ 1871014 w 3972063"/>
              <a:gd name="connsiteY5311" fmla="*/ 449094 h 5659437"/>
              <a:gd name="connsiteX5312" fmla="*/ 1881656 w 3972063"/>
              <a:gd name="connsiteY5312" fmla="*/ 461865 h 5659437"/>
              <a:gd name="connsiteX5313" fmla="*/ 1890169 w 3972063"/>
              <a:gd name="connsiteY5313" fmla="*/ 466122 h 5659437"/>
              <a:gd name="connsiteX5314" fmla="*/ 1894425 w 3972063"/>
              <a:gd name="connsiteY5314" fmla="*/ 459736 h 5659437"/>
              <a:gd name="connsiteX5315" fmla="*/ 1892297 w 3972063"/>
              <a:gd name="connsiteY5315" fmla="*/ 474635 h 5659437"/>
              <a:gd name="connsiteX5316" fmla="*/ 1896554 w 3972063"/>
              <a:gd name="connsiteY5316" fmla="*/ 474635 h 5659437"/>
              <a:gd name="connsiteX5317" fmla="*/ 1905067 w 3972063"/>
              <a:gd name="connsiteY5317" fmla="*/ 470378 h 5659437"/>
              <a:gd name="connsiteX5318" fmla="*/ 1894425 w 3972063"/>
              <a:gd name="connsiteY5318" fmla="*/ 489534 h 5659437"/>
              <a:gd name="connsiteX5319" fmla="*/ 1905067 w 3972063"/>
              <a:gd name="connsiteY5319" fmla="*/ 493791 h 5659437"/>
              <a:gd name="connsiteX5320" fmla="*/ 1892297 w 3972063"/>
              <a:gd name="connsiteY5320" fmla="*/ 495919 h 5659437"/>
              <a:gd name="connsiteX5321" fmla="*/ 1888041 w 3972063"/>
              <a:gd name="connsiteY5321" fmla="*/ 491662 h 5659437"/>
              <a:gd name="connsiteX5322" fmla="*/ 1892297 w 3972063"/>
              <a:gd name="connsiteY5322" fmla="*/ 506561 h 5659437"/>
              <a:gd name="connsiteX5323" fmla="*/ 1879528 w 3972063"/>
              <a:gd name="connsiteY5323" fmla="*/ 508690 h 5659437"/>
              <a:gd name="connsiteX5324" fmla="*/ 1883784 w 3972063"/>
              <a:gd name="connsiteY5324" fmla="*/ 498048 h 5659437"/>
              <a:gd name="connsiteX5325" fmla="*/ 1862501 w 3972063"/>
              <a:gd name="connsiteY5325" fmla="*/ 500176 h 5659437"/>
              <a:gd name="connsiteX5326" fmla="*/ 1862501 w 3972063"/>
              <a:gd name="connsiteY5326" fmla="*/ 506561 h 5659437"/>
              <a:gd name="connsiteX5327" fmla="*/ 1871014 w 3972063"/>
              <a:gd name="connsiteY5327" fmla="*/ 506561 h 5659437"/>
              <a:gd name="connsiteX5328" fmla="*/ 1877399 w 3972063"/>
              <a:gd name="connsiteY5328" fmla="*/ 510818 h 5659437"/>
              <a:gd name="connsiteX5329" fmla="*/ 1877399 w 3972063"/>
              <a:gd name="connsiteY5329" fmla="*/ 523589 h 5659437"/>
              <a:gd name="connsiteX5330" fmla="*/ 1888041 w 3972063"/>
              <a:gd name="connsiteY5330" fmla="*/ 523589 h 5659437"/>
              <a:gd name="connsiteX5331" fmla="*/ 1871014 w 3972063"/>
              <a:gd name="connsiteY5331" fmla="*/ 536359 h 5659437"/>
              <a:gd name="connsiteX5332" fmla="*/ 1871014 w 3972063"/>
              <a:gd name="connsiteY5332" fmla="*/ 527845 h 5659437"/>
              <a:gd name="connsiteX5333" fmla="*/ 1851860 w 3972063"/>
              <a:gd name="connsiteY5333" fmla="*/ 542744 h 5659437"/>
              <a:gd name="connsiteX5334" fmla="*/ 1860373 w 3972063"/>
              <a:gd name="connsiteY5334" fmla="*/ 544873 h 5659437"/>
              <a:gd name="connsiteX5335" fmla="*/ 1860373 w 3972063"/>
              <a:gd name="connsiteY5335" fmla="*/ 557643 h 5659437"/>
              <a:gd name="connsiteX5336" fmla="*/ 1839090 w 3972063"/>
              <a:gd name="connsiteY5336" fmla="*/ 581056 h 5659437"/>
              <a:gd name="connsiteX5337" fmla="*/ 1834834 w 3972063"/>
              <a:gd name="connsiteY5337" fmla="*/ 572542 h 5659437"/>
              <a:gd name="connsiteX5338" fmla="*/ 1830577 w 3972063"/>
              <a:gd name="connsiteY5338" fmla="*/ 585312 h 5659437"/>
              <a:gd name="connsiteX5339" fmla="*/ 1822064 w 3972063"/>
              <a:gd name="connsiteY5339" fmla="*/ 578927 h 5659437"/>
              <a:gd name="connsiteX5340" fmla="*/ 1826321 w 3972063"/>
              <a:gd name="connsiteY5340" fmla="*/ 585312 h 5659437"/>
              <a:gd name="connsiteX5341" fmla="*/ 1822064 w 3972063"/>
              <a:gd name="connsiteY5341" fmla="*/ 608725 h 5659437"/>
              <a:gd name="connsiteX5342" fmla="*/ 1817808 w 3972063"/>
              <a:gd name="connsiteY5342" fmla="*/ 625752 h 5659437"/>
              <a:gd name="connsiteX5343" fmla="*/ 1822064 w 3972063"/>
              <a:gd name="connsiteY5343" fmla="*/ 621495 h 5659437"/>
              <a:gd name="connsiteX5344" fmla="*/ 1828449 w 3972063"/>
              <a:gd name="connsiteY5344" fmla="*/ 627881 h 5659437"/>
              <a:gd name="connsiteX5345" fmla="*/ 1813551 w 3972063"/>
              <a:gd name="connsiteY5345" fmla="*/ 630009 h 5659437"/>
              <a:gd name="connsiteX5346" fmla="*/ 1809295 w 3972063"/>
              <a:gd name="connsiteY5346" fmla="*/ 615110 h 5659437"/>
              <a:gd name="connsiteX5347" fmla="*/ 1796525 w 3972063"/>
              <a:gd name="connsiteY5347" fmla="*/ 638523 h 5659437"/>
              <a:gd name="connsiteX5348" fmla="*/ 1785884 w 3972063"/>
              <a:gd name="connsiteY5348" fmla="*/ 638523 h 5659437"/>
              <a:gd name="connsiteX5349" fmla="*/ 1779499 w 3972063"/>
              <a:gd name="connsiteY5349" fmla="*/ 651293 h 5659437"/>
              <a:gd name="connsiteX5350" fmla="*/ 1785884 w 3972063"/>
              <a:gd name="connsiteY5350" fmla="*/ 664063 h 5659437"/>
              <a:gd name="connsiteX5351" fmla="*/ 1770986 w 3972063"/>
              <a:gd name="connsiteY5351" fmla="*/ 655550 h 5659437"/>
              <a:gd name="connsiteX5352" fmla="*/ 1766729 w 3972063"/>
              <a:gd name="connsiteY5352" fmla="*/ 670449 h 5659437"/>
              <a:gd name="connsiteX5353" fmla="*/ 1773114 w 3972063"/>
              <a:gd name="connsiteY5353" fmla="*/ 672577 h 5659437"/>
              <a:gd name="connsiteX5354" fmla="*/ 1760344 w 3972063"/>
              <a:gd name="connsiteY5354" fmla="*/ 676834 h 5659437"/>
              <a:gd name="connsiteX5355" fmla="*/ 1749703 w 3972063"/>
              <a:gd name="connsiteY5355" fmla="*/ 700246 h 5659437"/>
              <a:gd name="connsiteX5356" fmla="*/ 1753960 w 3972063"/>
              <a:gd name="connsiteY5356" fmla="*/ 706632 h 5659437"/>
              <a:gd name="connsiteX5357" fmla="*/ 1743318 w 3972063"/>
              <a:gd name="connsiteY5357" fmla="*/ 700246 h 5659437"/>
              <a:gd name="connsiteX5358" fmla="*/ 1739062 w 3972063"/>
              <a:gd name="connsiteY5358" fmla="*/ 723659 h 5659437"/>
              <a:gd name="connsiteX5359" fmla="*/ 1747575 w 3972063"/>
              <a:gd name="connsiteY5359" fmla="*/ 719402 h 5659437"/>
              <a:gd name="connsiteX5360" fmla="*/ 1734805 w 3972063"/>
              <a:gd name="connsiteY5360" fmla="*/ 732173 h 5659437"/>
              <a:gd name="connsiteX5361" fmla="*/ 1736933 w 3972063"/>
              <a:gd name="connsiteY5361" fmla="*/ 725787 h 5659437"/>
              <a:gd name="connsiteX5362" fmla="*/ 1730549 w 3972063"/>
              <a:gd name="connsiteY5362" fmla="*/ 740686 h 5659437"/>
              <a:gd name="connsiteX5363" fmla="*/ 1739062 w 3972063"/>
              <a:gd name="connsiteY5363" fmla="*/ 740686 h 5659437"/>
              <a:gd name="connsiteX5364" fmla="*/ 1728420 w 3972063"/>
              <a:gd name="connsiteY5364" fmla="*/ 740686 h 5659437"/>
              <a:gd name="connsiteX5365" fmla="*/ 1730549 w 3972063"/>
              <a:gd name="connsiteY5365" fmla="*/ 753457 h 5659437"/>
              <a:gd name="connsiteX5366" fmla="*/ 1745447 w 3972063"/>
              <a:gd name="connsiteY5366" fmla="*/ 753457 h 5659437"/>
              <a:gd name="connsiteX5367" fmla="*/ 1743318 w 3972063"/>
              <a:gd name="connsiteY5367" fmla="*/ 744943 h 5659437"/>
              <a:gd name="connsiteX5368" fmla="*/ 1773114 w 3972063"/>
              <a:gd name="connsiteY5368" fmla="*/ 723659 h 5659437"/>
              <a:gd name="connsiteX5369" fmla="*/ 1781627 w 3972063"/>
              <a:gd name="connsiteY5369" fmla="*/ 704503 h 5659437"/>
              <a:gd name="connsiteX5370" fmla="*/ 1802910 w 3972063"/>
              <a:gd name="connsiteY5370" fmla="*/ 681091 h 5659437"/>
              <a:gd name="connsiteX5371" fmla="*/ 1815679 w 3972063"/>
              <a:gd name="connsiteY5371" fmla="*/ 685348 h 5659437"/>
              <a:gd name="connsiteX5372" fmla="*/ 1819936 w 3972063"/>
              <a:gd name="connsiteY5372" fmla="*/ 678962 h 5659437"/>
              <a:gd name="connsiteX5373" fmla="*/ 1836962 w 3972063"/>
              <a:gd name="connsiteY5373" fmla="*/ 685348 h 5659437"/>
              <a:gd name="connsiteX5374" fmla="*/ 1828449 w 3972063"/>
              <a:gd name="connsiteY5374" fmla="*/ 672577 h 5659437"/>
              <a:gd name="connsiteX5375" fmla="*/ 1843347 w 3972063"/>
              <a:gd name="connsiteY5375" fmla="*/ 670449 h 5659437"/>
              <a:gd name="connsiteX5376" fmla="*/ 1841219 w 3972063"/>
              <a:gd name="connsiteY5376" fmla="*/ 661935 h 5659437"/>
              <a:gd name="connsiteX5377" fmla="*/ 1851860 w 3972063"/>
              <a:gd name="connsiteY5377" fmla="*/ 674706 h 5659437"/>
              <a:gd name="connsiteX5378" fmla="*/ 1860373 w 3972063"/>
              <a:gd name="connsiteY5378" fmla="*/ 668320 h 5659437"/>
              <a:gd name="connsiteX5379" fmla="*/ 1860373 w 3972063"/>
              <a:gd name="connsiteY5379" fmla="*/ 657678 h 5659437"/>
              <a:gd name="connsiteX5380" fmla="*/ 1849732 w 3972063"/>
              <a:gd name="connsiteY5380" fmla="*/ 647036 h 5659437"/>
              <a:gd name="connsiteX5381" fmla="*/ 1860373 w 3972063"/>
              <a:gd name="connsiteY5381" fmla="*/ 653421 h 5659437"/>
              <a:gd name="connsiteX5382" fmla="*/ 1873143 w 3972063"/>
              <a:gd name="connsiteY5382" fmla="*/ 640651 h 5659437"/>
              <a:gd name="connsiteX5383" fmla="*/ 1881656 w 3972063"/>
              <a:gd name="connsiteY5383" fmla="*/ 653421 h 5659437"/>
              <a:gd name="connsiteX5384" fmla="*/ 1885912 w 3972063"/>
              <a:gd name="connsiteY5384" fmla="*/ 661935 h 5659437"/>
              <a:gd name="connsiteX5385" fmla="*/ 1877399 w 3972063"/>
              <a:gd name="connsiteY5385" fmla="*/ 670449 h 5659437"/>
              <a:gd name="connsiteX5386" fmla="*/ 1873143 w 3972063"/>
              <a:gd name="connsiteY5386" fmla="*/ 661935 h 5659437"/>
              <a:gd name="connsiteX5387" fmla="*/ 1871014 w 3972063"/>
              <a:gd name="connsiteY5387" fmla="*/ 672577 h 5659437"/>
              <a:gd name="connsiteX5388" fmla="*/ 1845475 w 3972063"/>
              <a:gd name="connsiteY5388" fmla="*/ 683219 h 5659437"/>
              <a:gd name="connsiteX5389" fmla="*/ 1851860 w 3972063"/>
              <a:gd name="connsiteY5389" fmla="*/ 689604 h 5659437"/>
              <a:gd name="connsiteX5390" fmla="*/ 1849732 w 3972063"/>
              <a:gd name="connsiteY5390" fmla="*/ 693861 h 5659437"/>
              <a:gd name="connsiteX5391" fmla="*/ 1839090 w 3972063"/>
              <a:gd name="connsiteY5391" fmla="*/ 687476 h 5659437"/>
              <a:gd name="connsiteX5392" fmla="*/ 1843347 w 3972063"/>
              <a:gd name="connsiteY5392" fmla="*/ 698118 h 5659437"/>
              <a:gd name="connsiteX5393" fmla="*/ 1832706 w 3972063"/>
              <a:gd name="connsiteY5393" fmla="*/ 695990 h 5659437"/>
              <a:gd name="connsiteX5394" fmla="*/ 1819936 w 3972063"/>
              <a:gd name="connsiteY5394" fmla="*/ 706632 h 5659437"/>
              <a:gd name="connsiteX5395" fmla="*/ 1826321 w 3972063"/>
              <a:gd name="connsiteY5395" fmla="*/ 715145 h 5659437"/>
              <a:gd name="connsiteX5396" fmla="*/ 1828449 w 3972063"/>
              <a:gd name="connsiteY5396" fmla="*/ 719402 h 5659437"/>
              <a:gd name="connsiteX5397" fmla="*/ 1817808 w 3972063"/>
              <a:gd name="connsiteY5397" fmla="*/ 725787 h 5659437"/>
              <a:gd name="connsiteX5398" fmla="*/ 1794397 w 3972063"/>
              <a:gd name="connsiteY5398" fmla="*/ 747071 h 5659437"/>
              <a:gd name="connsiteX5399" fmla="*/ 1809295 w 3972063"/>
              <a:gd name="connsiteY5399" fmla="*/ 764099 h 5659437"/>
              <a:gd name="connsiteX5400" fmla="*/ 1805038 w 3972063"/>
              <a:gd name="connsiteY5400" fmla="*/ 753457 h 5659437"/>
              <a:gd name="connsiteX5401" fmla="*/ 1815679 w 3972063"/>
              <a:gd name="connsiteY5401" fmla="*/ 757713 h 5659437"/>
              <a:gd name="connsiteX5402" fmla="*/ 1851860 w 3972063"/>
              <a:gd name="connsiteY5402" fmla="*/ 725787 h 5659437"/>
              <a:gd name="connsiteX5403" fmla="*/ 1851860 w 3972063"/>
              <a:gd name="connsiteY5403" fmla="*/ 736429 h 5659437"/>
              <a:gd name="connsiteX5404" fmla="*/ 1862501 w 3972063"/>
              <a:gd name="connsiteY5404" fmla="*/ 740686 h 5659437"/>
              <a:gd name="connsiteX5405" fmla="*/ 1856117 w 3972063"/>
              <a:gd name="connsiteY5405" fmla="*/ 738558 h 5659437"/>
              <a:gd name="connsiteX5406" fmla="*/ 1856117 w 3972063"/>
              <a:gd name="connsiteY5406" fmla="*/ 755585 h 5659437"/>
              <a:gd name="connsiteX5407" fmla="*/ 1847603 w 3972063"/>
              <a:gd name="connsiteY5407" fmla="*/ 744943 h 5659437"/>
              <a:gd name="connsiteX5408" fmla="*/ 1853988 w 3972063"/>
              <a:gd name="connsiteY5408" fmla="*/ 742815 h 5659437"/>
              <a:gd name="connsiteX5409" fmla="*/ 1843347 w 3972063"/>
              <a:gd name="connsiteY5409" fmla="*/ 734301 h 5659437"/>
              <a:gd name="connsiteX5410" fmla="*/ 1843347 w 3972063"/>
              <a:gd name="connsiteY5410" fmla="*/ 747071 h 5659437"/>
              <a:gd name="connsiteX5411" fmla="*/ 1849732 w 3972063"/>
              <a:gd name="connsiteY5411" fmla="*/ 757713 h 5659437"/>
              <a:gd name="connsiteX5412" fmla="*/ 1824193 w 3972063"/>
              <a:gd name="connsiteY5412" fmla="*/ 789640 h 5659437"/>
              <a:gd name="connsiteX5413" fmla="*/ 1832706 w 3972063"/>
              <a:gd name="connsiteY5413" fmla="*/ 796025 h 5659437"/>
              <a:gd name="connsiteX5414" fmla="*/ 1813551 w 3972063"/>
              <a:gd name="connsiteY5414" fmla="*/ 800282 h 5659437"/>
              <a:gd name="connsiteX5415" fmla="*/ 1811423 w 3972063"/>
              <a:gd name="connsiteY5415" fmla="*/ 789640 h 5659437"/>
              <a:gd name="connsiteX5416" fmla="*/ 1817808 w 3972063"/>
              <a:gd name="connsiteY5416" fmla="*/ 793896 h 5659437"/>
              <a:gd name="connsiteX5417" fmla="*/ 1811423 w 3972063"/>
              <a:gd name="connsiteY5417" fmla="*/ 781126 h 5659437"/>
              <a:gd name="connsiteX5418" fmla="*/ 1813551 w 3972063"/>
              <a:gd name="connsiteY5418" fmla="*/ 806667 h 5659437"/>
              <a:gd name="connsiteX5419" fmla="*/ 1805038 w 3972063"/>
              <a:gd name="connsiteY5419" fmla="*/ 815180 h 5659437"/>
              <a:gd name="connsiteX5420" fmla="*/ 1796525 w 3972063"/>
              <a:gd name="connsiteY5420" fmla="*/ 802410 h 5659437"/>
              <a:gd name="connsiteX5421" fmla="*/ 1794397 w 3972063"/>
              <a:gd name="connsiteY5421" fmla="*/ 813052 h 5659437"/>
              <a:gd name="connsiteX5422" fmla="*/ 1798653 w 3972063"/>
              <a:gd name="connsiteY5422" fmla="*/ 834336 h 5659437"/>
              <a:gd name="connsiteX5423" fmla="*/ 1792268 w 3972063"/>
              <a:gd name="connsiteY5423" fmla="*/ 830079 h 5659437"/>
              <a:gd name="connsiteX5424" fmla="*/ 1790140 w 3972063"/>
              <a:gd name="connsiteY5424" fmla="*/ 838593 h 5659437"/>
              <a:gd name="connsiteX5425" fmla="*/ 1779499 w 3972063"/>
              <a:gd name="connsiteY5425" fmla="*/ 838593 h 5659437"/>
              <a:gd name="connsiteX5426" fmla="*/ 1785884 w 3972063"/>
              <a:gd name="connsiteY5426" fmla="*/ 853492 h 5659437"/>
              <a:gd name="connsiteX5427" fmla="*/ 1775242 w 3972063"/>
              <a:gd name="connsiteY5427" fmla="*/ 853492 h 5659437"/>
              <a:gd name="connsiteX5428" fmla="*/ 1777371 w 3972063"/>
              <a:gd name="connsiteY5428" fmla="*/ 864134 h 5659437"/>
              <a:gd name="connsiteX5429" fmla="*/ 1768858 w 3972063"/>
              <a:gd name="connsiteY5429" fmla="*/ 857749 h 5659437"/>
              <a:gd name="connsiteX5430" fmla="*/ 1775242 w 3972063"/>
              <a:gd name="connsiteY5430" fmla="*/ 866262 h 5659437"/>
              <a:gd name="connsiteX5431" fmla="*/ 1766729 w 3972063"/>
              <a:gd name="connsiteY5431" fmla="*/ 866262 h 5659437"/>
              <a:gd name="connsiteX5432" fmla="*/ 1762473 w 3972063"/>
              <a:gd name="connsiteY5432" fmla="*/ 857749 h 5659437"/>
              <a:gd name="connsiteX5433" fmla="*/ 1768858 w 3972063"/>
              <a:gd name="connsiteY5433" fmla="*/ 874776 h 5659437"/>
              <a:gd name="connsiteX5434" fmla="*/ 1760344 w 3972063"/>
              <a:gd name="connsiteY5434" fmla="*/ 881161 h 5659437"/>
              <a:gd name="connsiteX5435" fmla="*/ 1749703 w 3972063"/>
              <a:gd name="connsiteY5435" fmla="*/ 879033 h 5659437"/>
              <a:gd name="connsiteX5436" fmla="*/ 1736933 w 3972063"/>
              <a:gd name="connsiteY5436" fmla="*/ 908830 h 5659437"/>
              <a:gd name="connsiteX5437" fmla="*/ 1724164 w 3972063"/>
              <a:gd name="connsiteY5437" fmla="*/ 904574 h 5659437"/>
              <a:gd name="connsiteX5438" fmla="*/ 1719907 w 3972063"/>
              <a:gd name="connsiteY5438" fmla="*/ 919472 h 5659437"/>
              <a:gd name="connsiteX5439" fmla="*/ 1719907 w 3972063"/>
              <a:gd name="connsiteY5439" fmla="*/ 932243 h 5659437"/>
              <a:gd name="connsiteX5440" fmla="*/ 1711394 w 3972063"/>
              <a:gd name="connsiteY5440" fmla="*/ 930114 h 5659437"/>
              <a:gd name="connsiteX5441" fmla="*/ 1702881 w 3972063"/>
              <a:gd name="connsiteY5441" fmla="*/ 947142 h 5659437"/>
              <a:gd name="connsiteX5442" fmla="*/ 1711394 w 3972063"/>
              <a:gd name="connsiteY5442" fmla="*/ 970554 h 5659437"/>
              <a:gd name="connsiteX5443" fmla="*/ 1685855 w 3972063"/>
              <a:gd name="connsiteY5443" fmla="*/ 981196 h 5659437"/>
              <a:gd name="connsiteX5444" fmla="*/ 1681598 w 3972063"/>
              <a:gd name="connsiteY5444" fmla="*/ 989710 h 5659437"/>
              <a:gd name="connsiteX5445" fmla="*/ 1677342 w 3972063"/>
              <a:gd name="connsiteY5445" fmla="*/ 981196 h 5659437"/>
              <a:gd name="connsiteX5446" fmla="*/ 1677342 w 3972063"/>
              <a:gd name="connsiteY5446" fmla="*/ 998224 h 5659437"/>
              <a:gd name="connsiteX5447" fmla="*/ 1685855 w 3972063"/>
              <a:gd name="connsiteY5447" fmla="*/ 991838 h 5659437"/>
              <a:gd name="connsiteX5448" fmla="*/ 1664572 w 3972063"/>
              <a:gd name="connsiteY5448" fmla="*/ 1006737 h 5659437"/>
              <a:gd name="connsiteX5449" fmla="*/ 1673085 w 3972063"/>
              <a:gd name="connsiteY5449" fmla="*/ 1013122 h 5659437"/>
              <a:gd name="connsiteX5450" fmla="*/ 1666701 w 3972063"/>
              <a:gd name="connsiteY5450" fmla="*/ 1019508 h 5659437"/>
              <a:gd name="connsiteX5451" fmla="*/ 1679470 w 3972063"/>
              <a:gd name="connsiteY5451" fmla="*/ 1021636 h 5659437"/>
              <a:gd name="connsiteX5452" fmla="*/ 1690112 w 3972063"/>
              <a:gd name="connsiteY5452" fmla="*/ 1015251 h 5659437"/>
              <a:gd name="connsiteX5453" fmla="*/ 1683727 w 3972063"/>
              <a:gd name="connsiteY5453" fmla="*/ 1023764 h 5659437"/>
              <a:gd name="connsiteX5454" fmla="*/ 1666701 w 3972063"/>
              <a:gd name="connsiteY5454" fmla="*/ 1025893 h 5659437"/>
              <a:gd name="connsiteX5455" fmla="*/ 1675214 w 3972063"/>
              <a:gd name="connsiteY5455" fmla="*/ 1036535 h 5659437"/>
              <a:gd name="connsiteX5456" fmla="*/ 1670957 w 3972063"/>
              <a:gd name="connsiteY5456" fmla="*/ 1036535 h 5659437"/>
              <a:gd name="connsiteX5457" fmla="*/ 1670957 w 3972063"/>
              <a:gd name="connsiteY5457" fmla="*/ 1038663 h 5659437"/>
              <a:gd name="connsiteX5458" fmla="*/ 1660316 w 3972063"/>
              <a:gd name="connsiteY5458" fmla="*/ 1025893 h 5659437"/>
              <a:gd name="connsiteX5459" fmla="*/ 1649674 w 3972063"/>
              <a:gd name="connsiteY5459" fmla="*/ 1021636 h 5659437"/>
              <a:gd name="connsiteX5460" fmla="*/ 1651803 w 3972063"/>
              <a:gd name="connsiteY5460" fmla="*/ 1034406 h 5659437"/>
              <a:gd name="connsiteX5461" fmla="*/ 1647546 w 3972063"/>
              <a:gd name="connsiteY5461" fmla="*/ 1055691 h 5659437"/>
              <a:gd name="connsiteX5462" fmla="*/ 1630520 w 3972063"/>
              <a:gd name="connsiteY5462" fmla="*/ 1045049 h 5659437"/>
              <a:gd name="connsiteX5463" fmla="*/ 1641161 w 3972063"/>
              <a:gd name="connsiteY5463" fmla="*/ 1059947 h 5659437"/>
              <a:gd name="connsiteX5464" fmla="*/ 1634777 w 3972063"/>
              <a:gd name="connsiteY5464" fmla="*/ 1070589 h 5659437"/>
              <a:gd name="connsiteX5465" fmla="*/ 1619879 w 3972063"/>
              <a:gd name="connsiteY5465" fmla="*/ 1064204 h 5659437"/>
              <a:gd name="connsiteX5466" fmla="*/ 1624135 w 3972063"/>
              <a:gd name="connsiteY5466" fmla="*/ 1074846 h 5659437"/>
              <a:gd name="connsiteX5467" fmla="*/ 1607109 w 3972063"/>
              <a:gd name="connsiteY5467" fmla="*/ 1079103 h 5659437"/>
              <a:gd name="connsiteX5468" fmla="*/ 1613494 w 3972063"/>
              <a:gd name="connsiteY5468" fmla="*/ 1083360 h 5659437"/>
              <a:gd name="connsiteX5469" fmla="*/ 1609237 w 3972063"/>
              <a:gd name="connsiteY5469" fmla="*/ 1104644 h 5659437"/>
              <a:gd name="connsiteX5470" fmla="*/ 1602853 w 3972063"/>
              <a:gd name="connsiteY5470" fmla="*/ 1113158 h 5659437"/>
              <a:gd name="connsiteX5471" fmla="*/ 1587955 w 3972063"/>
              <a:gd name="connsiteY5471" fmla="*/ 1123800 h 5659437"/>
              <a:gd name="connsiteX5472" fmla="*/ 1587955 w 3972063"/>
              <a:gd name="connsiteY5472" fmla="*/ 1130185 h 5659437"/>
              <a:gd name="connsiteX5473" fmla="*/ 1594339 w 3972063"/>
              <a:gd name="connsiteY5473" fmla="*/ 1132313 h 5659437"/>
              <a:gd name="connsiteX5474" fmla="*/ 1592211 w 3972063"/>
              <a:gd name="connsiteY5474" fmla="*/ 1142955 h 5659437"/>
              <a:gd name="connsiteX5475" fmla="*/ 1585826 w 3972063"/>
              <a:gd name="connsiteY5475" fmla="*/ 1132313 h 5659437"/>
              <a:gd name="connsiteX5476" fmla="*/ 1564544 w 3972063"/>
              <a:gd name="connsiteY5476" fmla="*/ 1147212 h 5659437"/>
              <a:gd name="connsiteX5477" fmla="*/ 1575185 w 3972063"/>
              <a:gd name="connsiteY5477" fmla="*/ 1157854 h 5659437"/>
              <a:gd name="connsiteX5478" fmla="*/ 1575185 w 3972063"/>
              <a:gd name="connsiteY5478" fmla="*/ 1145084 h 5659437"/>
              <a:gd name="connsiteX5479" fmla="*/ 1592211 w 3972063"/>
              <a:gd name="connsiteY5479" fmla="*/ 1157854 h 5659437"/>
              <a:gd name="connsiteX5480" fmla="*/ 1575185 w 3972063"/>
              <a:gd name="connsiteY5480" fmla="*/ 1162111 h 5659437"/>
              <a:gd name="connsiteX5481" fmla="*/ 1560287 w 3972063"/>
              <a:gd name="connsiteY5481" fmla="*/ 1153597 h 5659437"/>
              <a:gd name="connsiteX5482" fmla="*/ 1564544 w 3972063"/>
              <a:gd name="connsiteY5482" fmla="*/ 1162111 h 5659437"/>
              <a:gd name="connsiteX5483" fmla="*/ 1558159 w 3972063"/>
              <a:gd name="connsiteY5483" fmla="*/ 1155726 h 5659437"/>
              <a:gd name="connsiteX5484" fmla="*/ 1553902 w 3972063"/>
              <a:gd name="connsiteY5484" fmla="*/ 1170625 h 5659437"/>
              <a:gd name="connsiteX5485" fmla="*/ 1532620 w 3972063"/>
              <a:gd name="connsiteY5485" fmla="*/ 1187652 h 5659437"/>
              <a:gd name="connsiteX5486" fmla="*/ 1541133 w 3972063"/>
              <a:gd name="connsiteY5486" fmla="*/ 1191909 h 5659437"/>
              <a:gd name="connsiteX5487" fmla="*/ 1536876 w 3972063"/>
              <a:gd name="connsiteY5487" fmla="*/ 1200422 h 5659437"/>
              <a:gd name="connsiteX5488" fmla="*/ 1528363 w 3972063"/>
              <a:gd name="connsiteY5488" fmla="*/ 1213193 h 5659437"/>
              <a:gd name="connsiteX5489" fmla="*/ 1517722 w 3972063"/>
              <a:gd name="connsiteY5489" fmla="*/ 1211064 h 5659437"/>
              <a:gd name="connsiteX5490" fmla="*/ 1517722 w 3972063"/>
              <a:gd name="connsiteY5490" fmla="*/ 1200422 h 5659437"/>
              <a:gd name="connsiteX5491" fmla="*/ 1502824 w 3972063"/>
              <a:gd name="connsiteY5491" fmla="*/ 1213193 h 5659437"/>
              <a:gd name="connsiteX5492" fmla="*/ 1513465 w 3972063"/>
              <a:gd name="connsiteY5492" fmla="*/ 1208936 h 5659437"/>
              <a:gd name="connsiteX5493" fmla="*/ 1504952 w 3972063"/>
              <a:gd name="connsiteY5493" fmla="*/ 1238734 h 5659437"/>
              <a:gd name="connsiteX5494" fmla="*/ 1511337 w 3972063"/>
              <a:gd name="connsiteY5494" fmla="*/ 1240862 h 5659437"/>
              <a:gd name="connsiteX5495" fmla="*/ 1515594 w 3972063"/>
              <a:gd name="connsiteY5495" fmla="*/ 1249376 h 5659437"/>
              <a:gd name="connsiteX5496" fmla="*/ 1500696 w 3972063"/>
              <a:gd name="connsiteY5496" fmla="*/ 1242990 h 5659437"/>
              <a:gd name="connsiteX5497" fmla="*/ 1492183 w 3972063"/>
              <a:gd name="connsiteY5497" fmla="*/ 1253633 h 5659437"/>
              <a:gd name="connsiteX5498" fmla="*/ 1507080 w 3972063"/>
              <a:gd name="connsiteY5498" fmla="*/ 1251504 h 5659437"/>
              <a:gd name="connsiteX5499" fmla="*/ 1507080 w 3972063"/>
              <a:gd name="connsiteY5499" fmla="*/ 1264275 h 5659437"/>
              <a:gd name="connsiteX5500" fmla="*/ 1481541 w 3972063"/>
              <a:gd name="connsiteY5500" fmla="*/ 1253633 h 5659437"/>
              <a:gd name="connsiteX5501" fmla="*/ 1490054 w 3972063"/>
              <a:gd name="connsiteY5501" fmla="*/ 1283430 h 5659437"/>
              <a:gd name="connsiteX5502" fmla="*/ 1492183 w 3972063"/>
              <a:gd name="connsiteY5502" fmla="*/ 1266403 h 5659437"/>
              <a:gd name="connsiteX5503" fmla="*/ 1498567 w 3972063"/>
              <a:gd name="connsiteY5503" fmla="*/ 1277045 h 5659437"/>
              <a:gd name="connsiteX5504" fmla="*/ 1489256 w 3972063"/>
              <a:gd name="connsiteY5504" fmla="*/ 1287421 h 5659437"/>
              <a:gd name="connsiteX5505" fmla="*/ 1483401 w 3972063"/>
              <a:gd name="connsiteY5505" fmla="*/ 1294084 h 5659437"/>
              <a:gd name="connsiteX5506" fmla="*/ 1477551 w 3972063"/>
              <a:gd name="connsiteY5506" fmla="*/ 1294338 h 5659437"/>
              <a:gd name="connsiteX5507" fmla="*/ 1473028 w 3972063"/>
              <a:gd name="connsiteY5507" fmla="*/ 1289815 h 5659437"/>
              <a:gd name="connsiteX5508" fmla="*/ 1479413 w 3972063"/>
              <a:gd name="connsiteY5508" fmla="*/ 1289815 h 5659437"/>
              <a:gd name="connsiteX5509" fmla="*/ 1470900 w 3972063"/>
              <a:gd name="connsiteY5509" fmla="*/ 1283430 h 5659437"/>
              <a:gd name="connsiteX5510" fmla="*/ 1470900 w 3972063"/>
              <a:gd name="connsiteY5510" fmla="*/ 1268531 h 5659437"/>
              <a:gd name="connsiteX5511" fmla="*/ 1462387 w 3972063"/>
              <a:gd name="connsiteY5511" fmla="*/ 1274916 h 5659437"/>
              <a:gd name="connsiteX5512" fmla="*/ 1464515 w 3972063"/>
              <a:gd name="connsiteY5512" fmla="*/ 1285559 h 5659437"/>
              <a:gd name="connsiteX5513" fmla="*/ 1453874 w 3972063"/>
              <a:gd name="connsiteY5513" fmla="*/ 1279173 h 5659437"/>
              <a:gd name="connsiteX5514" fmla="*/ 1460259 w 3972063"/>
              <a:gd name="connsiteY5514" fmla="*/ 1289815 h 5659437"/>
              <a:gd name="connsiteX5515" fmla="*/ 1470900 w 3972063"/>
              <a:gd name="connsiteY5515" fmla="*/ 1287687 h 5659437"/>
              <a:gd name="connsiteX5516" fmla="*/ 1462387 w 3972063"/>
              <a:gd name="connsiteY5516" fmla="*/ 1296201 h 5659437"/>
              <a:gd name="connsiteX5517" fmla="*/ 1468772 w 3972063"/>
              <a:gd name="connsiteY5517" fmla="*/ 1304714 h 5659437"/>
              <a:gd name="connsiteX5518" fmla="*/ 1475156 w 3972063"/>
              <a:gd name="connsiteY5518" fmla="*/ 1298329 h 5659437"/>
              <a:gd name="connsiteX5519" fmla="*/ 1479413 w 3972063"/>
              <a:gd name="connsiteY5519" fmla="*/ 1308971 h 5659437"/>
              <a:gd name="connsiteX5520" fmla="*/ 1490054 w 3972063"/>
              <a:gd name="connsiteY5520" fmla="*/ 1296201 h 5659437"/>
              <a:gd name="connsiteX5521" fmla="*/ 1494311 w 3972063"/>
              <a:gd name="connsiteY5521" fmla="*/ 1302586 h 5659437"/>
              <a:gd name="connsiteX5522" fmla="*/ 1490054 w 3972063"/>
              <a:gd name="connsiteY5522" fmla="*/ 1294072 h 5659437"/>
              <a:gd name="connsiteX5523" fmla="*/ 1498567 w 3972063"/>
              <a:gd name="connsiteY5523" fmla="*/ 1281302 h 5659437"/>
              <a:gd name="connsiteX5524" fmla="*/ 1500696 w 3972063"/>
              <a:gd name="connsiteY5524" fmla="*/ 1279173 h 5659437"/>
              <a:gd name="connsiteX5525" fmla="*/ 1509209 w 3972063"/>
              <a:gd name="connsiteY5525" fmla="*/ 1281302 h 5659437"/>
              <a:gd name="connsiteX5526" fmla="*/ 1507080 w 3972063"/>
              <a:gd name="connsiteY5526" fmla="*/ 1270660 h 5659437"/>
              <a:gd name="connsiteX5527" fmla="*/ 1517722 w 3972063"/>
              <a:gd name="connsiteY5527" fmla="*/ 1260018 h 5659437"/>
              <a:gd name="connsiteX5528" fmla="*/ 1526235 w 3972063"/>
              <a:gd name="connsiteY5528" fmla="*/ 1264275 h 5659437"/>
              <a:gd name="connsiteX5529" fmla="*/ 1534748 w 3972063"/>
              <a:gd name="connsiteY5529" fmla="*/ 1238734 h 5659437"/>
              <a:gd name="connsiteX5530" fmla="*/ 1539004 w 3972063"/>
              <a:gd name="connsiteY5530" fmla="*/ 1230220 h 5659437"/>
              <a:gd name="connsiteX5531" fmla="*/ 1553902 w 3972063"/>
              <a:gd name="connsiteY5531" fmla="*/ 1232348 h 5659437"/>
              <a:gd name="connsiteX5532" fmla="*/ 1566672 w 3972063"/>
              <a:gd name="connsiteY5532" fmla="*/ 1215321 h 5659437"/>
              <a:gd name="connsiteX5533" fmla="*/ 1560287 w 3972063"/>
              <a:gd name="connsiteY5533" fmla="*/ 1208936 h 5659437"/>
              <a:gd name="connsiteX5534" fmla="*/ 1570929 w 3972063"/>
              <a:gd name="connsiteY5534" fmla="*/ 1200422 h 5659437"/>
              <a:gd name="connsiteX5535" fmla="*/ 1579442 w 3972063"/>
              <a:gd name="connsiteY5535" fmla="*/ 1208936 h 5659437"/>
              <a:gd name="connsiteX5536" fmla="*/ 1594339 w 3972063"/>
              <a:gd name="connsiteY5536" fmla="*/ 1177010 h 5659437"/>
              <a:gd name="connsiteX5537" fmla="*/ 1583698 w 3972063"/>
              <a:gd name="connsiteY5537" fmla="*/ 1168496 h 5659437"/>
              <a:gd name="connsiteX5538" fmla="*/ 1592211 w 3972063"/>
              <a:gd name="connsiteY5538" fmla="*/ 1159982 h 5659437"/>
              <a:gd name="connsiteX5539" fmla="*/ 1600724 w 3972063"/>
              <a:gd name="connsiteY5539" fmla="*/ 1170625 h 5659437"/>
              <a:gd name="connsiteX5540" fmla="*/ 1641161 w 3972063"/>
              <a:gd name="connsiteY5540" fmla="*/ 1125928 h 5659437"/>
              <a:gd name="connsiteX5541" fmla="*/ 1639033 w 3972063"/>
              <a:gd name="connsiteY5541" fmla="*/ 1132313 h 5659437"/>
              <a:gd name="connsiteX5542" fmla="*/ 1649674 w 3972063"/>
              <a:gd name="connsiteY5542" fmla="*/ 1134442 h 5659437"/>
              <a:gd name="connsiteX5543" fmla="*/ 1658188 w 3972063"/>
              <a:gd name="connsiteY5543" fmla="*/ 1128056 h 5659437"/>
              <a:gd name="connsiteX5544" fmla="*/ 1649674 w 3972063"/>
              <a:gd name="connsiteY5544" fmla="*/ 1115286 h 5659437"/>
              <a:gd name="connsiteX5545" fmla="*/ 1664572 w 3972063"/>
              <a:gd name="connsiteY5545" fmla="*/ 1115286 h 5659437"/>
              <a:gd name="connsiteX5546" fmla="*/ 1658188 w 3972063"/>
              <a:gd name="connsiteY5546" fmla="*/ 1108901 h 5659437"/>
              <a:gd name="connsiteX5547" fmla="*/ 1666701 w 3972063"/>
              <a:gd name="connsiteY5547" fmla="*/ 1098259 h 5659437"/>
              <a:gd name="connsiteX5548" fmla="*/ 1664572 w 3972063"/>
              <a:gd name="connsiteY5548" fmla="*/ 1108901 h 5659437"/>
              <a:gd name="connsiteX5549" fmla="*/ 1683727 w 3972063"/>
              <a:gd name="connsiteY5549" fmla="*/ 1113158 h 5659437"/>
              <a:gd name="connsiteX5550" fmla="*/ 1675214 w 3972063"/>
              <a:gd name="connsiteY5550" fmla="*/ 1102515 h 5659437"/>
              <a:gd name="connsiteX5551" fmla="*/ 1692240 w 3972063"/>
              <a:gd name="connsiteY5551" fmla="*/ 1085488 h 5659437"/>
              <a:gd name="connsiteX5552" fmla="*/ 1685855 w 3972063"/>
              <a:gd name="connsiteY5552" fmla="*/ 1070589 h 5659437"/>
              <a:gd name="connsiteX5553" fmla="*/ 1698625 w 3972063"/>
              <a:gd name="connsiteY5553" fmla="*/ 1076975 h 5659437"/>
              <a:gd name="connsiteX5554" fmla="*/ 1694368 w 3972063"/>
              <a:gd name="connsiteY5554" fmla="*/ 1057819 h 5659437"/>
              <a:gd name="connsiteX5555" fmla="*/ 1687983 w 3972063"/>
              <a:gd name="connsiteY5555" fmla="*/ 1057819 h 5659437"/>
              <a:gd name="connsiteX5556" fmla="*/ 1683727 w 3972063"/>
              <a:gd name="connsiteY5556" fmla="*/ 1049305 h 5659437"/>
              <a:gd name="connsiteX5557" fmla="*/ 1692240 w 3972063"/>
              <a:gd name="connsiteY5557" fmla="*/ 1042920 h 5659437"/>
              <a:gd name="connsiteX5558" fmla="*/ 1692240 w 3972063"/>
              <a:gd name="connsiteY5558" fmla="*/ 1049305 h 5659437"/>
              <a:gd name="connsiteX5559" fmla="*/ 1696496 w 3972063"/>
              <a:gd name="connsiteY5559" fmla="*/ 1055691 h 5659437"/>
              <a:gd name="connsiteX5560" fmla="*/ 1709266 w 3972063"/>
              <a:gd name="connsiteY5560" fmla="*/ 1051434 h 5659437"/>
              <a:gd name="connsiteX5561" fmla="*/ 1713523 w 3972063"/>
              <a:gd name="connsiteY5561" fmla="*/ 1057819 h 5659437"/>
              <a:gd name="connsiteX5562" fmla="*/ 1717779 w 3972063"/>
              <a:gd name="connsiteY5562" fmla="*/ 1034406 h 5659437"/>
              <a:gd name="connsiteX5563" fmla="*/ 1728420 w 3972063"/>
              <a:gd name="connsiteY5563" fmla="*/ 1045049 h 5659437"/>
              <a:gd name="connsiteX5564" fmla="*/ 1728420 w 3972063"/>
              <a:gd name="connsiteY5564" fmla="*/ 1042920 h 5659437"/>
              <a:gd name="connsiteX5565" fmla="*/ 1721238 w 3972063"/>
              <a:gd name="connsiteY5565" fmla="*/ 1030416 h 5659437"/>
              <a:gd name="connsiteX5566" fmla="*/ 1725297 w 3972063"/>
              <a:gd name="connsiteY5566" fmla="*/ 1027859 h 5659437"/>
              <a:gd name="connsiteX5567" fmla="*/ 1728420 w 3972063"/>
              <a:gd name="connsiteY5567" fmla="*/ 1030150 h 5659437"/>
              <a:gd name="connsiteX5568" fmla="*/ 1734805 w 3972063"/>
              <a:gd name="connsiteY5568" fmla="*/ 1017379 h 5659437"/>
              <a:gd name="connsiteX5569" fmla="*/ 1747575 w 3972063"/>
              <a:gd name="connsiteY5569" fmla="*/ 1019508 h 5659437"/>
              <a:gd name="connsiteX5570" fmla="*/ 1741190 w 3972063"/>
              <a:gd name="connsiteY5570" fmla="*/ 1008866 h 5659437"/>
              <a:gd name="connsiteX5571" fmla="*/ 1749703 w 3972063"/>
              <a:gd name="connsiteY5571" fmla="*/ 1006737 h 5659437"/>
              <a:gd name="connsiteX5572" fmla="*/ 1756088 w 3972063"/>
              <a:gd name="connsiteY5572" fmla="*/ 1010994 h 5659437"/>
              <a:gd name="connsiteX5573" fmla="*/ 1766729 w 3972063"/>
              <a:gd name="connsiteY5573" fmla="*/ 981196 h 5659437"/>
              <a:gd name="connsiteX5574" fmla="*/ 1779499 w 3972063"/>
              <a:gd name="connsiteY5574" fmla="*/ 991838 h 5659437"/>
              <a:gd name="connsiteX5575" fmla="*/ 1781627 w 3972063"/>
              <a:gd name="connsiteY5575" fmla="*/ 981196 h 5659437"/>
              <a:gd name="connsiteX5576" fmla="*/ 1773114 w 3972063"/>
              <a:gd name="connsiteY5576" fmla="*/ 983325 h 5659437"/>
              <a:gd name="connsiteX5577" fmla="*/ 1790140 w 3972063"/>
              <a:gd name="connsiteY5577" fmla="*/ 976939 h 5659437"/>
              <a:gd name="connsiteX5578" fmla="*/ 1777371 w 3972063"/>
              <a:gd name="connsiteY5578" fmla="*/ 970554 h 5659437"/>
              <a:gd name="connsiteX5579" fmla="*/ 1792268 w 3972063"/>
              <a:gd name="connsiteY5579" fmla="*/ 940757 h 5659437"/>
              <a:gd name="connsiteX5580" fmla="*/ 1792268 w 3972063"/>
              <a:gd name="connsiteY5580" fmla="*/ 947142 h 5659437"/>
              <a:gd name="connsiteX5581" fmla="*/ 1805038 w 3972063"/>
              <a:gd name="connsiteY5581" fmla="*/ 951398 h 5659437"/>
              <a:gd name="connsiteX5582" fmla="*/ 1824193 w 3972063"/>
              <a:gd name="connsiteY5582" fmla="*/ 919472 h 5659437"/>
              <a:gd name="connsiteX5583" fmla="*/ 1832706 w 3972063"/>
              <a:gd name="connsiteY5583" fmla="*/ 923729 h 5659437"/>
              <a:gd name="connsiteX5584" fmla="*/ 1828449 w 3972063"/>
              <a:gd name="connsiteY5584" fmla="*/ 908830 h 5659437"/>
              <a:gd name="connsiteX5585" fmla="*/ 1834834 w 3972063"/>
              <a:gd name="connsiteY5585" fmla="*/ 913087 h 5659437"/>
              <a:gd name="connsiteX5586" fmla="*/ 1845475 w 3972063"/>
              <a:gd name="connsiteY5586" fmla="*/ 885418 h 5659437"/>
              <a:gd name="connsiteX5587" fmla="*/ 1851860 w 3972063"/>
              <a:gd name="connsiteY5587" fmla="*/ 889675 h 5659437"/>
              <a:gd name="connsiteX5588" fmla="*/ 1873143 w 3972063"/>
              <a:gd name="connsiteY5588" fmla="*/ 872647 h 5659437"/>
              <a:gd name="connsiteX5589" fmla="*/ 1879528 w 3972063"/>
              <a:gd name="connsiteY5589" fmla="*/ 879033 h 5659437"/>
              <a:gd name="connsiteX5590" fmla="*/ 1885912 w 3972063"/>
              <a:gd name="connsiteY5590" fmla="*/ 872647 h 5659437"/>
              <a:gd name="connsiteX5591" fmla="*/ 1879528 w 3972063"/>
              <a:gd name="connsiteY5591" fmla="*/ 864134 h 5659437"/>
              <a:gd name="connsiteX5592" fmla="*/ 1885912 w 3972063"/>
              <a:gd name="connsiteY5592" fmla="*/ 859877 h 5659437"/>
              <a:gd name="connsiteX5593" fmla="*/ 1877399 w 3972063"/>
              <a:gd name="connsiteY5593" fmla="*/ 855620 h 5659437"/>
              <a:gd name="connsiteX5594" fmla="*/ 1890169 w 3972063"/>
              <a:gd name="connsiteY5594" fmla="*/ 849235 h 5659437"/>
              <a:gd name="connsiteX5595" fmla="*/ 1879528 w 3972063"/>
              <a:gd name="connsiteY5595" fmla="*/ 847107 h 5659437"/>
              <a:gd name="connsiteX5596" fmla="*/ 1913580 w 3972063"/>
              <a:gd name="connsiteY5596" fmla="*/ 842850 h 5659437"/>
              <a:gd name="connsiteX5597" fmla="*/ 1922093 w 3972063"/>
              <a:gd name="connsiteY5597" fmla="*/ 827951 h 5659437"/>
              <a:gd name="connsiteX5598" fmla="*/ 1926349 w 3972063"/>
              <a:gd name="connsiteY5598" fmla="*/ 834336 h 5659437"/>
              <a:gd name="connsiteX5599" fmla="*/ 1930606 w 3972063"/>
              <a:gd name="connsiteY5599" fmla="*/ 830079 h 5659437"/>
              <a:gd name="connsiteX5600" fmla="*/ 1930606 w 3972063"/>
              <a:gd name="connsiteY5600" fmla="*/ 823694 h 5659437"/>
              <a:gd name="connsiteX5601" fmla="*/ 1917836 w 3972063"/>
              <a:gd name="connsiteY5601" fmla="*/ 815180 h 5659437"/>
              <a:gd name="connsiteX5602" fmla="*/ 1930606 w 3972063"/>
              <a:gd name="connsiteY5602" fmla="*/ 815180 h 5659437"/>
              <a:gd name="connsiteX5603" fmla="*/ 1930606 w 3972063"/>
              <a:gd name="connsiteY5603" fmla="*/ 804538 h 5659437"/>
              <a:gd name="connsiteX5604" fmla="*/ 2002967 w 3972063"/>
              <a:gd name="connsiteY5604" fmla="*/ 736429 h 5659437"/>
              <a:gd name="connsiteX5605" fmla="*/ 1998711 w 3972063"/>
              <a:gd name="connsiteY5605" fmla="*/ 744943 h 5659437"/>
              <a:gd name="connsiteX5606" fmla="*/ 2005095 w 3972063"/>
              <a:gd name="connsiteY5606" fmla="*/ 744943 h 5659437"/>
              <a:gd name="connsiteX5607" fmla="*/ 2002967 w 3972063"/>
              <a:gd name="connsiteY5607" fmla="*/ 742815 h 5659437"/>
              <a:gd name="connsiteX5608" fmla="*/ 2011480 w 3972063"/>
              <a:gd name="connsiteY5608" fmla="*/ 744943 h 5659437"/>
              <a:gd name="connsiteX5609" fmla="*/ 2015737 w 3972063"/>
              <a:gd name="connsiteY5609" fmla="*/ 744943 h 5659437"/>
              <a:gd name="connsiteX5610" fmla="*/ 2019993 w 3972063"/>
              <a:gd name="connsiteY5610" fmla="*/ 740686 h 5659437"/>
              <a:gd name="connsiteX5611" fmla="*/ 2013608 w 3972063"/>
              <a:gd name="connsiteY5611" fmla="*/ 736429 h 5659437"/>
              <a:gd name="connsiteX5612" fmla="*/ 1992326 w 3972063"/>
              <a:gd name="connsiteY5612" fmla="*/ 730044 h 5659437"/>
              <a:gd name="connsiteX5613" fmla="*/ 2000839 w 3972063"/>
              <a:gd name="connsiteY5613" fmla="*/ 725787 h 5659437"/>
              <a:gd name="connsiteX5614" fmla="*/ 2007224 w 3972063"/>
              <a:gd name="connsiteY5614" fmla="*/ 734301 h 5659437"/>
              <a:gd name="connsiteX5615" fmla="*/ 2024250 w 3972063"/>
              <a:gd name="connsiteY5615" fmla="*/ 715145 h 5659437"/>
              <a:gd name="connsiteX5616" fmla="*/ 2026378 w 3972063"/>
              <a:gd name="connsiteY5616" fmla="*/ 710888 h 5659437"/>
              <a:gd name="connsiteX5617" fmla="*/ 2037019 w 3972063"/>
              <a:gd name="connsiteY5617" fmla="*/ 708760 h 5659437"/>
              <a:gd name="connsiteX5618" fmla="*/ 2034891 w 3972063"/>
              <a:gd name="connsiteY5618" fmla="*/ 721530 h 5659437"/>
              <a:gd name="connsiteX5619" fmla="*/ 2049789 w 3972063"/>
              <a:gd name="connsiteY5619" fmla="*/ 706632 h 5659437"/>
              <a:gd name="connsiteX5620" fmla="*/ 2062559 w 3972063"/>
              <a:gd name="connsiteY5620" fmla="*/ 704503 h 5659437"/>
              <a:gd name="connsiteX5621" fmla="*/ 2077457 w 3972063"/>
              <a:gd name="connsiteY5621" fmla="*/ 719402 h 5659437"/>
              <a:gd name="connsiteX5622" fmla="*/ 2079585 w 3972063"/>
              <a:gd name="connsiteY5622" fmla="*/ 706632 h 5659437"/>
              <a:gd name="connsiteX5623" fmla="*/ 2071072 w 3972063"/>
              <a:gd name="connsiteY5623" fmla="*/ 693861 h 5659437"/>
              <a:gd name="connsiteX5624" fmla="*/ 2088098 w 3972063"/>
              <a:gd name="connsiteY5624" fmla="*/ 695990 h 5659437"/>
              <a:gd name="connsiteX5625" fmla="*/ 2098739 w 3972063"/>
              <a:gd name="connsiteY5625" fmla="*/ 706632 h 5659437"/>
              <a:gd name="connsiteX5626" fmla="*/ 2096611 w 3972063"/>
              <a:gd name="connsiteY5626" fmla="*/ 717274 h 5659437"/>
              <a:gd name="connsiteX5627" fmla="*/ 2068943 w 3972063"/>
              <a:gd name="connsiteY5627" fmla="*/ 734301 h 5659437"/>
              <a:gd name="connsiteX5628" fmla="*/ 2071072 w 3972063"/>
              <a:gd name="connsiteY5628" fmla="*/ 744943 h 5659437"/>
              <a:gd name="connsiteX5629" fmla="*/ 2171100 w 3972063"/>
              <a:gd name="connsiteY5629" fmla="*/ 744943 h 5659437"/>
              <a:gd name="connsiteX5630" fmla="*/ 2166844 w 3972063"/>
              <a:gd name="connsiteY5630" fmla="*/ 736429 h 5659437"/>
              <a:gd name="connsiteX5631" fmla="*/ 2171100 w 3972063"/>
              <a:gd name="connsiteY5631" fmla="*/ 732173 h 5659437"/>
              <a:gd name="connsiteX5632" fmla="*/ 2183870 w 3972063"/>
              <a:gd name="connsiteY5632" fmla="*/ 736429 h 5659437"/>
              <a:gd name="connsiteX5633" fmla="*/ 2177485 w 3972063"/>
              <a:gd name="connsiteY5633" fmla="*/ 742815 h 5659437"/>
              <a:gd name="connsiteX5634" fmla="*/ 2196640 w 3972063"/>
              <a:gd name="connsiteY5634" fmla="*/ 747071 h 5659437"/>
              <a:gd name="connsiteX5635" fmla="*/ 2205153 w 3972063"/>
              <a:gd name="connsiteY5635" fmla="*/ 736429 h 5659437"/>
              <a:gd name="connsiteX5636" fmla="*/ 2207281 w 3972063"/>
              <a:gd name="connsiteY5636" fmla="*/ 742815 h 5659437"/>
              <a:gd name="connsiteX5637" fmla="*/ 2211537 w 3972063"/>
              <a:gd name="connsiteY5637" fmla="*/ 738558 h 5659437"/>
              <a:gd name="connsiteX5638" fmla="*/ 2207281 w 3972063"/>
              <a:gd name="connsiteY5638" fmla="*/ 734301 h 5659437"/>
              <a:gd name="connsiteX5639" fmla="*/ 2209409 w 3972063"/>
              <a:gd name="connsiteY5639" fmla="*/ 734301 h 5659437"/>
              <a:gd name="connsiteX5640" fmla="*/ 2209409 w 3972063"/>
              <a:gd name="connsiteY5640" fmla="*/ 721530 h 5659437"/>
              <a:gd name="connsiteX5641" fmla="*/ 2211537 w 3972063"/>
              <a:gd name="connsiteY5641" fmla="*/ 734301 h 5659437"/>
              <a:gd name="connsiteX5642" fmla="*/ 2213666 w 3972063"/>
              <a:gd name="connsiteY5642" fmla="*/ 730044 h 5659437"/>
              <a:gd name="connsiteX5643" fmla="*/ 2222179 w 3972063"/>
              <a:gd name="connsiteY5643" fmla="*/ 734301 h 5659437"/>
              <a:gd name="connsiteX5644" fmla="*/ 2230692 w 3972063"/>
              <a:gd name="connsiteY5644" fmla="*/ 717274 h 5659437"/>
              <a:gd name="connsiteX5645" fmla="*/ 2239205 w 3972063"/>
              <a:gd name="connsiteY5645" fmla="*/ 721530 h 5659437"/>
              <a:gd name="connsiteX5646" fmla="*/ 2251975 w 3972063"/>
              <a:gd name="connsiteY5646" fmla="*/ 700246 h 5659437"/>
              <a:gd name="connsiteX5647" fmla="*/ 2247718 w 3972063"/>
              <a:gd name="connsiteY5647" fmla="*/ 698118 h 5659437"/>
              <a:gd name="connsiteX5648" fmla="*/ 2237077 w 3972063"/>
              <a:gd name="connsiteY5648" fmla="*/ 704503 h 5659437"/>
              <a:gd name="connsiteX5649" fmla="*/ 2237077 w 3972063"/>
              <a:gd name="connsiteY5649" fmla="*/ 683219 h 5659437"/>
              <a:gd name="connsiteX5650" fmla="*/ 2245590 w 3972063"/>
              <a:gd name="connsiteY5650" fmla="*/ 693861 h 5659437"/>
              <a:gd name="connsiteX5651" fmla="*/ 2279642 w 3972063"/>
              <a:gd name="connsiteY5651" fmla="*/ 632137 h 5659437"/>
              <a:gd name="connsiteX5652" fmla="*/ 2281770 w 3972063"/>
              <a:gd name="connsiteY5652" fmla="*/ 621495 h 5659437"/>
              <a:gd name="connsiteX5653" fmla="*/ 2286027 w 3972063"/>
              <a:gd name="connsiteY5653" fmla="*/ 647036 h 5659437"/>
              <a:gd name="connsiteX5654" fmla="*/ 2307310 w 3972063"/>
              <a:gd name="connsiteY5654" fmla="*/ 608725 h 5659437"/>
              <a:gd name="connsiteX5655" fmla="*/ 2307310 w 3972063"/>
              <a:gd name="connsiteY5655" fmla="*/ 610853 h 5659437"/>
              <a:gd name="connsiteX5656" fmla="*/ 2311566 w 3972063"/>
              <a:gd name="connsiteY5656" fmla="*/ 634266 h 5659437"/>
              <a:gd name="connsiteX5657" fmla="*/ 2317951 w 3972063"/>
              <a:gd name="connsiteY5657" fmla="*/ 604468 h 5659437"/>
              <a:gd name="connsiteX5658" fmla="*/ 2324336 w 3972063"/>
              <a:gd name="connsiteY5658" fmla="*/ 608725 h 5659437"/>
              <a:gd name="connsiteX5659" fmla="*/ 2334977 w 3972063"/>
              <a:gd name="connsiteY5659" fmla="*/ 540616 h 5659437"/>
              <a:gd name="connsiteX5660" fmla="*/ 2347747 w 3972063"/>
              <a:gd name="connsiteY5660" fmla="*/ 551258 h 5659437"/>
              <a:gd name="connsiteX5661" fmla="*/ 2341362 w 3972063"/>
              <a:gd name="connsiteY5661" fmla="*/ 551258 h 5659437"/>
              <a:gd name="connsiteX5662" fmla="*/ 2343490 w 3972063"/>
              <a:gd name="connsiteY5662" fmla="*/ 557643 h 5659437"/>
              <a:gd name="connsiteX5663" fmla="*/ 2354131 w 3972063"/>
              <a:gd name="connsiteY5663" fmla="*/ 549129 h 5659437"/>
              <a:gd name="connsiteX5664" fmla="*/ 2347747 w 3972063"/>
              <a:gd name="connsiteY5664" fmla="*/ 540616 h 5659437"/>
              <a:gd name="connsiteX5665" fmla="*/ 2362645 w 3972063"/>
              <a:gd name="connsiteY5665" fmla="*/ 538487 h 5659437"/>
              <a:gd name="connsiteX5666" fmla="*/ 2358388 w 3972063"/>
              <a:gd name="connsiteY5666" fmla="*/ 532102 h 5659437"/>
              <a:gd name="connsiteX5667" fmla="*/ 2347747 w 3972063"/>
              <a:gd name="connsiteY5667" fmla="*/ 532102 h 5659437"/>
              <a:gd name="connsiteX5668" fmla="*/ 2339234 w 3972063"/>
              <a:gd name="connsiteY5668" fmla="*/ 540616 h 5659437"/>
              <a:gd name="connsiteX5669" fmla="*/ 2330720 w 3972063"/>
              <a:gd name="connsiteY5669" fmla="*/ 538487 h 5659437"/>
              <a:gd name="connsiteX5670" fmla="*/ 2341362 w 3972063"/>
              <a:gd name="connsiteY5670" fmla="*/ 538487 h 5659437"/>
              <a:gd name="connsiteX5671" fmla="*/ 2352003 w 3972063"/>
              <a:gd name="connsiteY5671" fmla="*/ 508690 h 5659437"/>
              <a:gd name="connsiteX5672" fmla="*/ 2366901 w 3972063"/>
              <a:gd name="connsiteY5672" fmla="*/ 536359 h 5659437"/>
              <a:gd name="connsiteX5673" fmla="*/ 2377542 w 3972063"/>
              <a:gd name="connsiteY5673" fmla="*/ 510818 h 5659437"/>
              <a:gd name="connsiteX5674" fmla="*/ 2392440 w 3972063"/>
              <a:gd name="connsiteY5674" fmla="*/ 502304 h 5659437"/>
              <a:gd name="connsiteX5675" fmla="*/ 2396697 w 3972063"/>
              <a:gd name="connsiteY5675" fmla="*/ 483149 h 5659437"/>
              <a:gd name="connsiteX5676" fmla="*/ 2398825 w 3972063"/>
              <a:gd name="connsiteY5676" fmla="*/ 495919 h 5659437"/>
              <a:gd name="connsiteX5677" fmla="*/ 2403082 w 3972063"/>
              <a:gd name="connsiteY5677" fmla="*/ 483149 h 5659437"/>
              <a:gd name="connsiteX5678" fmla="*/ 2396697 w 3972063"/>
              <a:gd name="connsiteY5678" fmla="*/ 476764 h 5659437"/>
              <a:gd name="connsiteX5679" fmla="*/ 2403082 w 3972063"/>
              <a:gd name="connsiteY5679" fmla="*/ 455479 h 5659437"/>
              <a:gd name="connsiteX5680" fmla="*/ 2428621 w 3972063"/>
              <a:gd name="connsiteY5680" fmla="*/ 438452 h 5659437"/>
              <a:gd name="connsiteX5681" fmla="*/ 2428621 w 3972063"/>
              <a:gd name="connsiteY5681" fmla="*/ 423553 h 5659437"/>
              <a:gd name="connsiteX5682" fmla="*/ 2445647 w 3972063"/>
              <a:gd name="connsiteY5682" fmla="*/ 453351 h 5659437"/>
              <a:gd name="connsiteX5683" fmla="*/ 2460545 w 3972063"/>
              <a:gd name="connsiteY5683" fmla="*/ 404398 h 5659437"/>
              <a:gd name="connsiteX5684" fmla="*/ 2479699 w 3972063"/>
              <a:gd name="connsiteY5684" fmla="*/ 357573 h 5659437"/>
              <a:gd name="connsiteX5685" fmla="*/ 2449904 w 3972063"/>
              <a:gd name="connsiteY5685" fmla="*/ 400141 h 5659437"/>
              <a:gd name="connsiteX5686" fmla="*/ 2452032 w 3972063"/>
              <a:gd name="connsiteY5686" fmla="*/ 410783 h 5659437"/>
              <a:gd name="connsiteX5687" fmla="*/ 2445647 w 3972063"/>
              <a:gd name="connsiteY5687" fmla="*/ 404398 h 5659437"/>
              <a:gd name="connsiteX5688" fmla="*/ 2443519 w 3972063"/>
              <a:gd name="connsiteY5688" fmla="*/ 440581 h 5659437"/>
              <a:gd name="connsiteX5689" fmla="*/ 2439262 w 3972063"/>
              <a:gd name="connsiteY5689" fmla="*/ 391627 h 5659437"/>
              <a:gd name="connsiteX5690" fmla="*/ 2447775 w 3972063"/>
              <a:gd name="connsiteY5690" fmla="*/ 404398 h 5659437"/>
              <a:gd name="connsiteX5691" fmla="*/ 2445647 w 3972063"/>
              <a:gd name="connsiteY5691" fmla="*/ 366086 h 5659437"/>
              <a:gd name="connsiteX5692" fmla="*/ 2469058 w 3972063"/>
              <a:gd name="connsiteY5692" fmla="*/ 355444 h 5659437"/>
              <a:gd name="connsiteX5693" fmla="*/ 2464801 w 3972063"/>
              <a:gd name="connsiteY5693" fmla="*/ 323518 h 5659437"/>
              <a:gd name="connsiteX5694" fmla="*/ 2477571 w 3972063"/>
              <a:gd name="connsiteY5694" fmla="*/ 332032 h 5659437"/>
              <a:gd name="connsiteX5695" fmla="*/ 2488212 w 3972063"/>
              <a:gd name="connsiteY5695" fmla="*/ 334160 h 5659437"/>
              <a:gd name="connsiteX5696" fmla="*/ 2486084 w 3972063"/>
              <a:gd name="connsiteY5696" fmla="*/ 312876 h 5659437"/>
              <a:gd name="connsiteX5697" fmla="*/ 2496725 w 3972063"/>
              <a:gd name="connsiteY5697" fmla="*/ 304362 h 5659437"/>
              <a:gd name="connsiteX5698" fmla="*/ 2488212 w 3972063"/>
              <a:gd name="connsiteY5698" fmla="*/ 306491 h 5659437"/>
              <a:gd name="connsiteX5699" fmla="*/ 2483956 w 3972063"/>
              <a:gd name="connsiteY5699" fmla="*/ 293720 h 5659437"/>
              <a:gd name="connsiteX5700" fmla="*/ 2496725 w 3972063"/>
              <a:gd name="connsiteY5700" fmla="*/ 285207 h 5659437"/>
              <a:gd name="connsiteX5701" fmla="*/ 2505239 w 3972063"/>
              <a:gd name="connsiteY5701" fmla="*/ 295849 h 5659437"/>
              <a:gd name="connsiteX5702" fmla="*/ 2498854 w 3972063"/>
              <a:gd name="connsiteY5702" fmla="*/ 261794 h 5659437"/>
              <a:gd name="connsiteX5703" fmla="*/ 2511623 w 3972063"/>
              <a:gd name="connsiteY5703" fmla="*/ 246895 h 5659437"/>
              <a:gd name="connsiteX5704" fmla="*/ 2518008 w 3972063"/>
              <a:gd name="connsiteY5704" fmla="*/ 259666 h 5659437"/>
              <a:gd name="connsiteX5705" fmla="*/ 2511623 w 3972063"/>
              <a:gd name="connsiteY5705" fmla="*/ 268179 h 5659437"/>
              <a:gd name="connsiteX5706" fmla="*/ 2520136 w 3972063"/>
              <a:gd name="connsiteY5706" fmla="*/ 272436 h 5659437"/>
              <a:gd name="connsiteX5707" fmla="*/ 2520136 w 3972063"/>
              <a:gd name="connsiteY5707" fmla="*/ 259666 h 5659437"/>
              <a:gd name="connsiteX5708" fmla="*/ 2535034 w 3972063"/>
              <a:gd name="connsiteY5708" fmla="*/ 253281 h 5659437"/>
              <a:gd name="connsiteX5709" fmla="*/ 2532906 w 3972063"/>
              <a:gd name="connsiteY5709" fmla="*/ 293720 h 5659437"/>
              <a:gd name="connsiteX5710" fmla="*/ 2560574 w 3972063"/>
              <a:gd name="connsiteY5710" fmla="*/ 266051 h 5659437"/>
              <a:gd name="connsiteX5711" fmla="*/ 2562702 w 3972063"/>
              <a:gd name="connsiteY5711" fmla="*/ 253281 h 5659437"/>
              <a:gd name="connsiteX5712" fmla="*/ 2556317 w 3972063"/>
              <a:gd name="connsiteY5712" fmla="*/ 249024 h 5659437"/>
              <a:gd name="connsiteX5713" fmla="*/ 2598882 w 3972063"/>
              <a:gd name="connsiteY5713" fmla="*/ 204327 h 5659437"/>
              <a:gd name="connsiteX5714" fmla="*/ 2594626 w 3972063"/>
              <a:gd name="connsiteY5714" fmla="*/ 195814 h 5659437"/>
              <a:gd name="connsiteX5715" fmla="*/ 2605267 w 3972063"/>
              <a:gd name="connsiteY5715" fmla="*/ 189428 h 5659437"/>
              <a:gd name="connsiteX5716" fmla="*/ 2607395 w 3972063"/>
              <a:gd name="connsiteY5716" fmla="*/ 204327 h 5659437"/>
              <a:gd name="connsiteX5717" fmla="*/ 2626550 w 3972063"/>
              <a:gd name="connsiteY5717" fmla="*/ 185172 h 5659437"/>
              <a:gd name="connsiteX5718" fmla="*/ 2637191 w 3972063"/>
              <a:gd name="connsiteY5718" fmla="*/ 189428 h 5659437"/>
              <a:gd name="connsiteX5719" fmla="*/ 2635063 w 3972063"/>
              <a:gd name="connsiteY5719" fmla="*/ 178786 h 5659437"/>
              <a:gd name="connsiteX5720" fmla="*/ 2647833 w 3972063"/>
              <a:gd name="connsiteY5720" fmla="*/ 185172 h 5659437"/>
              <a:gd name="connsiteX5721" fmla="*/ 2647833 w 3972063"/>
              <a:gd name="connsiteY5721" fmla="*/ 170273 h 5659437"/>
              <a:gd name="connsiteX5722" fmla="*/ 2664859 w 3972063"/>
              <a:gd name="connsiteY5722" fmla="*/ 185172 h 5659437"/>
              <a:gd name="connsiteX5723" fmla="*/ 2675500 w 3972063"/>
              <a:gd name="connsiteY5723" fmla="*/ 172401 h 5659437"/>
              <a:gd name="connsiteX5724" fmla="*/ 2675500 w 3972063"/>
              <a:gd name="connsiteY5724" fmla="*/ 176658 h 5659437"/>
              <a:gd name="connsiteX5725" fmla="*/ 2677628 w 3972063"/>
              <a:gd name="connsiteY5725" fmla="*/ 178786 h 5659437"/>
              <a:gd name="connsiteX5726" fmla="*/ 2671244 w 3972063"/>
              <a:gd name="connsiteY5726" fmla="*/ 187300 h 5659437"/>
              <a:gd name="connsiteX5727" fmla="*/ 2684013 w 3972063"/>
              <a:gd name="connsiteY5727" fmla="*/ 161759 h 5659437"/>
              <a:gd name="connsiteX5728" fmla="*/ 2696783 w 3972063"/>
              <a:gd name="connsiteY5728" fmla="*/ 163888 h 5659437"/>
              <a:gd name="connsiteX5729" fmla="*/ 2701039 w 3972063"/>
              <a:gd name="connsiteY5729" fmla="*/ 155374 h 5659437"/>
              <a:gd name="connsiteX5730" fmla="*/ 2713809 w 3972063"/>
              <a:gd name="connsiteY5730" fmla="*/ 172401 h 5659437"/>
              <a:gd name="connsiteX5731" fmla="*/ 2705296 w 3972063"/>
              <a:gd name="connsiteY5731" fmla="*/ 189428 h 5659437"/>
              <a:gd name="connsiteX5732" fmla="*/ 2715937 w 3972063"/>
              <a:gd name="connsiteY5732" fmla="*/ 197942 h 5659437"/>
              <a:gd name="connsiteX5733" fmla="*/ 2724450 w 3972063"/>
              <a:gd name="connsiteY5733" fmla="*/ 168144 h 5659437"/>
              <a:gd name="connsiteX5734" fmla="*/ 2724450 w 3972063"/>
              <a:gd name="connsiteY5734" fmla="*/ 148989 h 5659437"/>
              <a:gd name="connsiteX5735" fmla="*/ 2722322 w 3972063"/>
              <a:gd name="connsiteY5735" fmla="*/ 163888 h 5659437"/>
              <a:gd name="connsiteX5736" fmla="*/ 2737220 w 3972063"/>
              <a:gd name="connsiteY5736" fmla="*/ 166016 h 5659437"/>
              <a:gd name="connsiteX5737" fmla="*/ 2735092 w 3972063"/>
              <a:gd name="connsiteY5737" fmla="*/ 153245 h 5659437"/>
              <a:gd name="connsiteX5738" fmla="*/ 2741476 w 3972063"/>
              <a:gd name="connsiteY5738" fmla="*/ 157502 h 5659437"/>
              <a:gd name="connsiteX5739" fmla="*/ 2737220 w 3972063"/>
              <a:gd name="connsiteY5739" fmla="*/ 140475 h 5659437"/>
              <a:gd name="connsiteX5740" fmla="*/ 2749989 w 3972063"/>
              <a:gd name="connsiteY5740" fmla="*/ 146860 h 5659437"/>
              <a:gd name="connsiteX5741" fmla="*/ 2745733 w 3972063"/>
              <a:gd name="connsiteY5741" fmla="*/ 127705 h 5659437"/>
              <a:gd name="connsiteX5742" fmla="*/ 2749989 w 3972063"/>
              <a:gd name="connsiteY5742" fmla="*/ 136218 h 5659437"/>
              <a:gd name="connsiteX5743" fmla="*/ 2758503 w 3972063"/>
              <a:gd name="connsiteY5743" fmla="*/ 136218 h 5659437"/>
              <a:gd name="connsiteX5744" fmla="*/ 2767016 w 3972063"/>
              <a:gd name="connsiteY5744" fmla="*/ 108549 h 5659437"/>
              <a:gd name="connsiteX5745" fmla="*/ 2758503 w 3972063"/>
              <a:gd name="connsiteY5745" fmla="*/ 97907 h 5659437"/>
              <a:gd name="connsiteX5746" fmla="*/ 2760631 w 3972063"/>
              <a:gd name="connsiteY5746" fmla="*/ 89393 h 5659437"/>
              <a:gd name="connsiteX5747" fmla="*/ 2771272 w 3972063"/>
              <a:gd name="connsiteY5747" fmla="*/ 85136 h 5659437"/>
              <a:gd name="connsiteX5748" fmla="*/ 2764887 w 3972063"/>
              <a:gd name="connsiteY5748" fmla="*/ 117063 h 5659437"/>
              <a:gd name="connsiteX5749" fmla="*/ 2769144 w 3972063"/>
              <a:gd name="connsiteY5749" fmla="*/ 121319 h 5659437"/>
              <a:gd name="connsiteX5750" fmla="*/ 2801068 w 3972063"/>
              <a:gd name="connsiteY5750" fmla="*/ 59596 h 5659437"/>
              <a:gd name="connsiteX5751" fmla="*/ 2813838 w 3972063"/>
              <a:gd name="connsiteY5751" fmla="*/ 59596 h 5659437"/>
              <a:gd name="connsiteX5752" fmla="*/ 2809581 w 3972063"/>
              <a:gd name="connsiteY5752" fmla="*/ 80880 h 5659437"/>
              <a:gd name="connsiteX5753" fmla="*/ 2809581 w 3972063"/>
              <a:gd name="connsiteY5753" fmla="*/ 104292 h 5659437"/>
              <a:gd name="connsiteX5754" fmla="*/ 2813838 w 3972063"/>
              <a:gd name="connsiteY5754" fmla="*/ 106421 h 5659437"/>
              <a:gd name="connsiteX5755" fmla="*/ 2841505 w 3972063"/>
              <a:gd name="connsiteY5755" fmla="*/ 59596 h 5659437"/>
              <a:gd name="connsiteX5756" fmla="*/ 2873429 w 3972063"/>
              <a:gd name="connsiteY5756" fmla="*/ 27669 h 5659437"/>
              <a:gd name="connsiteX5757" fmla="*/ 2875557 w 3972063"/>
              <a:gd name="connsiteY5757" fmla="*/ 19156 h 5659437"/>
              <a:gd name="connsiteX5758" fmla="*/ 2881942 w 3972063"/>
              <a:gd name="connsiteY5758" fmla="*/ 29798 h 5659437"/>
              <a:gd name="connsiteX5759" fmla="*/ 2894712 w 3972063"/>
              <a:gd name="connsiteY5759" fmla="*/ 27669 h 5659437"/>
              <a:gd name="connsiteX5760" fmla="*/ 2894712 w 3972063"/>
              <a:gd name="connsiteY5760" fmla="*/ 19156 h 5659437"/>
              <a:gd name="connsiteX5761" fmla="*/ 2890455 w 3972063"/>
              <a:gd name="connsiteY5761" fmla="*/ 25541 h 5659437"/>
              <a:gd name="connsiteX5762" fmla="*/ 2894712 w 3972063"/>
              <a:gd name="connsiteY5762" fmla="*/ 0 h 565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Lst>
            <a:rect l="l" t="t" r="r" b="b"/>
            <a:pathLst>
              <a:path w="3972063" h="5659437">
                <a:moveTo>
                  <a:pt x="2455756" y="5262223"/>
                </a:moveTo>
                <a:cubicBezTo>
                  <a:pt x="2456288" y="5261957"/>
                  <a:pt x="2457353" y="5262489"/>
                  <a:pt x="2460545" y="5265682"/>
                </a:cubicBezTo>
                <a:cubicBezTo>
                  <a:pt x="2458417" y="5265682"/>
                  <a:pt x="2458417" y="5267810"/>
                  <a:pt x="2454160" y="5263553"/>
                </a:cubicBezTo>
                <a:cubicBezTo>
                  <a:pt x="2455224" y="5263553"/>
                  <a:pt x="2455224" y="5262489"/>
                  <a:pt x="2455756" y="5262223"/>
                </a:cubicBezTo>
                <a:close/>
                <a:moveTo>
                  <a:pt x="2439262" y="5106051"/>
                </a:moveTo>
                <a:lnTo>
                  <a:pt x="2441390" y="5108180"/>
                </a:lnTo>
                <a:lnTo>
                  <a:pt x="2441390" y="5108180"/>
                </a:lnTo>
                <a:cubicBezTo>
                  <a:pt x="2439262" y="5106051"/>
                  <a:pt x="2439262" y="5106051"/>
                  <a:pt x="2439262" y="5106051"/>
                </a:cubicBezTo>
                <a:close/>
                <a:moveTo>
                  <a:pt x="2399771" y="5097065"/>
                </a:moveTo>
                <a:lnTo>
                  <a:pt x="2400155" y="5097272"/>
                </a:lnTo>
                <a:cubicBezTo>
                  <a:pt x="2400421" y="5098070"/>
                  <a:pt x="2399889" y="5098602"/>
                  <a:pt x="2398825" y="5097538"/>
                </a:cubicBezTo>
                <a:close/>
                <a:moveTo>
                  <a:pt x="2486084" y="5069868"/>
                </a:moveTo>
                <a:cubicBezTo>
                  <a:pt x="2488212" y="5071997"/>
                  <a:pt x="2483956" y="5071997"/>
                  <a:pt x="2492469" y="5078382"/>
                </a:cubicBezTo>
                <a:cubicBezTo>
                  <a:pt x="2490341" y="5076253"/>
                  <a:pt x="2488212" y="5076253"/>
                  <a:pt x="2486084" y="5074125"/>
                </a:cubicBezTo>
                <a:cubicBezTo>
                  <a:pt x="2483956" y="5071997"/>
                  <a:pt x="2481828" y="5067740"/>
                  <a:pt x="2486084" y="5069868"/>
                </a:cubicBezTo>
                <a:close/>
                <a:moveTo>
                  <a:pt x="2547804" y="5016658"/>
                </a:moveTo>
                <a:cubicBezTo>
                  <a:pt x="2547804" y="5016658"/>
                  <a:pt x="2547804" y="5014530"/>
                  <a:pt x="2549932" y="5016658"/>
                </a:cubicBezTo>
                <a:lnTo>
                  <a:pt x="2548539" y="5017006"/>
                </a:lnTo>
                <a:close/>
                <a:moveTo>
                  <a:pt x="764315" y="4578738"/>
                </a:moveTo>
                <a:lnTo>
                  <a:pt x="768571" y="4583527"/>
                </a:lnTo>
                <a:cubicBezTo>
                  <a:pt x="770167" y="4587252"/>
                  <a:pt x="769635" y="4590977"/>
                  <a:pt x="764315" y="4593105"/>
                </a:cubicBezTo>
                <a:cubicBezTo>
                  <a:pt x="763250" y="4589912"/>
                  <a:pt x="763782" y="4587784"/>
                  <a:pt x="764314" y="4585655"/>
                </a:cubicBezTo>
                <a:close/>
                <a:moveTo>
                  <a:pt x="764315" y="4578206"/>
                </a:moveTo>
                <a:lnTo>
                  <a:pt x="764315" y="4578738"/>
                </a:lnTo>
                <a:lnTo>
                  <a:pt x="763895" y="4578266"/>
                </a:lnTo>
                <a:close/>
                <a:moveTo>
                  <a:pt x="843060" y="4535638"/>
                </a:moveTo>
                <a:cubicBezTo>
                  <a:pt x="843060" y="4539895"/>
                  <a:pt x="845189" y="4542023"/>
                  <a:pt x="849445" y="4539895"/>
                </a:cubicBezTo>
                <a:cubicBezTo>
                  <a:pt x="851574" y="4552665"/>
                  <a:pt x="843060" y="4563307"/>
                  <a:pt x="834547" y="4559050"/>
                </a:cubicBezTo>
                <a:cubicBezTo>
                  <a:pt x="838804" y="4556922"/>
                  <a:pt x="838804" y="4552665"/>
                  <a:pt x="838804" y="4548408"/>
                </a:cubicBezTo>
                <a:cubicBezTo>
                  <a:pt x="836676" y="4542023"/>
                  <a:pt x="836676" y="4537766"/>
                  <a:pt x="843060" y="4535638"/>
                </a:cubicBezTo>
                <a:close/>
                <a:moveTo>
                  <a:pt x="3339433" y="4171984"/>
                </a:moveTo>
                <a:lnTo>
                  <a:pt x="3343777" y="4178065"/>
                </a:lnTo>
                <a:cubicBezTo>
                  <a:pt x="3343777" y="4175937"/>
                  <a:pt x="3341648" y="4175937"/>
                  <a:pt x="3339520" y="4173808"/>
                </a:cubicBezTo>
                <a:close/>
                <a:moveTo>
                  <a:pt x="3326656" y="3978939"/>
                </a:moveTo>
                <a:lnTo>
                  <a:pt x="3326218" y="3983316"/>
                </a:lnTo>
                <a:cubicBezTo>
                  <a:pt x="3325154" y="3984380"/>
                  <a:pt x="3323558" y="3984380"/>
                  <a:pt x="3322494" y="3982252"/>
                </a:cubicBezTo>
                <a:close/>
                <a:moveTo>
                  <a:pt x="3326750" y="3977995"/>
                </a:moveTo>
                <a:lnTo>
                  <a:pt x="3327688" y="3978118"/>
                </a:lnTo>
                <a:lnTo>
                  <a:pt x="3326656" y="3978939"/>
                </a:lnTo>
                <a:close/>
                <a:moveTo>
                  <a:pt x="3326750" y="3786438"/>
                </a:moveTo>
                <a:lnTo>
                  <a:pt x="3324760" y="3787599"/>
                </a:lnTo>
                <a:lnTo>
                  <a:pt x="3324356" y="3786970"/>
                </a:lnTo>
                <a:cubicBezTo>
                  <a:pt x="3324622" y="3785906"/>
                  <a:pt x="3325686" y="3785374"/>
                  <a:pt x="3326750" y="3786438"/>
                </a:cubicBezTo>
                <a:close/>
                <a:moveTo>
                  <a:pt x="3442731" y="3351654"/>
                </a:moveTo>
                <a:lnTo>
                  <a:pt x="3443805" y="3352243"/>
                </a:lnTo>
                <a:lnTo>
                  <a:pt x="3443604" y="3352395"/>
                </a:lnTo>
                <a:close/>
                <a:moveTo>
                  <a:pt x="3433164" y="3339472"/>
                </a:moveTo>
                <a:cubicBezTo>
                  <a:pt x="3433164" y="3341601"/>
                  <a:pt x="3434760" y="3344261"/>
                  <a:pt x="3437155" y="3346922"/>
                </a:cubicBezTo>
                <a:lnTo>
                  <a:pt x="3442731" y="3351654"/>
                </a:lnTo>
                <a:lnTo>
                  <a:pt x="3435558" y="3347720"/>
                </a:lnTo>
                <a:cubicBezTo>
                  <a:pt x="3433696" y="3345326"/>
                  <a:pt x="3432100" y="3342665"/>
                  <a:pt x="3428907" y="3341601"/>
                </a:cubicBezTo>
                <a:cubicBezTo>
                  <a:pt x="3431036" y="3341601"/>
                  <a:pt x="3428907" y="3337344"/>
                  <a:pt x="3433164" y="3339472"/>
                </a:cubicBezTo>
                <a:close/>
                <a:moveTo>
                  <a:pt x="345046" y="2292030"/>
                </a:moveTo>
                <a:lnTo>
                  <a:pt x="345569" y="2292400"/>
                </a:lnTo>
                <a:lnTo>
                  <a:pt x="345046" y="2292296"/>
                </a:lnTo>
                <a:cubicBezTo>
                  <a:pt x="342917" y="2289103"/>
                  <a:pt x="343449" y="2290167"/>
                  <a:pt x="345046" y="2292030"/>
                </a:cubicBezTo>
                <a:close/>
                <a:moveTo>
                  <a:pt x="394048" y="2186217"/>
                </a:moveTo>
                <a:lnTo>
                  <a:pt x="402509" y="2192260"/>
                </a:lnTo>
                <a:cubicBezTo>
                  <a:pt x="398252" y="2190132"/>
                  <a:pt x="402509" y="2194389"/>
                  <a:pt x="398252" y="2192260"/>
                </a:cubicBezTo>
                <a:close/>
                <a:moveTo>
                  <a:pt x="393864" y="2186086"/>
                </a:moveTo>
                <a:lnTo>
                  <a:pt x="393996" y="2186141"/>
                </a:lnTo>
                <a:lnTo>
                  <a:pt x="394048" y="2186217"/>
                </a:lnTo>
                <a:close/>
                <a:moveTo>
                  <a:pt x="414480" y="2048327"/>
                </a:moveTo>
                <a:cubicBezTo>
                  <a:pt x="415278" y="2048061"/>
                  <a:pt x="416343" y="2048593"/>
                  <a:pt x="419535" y="2051786"/>
                </a:cubicBezTo>
                <a:cubicBezTo>
                  <a:pt x="417407" y="2051786"/>
                  <a:pt x="417407" y="2056042"/>
                  <a:pt x="411022" y="2049657"/>
                </a:cubicBezTo>
                <a:cubicBezTo>
                  <a:pt x="413150" y="2049657"/>
                  <a:pt x="413682" y="2048593"/>
                  <a:pt x="414480" y="2048327"/>
                </a:cubicBezTo>
                <a:close/>
                <a:moveTo>
                  <a:pt x="308865" y="2024116"/>
                </a:moveTo>
                <a:lnTo>
                  <a:pt x="309274" y="2024116"/>
                </a:lnTo>
                <a:lnTo>
                  <a:pt x="309551" y="2024459"/>
                </a:lnTo>
                <a:close/>
                <a:moveTo>
                  <a:pt x="304608" y="2015603"/>
                </a:moveTo>
                <a:cubicBezTo>
                  <a:pt x="306737" y="2019859"/>
                  <a:pt x="310993" y="2019859"/>
                  <a:pt x="315250" y="2024116"/>
                </a:cubicBezTo>
                <a:lnTo>
                  <a:pt x="309274" y="2024116"/>
                </a:lnTo>
                <a:lnTo>
                  <a:pt x="305407" y="2019327"/>
                </a:lnTo>
                <a:cubicBezTo>
                  <a:pt x="304076" y="2017731"/>
                  <a:pt x="303544" y="2016667"/>
                  <a:pt x="304608" y="2015603"/>
                </a:cubicBezTo>
                <a:close/>
                <a:moveTo>
                  <a:pt x="180318" y="1997724"/>
                </a:moveTo>
                <a:lnTo>
                  <a:pt x="191810" y="2002832"/>
                </a:lnTo>
                <a:cubicBezTo>
                  <a:pt x="187554" y="2000704"/>
                  <a:pt x="191810" y="2004961"/>
                  <a:pt x="185425" y="2002832"/>
                </a:cubicBezTo>
                <a:close/>
                <a:moveTo>
                  <a:pt x="179041" y="1996447"/>
                </a:moveTo>
                <a:lnTo>
                  <a:pt x="180318" y="1997724"/>
                </a:lnTo>
                <a:lnTo>
                  <a:pt x="178206" y="1996786"/>
                </a:lnTo>
                <a:close/>
                <a:moveTo>
                  <a:pt x="3607682" y="1964521"/>
                </a:moveTo>
                <a:cubicBezTo>
                  <a:pt x="3607682" y="1970906"/>
                  <a:pt x="3603425" y="1975163"/>
                  <a:pt x="3599169" y="1977291"/>
                </a:cubicBezTo>
                <a:cubicBezTo>
                  <a:pt x="3597041" y="1973034"/>
                  <a:pt x="3599169" y="1970906"/>
                  <a:pt x="3601297" y="1968778"/>
                </a:cubicBezTo>
                <a:cubicBezTo>
                  <a:pt x="3603425" y="1966649"/>
                  <a:pt x="3605554" y="1966649"/>
                  <a:pt x="3607682" y="1964521"/>
                </a:cubicBezTo>
                <a:close/>
                <a:moveTo>
                  <a:pt x="406765" y="1868742"/>
                </a:moveTo>
                <a:lnTo>
                  <a:pt x="409130" y="1870634"/>
                </a:lnTo>
                <a:lnTo>
                  <a:pt x="408894" y="1870871"/>
                </a:lnTo>
                <a:cubicBezTo>
                  <a:pt x="406765" y="1868742"/>
                  <a:pt x="406765" y="1868742"/>
                  <a:pt x="406765" y="1868742"/>
                </a:cubicBezTo>
                <a:close/>
                <a:moveTo>
                  <a:pt x="365146" y="1864013"/>
                </a:moveTo>
                <a:lnTo>
                  <a:pt x="365530" y="1864220"/>
                </a:lnTo>
                <a:cubicBezTo>
                  <a:pt x="365796" y="1865018"/>
                  <a:pt x="365264" y="1865550"/>
                  <a:pt x="364200" y="1864486"/>
                </a:cubicBezTo>
                <a:close/>
                <a:moveTo>
                  <a:pt x="151373" y="1760194"/>
                </a:moveTo>
                <a:lnTo>
                  <a:pt x="150718" y="1760685"/>
                </a:lnTo>
                <a:lnTo>
                  <a:pt x="149564" y="1760300"/>
                </a:lnTo>
                <a:close/>
                <a:moveTo>
                  <a:pt x="140732" y="1760194"/>
                </a:moveTo>
                <a:cubicBezTo>
                  <a:pt x="144988" y="1761258"/>
                  <a:pt x="147649" y="1761790"/>
                  <a:pt x="149245" y="1761790"/>
                </a:cubicBezTo>
                <a:lnTo>
                  <a:pt x="150718" y="1760685"/>
                </a:lnTo>
                <a:lnTo>
                  <a:pt x="155630" y="1762322"/>
                </a:lnTo>
                <a:cubicBezTo>
                  <a:pt x="155630" y="1764450"/>
                  <a:pt x="149245" y="1764450"/>
                  <a:pt x="151373" y="1766579"/>
                </a:cubicBezTo>
                <a:cubicBezTo>
                  <a:pt x="149245" y="1764450"/>
                  <a:pt x="144988" y="1764450"/>
                  <a:pt x="140732" y="1760194"/>
                </a:cubicBezTo>
                <a:close/>
                <a:moveTo>
                  <a:pt x="144228" y="1758521"/>
                </a:moveTo>
                <a:lnTo>
                  <a:pt x="149564" y="1760300"/>
                </a:lnTo>
                <a:lnTo>
                  <a:pt x="146850" y="1760460"/>
                </a:lnTo>
                <a:close/>
                <a:moveTo>
                  <a:pt x="143088" y="1757678"/>
                </a:moveTo>
                <a:lnTo>
                  <a:pt x="144228" y="1758521"/>
                </a:lnTo>
                <a:lnTo>
                  <a:pt x="142860" y="1758065"/>
                </a:lnTo>
                <a:close/>
                <a:moveTo>
                  <a:pt x="302381" y="1723813"/>
                </a:moveTo>
                <a:lnTo>
                  <a:pt x="302480" y="1724011"/>
                </a:lnTo>
                <a:lnTo>
                  <a:pt x="302218" y="1723954"/>
                </a:lnTo>
                <a:close/>
                <a:moveTo>
                  <a:pt x="300352" y="1719754"/>
                </a:moveTo>
                <a:cubicBezTo>
                  <a:pt x="300884" y="1719222"/>
                  <a:pt x="302480" y="1719754"/>
                  <a:pt x="304608" y="1721882"/>
                </a:cubicBezTo>
                <a:lnTo>
                  <a:pt x="302381" y="1723813"/>
                </a:lnTo>
                <a:close/>
                <a:moveTo>
                  <a:pt x="221606" y="1577151"/>
                </a:moveTo>
                <a:cubicBezTo>
                  <a:pt x="221606" y="1577151"/>
                  <a:pt x="223734" y="1577151"/>
                  <a:pt x="225862" y="1579279"/>
                </a:cubicBezTo>
                <a:lnTo>
                  <a:pt x="227410" y="1581988"/>
                </a:lnTo>
                <a:close/>
                <a:moveTo>
                  <a:pt x="1483669" y="1294072"/>
                </a:moveTo>
                <a:cubicBezTo>
                  <a:pt x="1483669" y="1294072"/>
                  <a:pt x="1483669" y="1296201"/>
                  <a:pt x="1481541" y="1296201"/>
                </a:cubicBezTo>
                <a:lnTo>
                  <a:pt x="1483401" y="1294084"/>
                </a:lnTo>
                <a:close/>
                <a:moveTo>
                  <a:pt x="506794" y="1232348"/>
                </a:moveTo>
                <a:cubicBezTo>
                  <a:pt x="508922" y="1234477"/>
                  <a:pt x="511051" y="1238734"/>
                  <a:pt x="515307" y="1238734"/>
                </a:cubicBezTo>
                <a:cubicBezTo>
                  <a:pt x="521692" y="1245119"/>
                  <a:pt x="511051" y="1238734"/>
                  <a:pt x="515307" y="1245119"/>
                </a:cubicBezTo>
                <a:cubicBezTo>
                  <a:pt x="517435" y="1245119"/>
                  <a:pt x="517435" y="1242990"/>
                  <a:pt x="519564" y="1245119"/>
                </a:cubicBezTo>
                <a:cubicBezTo>
                  <a:pt x="519564" y="1251504"/>
                  <a:pt x="511051" y="1249376"/>
                  <a:pt x="508922" y="1253633"/>
                </a:cubicBezTo>
                <a:cubicBezTo>
                  <a:pt x="506794" y="1251504"/>
                  <a:pt x="508922" y="1249376"/>
                  <a:pt x="502537" y="1247247"/>
                </a:cubicBezTo>
                <a:cubicBezTo>
                  <a:pt x="498281" y="1242990"/>
                  <a:pt x="500409" y="1242990"/>
                  <a:pt x="506794" y="1245119"/>
                </a:cubicBezTo>
                <a:cubicBezTo>
                  <a:pt x="506794" y="1242990"/>
                  <a:pt x="502537" y="1232348"/>
                  <a:pt x="506794" y="1232348"/>
                </a:cubicBezTo>
                <a:close/>
                <a:moveTo>
                  <a:pt x="1728420" y="1025893"/>
                </a:moveTo>
                <a:lnTo>
                  <a:pt x="1725297" y="1027859"/>
                </a:lnTo>
                <a:lnTo>
                  <a:pt x="1724430" y="1027223"/>
                </a:lnTo>
                <a:cubicBezTo>
                  <a:pt x="1724696" y="1025893"/>
                  <a:pt x="1726292" y="1024829"/>
                  <a:pt x="1728420" y="1025893"/>
                </a:cubicBezTo>
                <a:close/>
                <a:moveTo>
                  <a:pt x="1170814" y="813052"/>
                </a:moveTo>
                <a:cubicBezTo>
                  <a:pt x="1177199" y="821566"/>
                  <a:pt x="1172942" y="817309"/>
                  <a:pt x="1175070" y="823694"/>
                </a:cubicBezTo>
                <a:cubicBezTo>
                  <a:pt x="1172942" y="821566"/>
                  <a:pt x="1170814" y="819437"/>
                  <a:pt x="1168686" y="815180"/>
                </a:cubicBezTo>
                <a:cubicBezTo>
                  <a:pt x="1177199" y="821566"/>
                  <a:pt x="1166557" y="808795"/>
                  <a:pt x="1170814" y="813052"/>
                </a:cubicBezTo>
                <a:close/>
                <a:moveTo>
                  <a:pt x="3075615" y="669917"/>
                </a:moveTo>
                <a:lnTo>
                  <a:pt x="3076034" y="670389"/>
                </a:lnTo>
                <a:lnTo>
                  <a:pt x="3075615" y="670449"/>
                </a:lnTo>
                <a:close/>
                <a:moveTo>
                  <a:pt x="3075615" y="655550"/>
                </a:moveTo>
                <a:cubicBezTo>
                  <a:pt x="3076679" y="658742"/>
                  <a:pt x="3076147" y="660871"/>
                  <a:pt x="3075615" y="662999"/>
                </a:cubicBezTo>
                <a:lnTo>
                  <a:pt x="3075615" y="669917"/>
                </a:lnTo>
                <a:lnTo>
                  <a:pt x="3071358" y="665128"/>
                </a:lnTo>
                <a:cubicBezTo>
                  <a:pt x="3069762" y="661403"/>
                  <a:pt x="3070294" y="657678"/>
                  <a:pt x="3075615" y="655550"/>
                </a:cubicBezTo>
                <a:close/>
                <a:moveTo>
                  <a:pt x="2894712" y="0"/>
                </a:moveTo>
                <a:cubicBezTo>
                  <a:pt x="2911738" y="14899"/>
                  <a:pt x="2926636" y="2129"/>
                  <a:pt x="2941534" y="0"/>
                </a:cubicBezTo>
                <a:cubicBezTo>
                  <a:pt x="2943662" y="8514"/>
                  <a:pt x="2954303" y="8514"/>
                  <a:pt x="2962816" y="8514"/>
                </a:cubicBezTo>
                <a:cubicBezTo>
                  <a:pt x="2975586" y="29798"/>
                  <a:pt x="2969201" y="57467"/>
                  <a:pt x="2958560" y="80880"/>
                </a:cubicBezTo>
                <a:cubicBezTo>
                  <a:pt x="2952175" y="76623"/>
                  <a:pt x="2958560" y="74494"/>
                  <a:pt x="2954303" y="68109"/>
                </a:cubicBezTo>
                <a:cubicBezTo>
                  <a:pt x="2943662" y="70238"/>
                  <a:pt x="2950047" y="85136"/>
                  <a:pt x="2939405" y="87265"/>
                </a:cubicBezTo>
                <a:cubicBezTo>
                  <a:pt x="2956432" y="114934"/>
                  <a:pt x="2915994" y="129833"/>
                  <a:pt x="2913866" y="146860"/>
                </a:cubicBezTo>
                <a:cubicBezTo>
                  <a:pt x="2903225" y="148989"/>
                  <a:pt x="2896840" y="155374"/>
                  <a:pt x="2890455" y="163888"/>
                </a:cubicBezTo>
                <a:cubicBezTo>
                  <a:pt x="2884070" y="170273"/>
                  <a:pt x="2881942" y="180915"/>
                  <a:pt x="2879814" y="187300"/>
                </a:cubicBezTo>
                <a:cubicBezTo>
                  <a:pt x="2884070" y="185172"/>
                  <a:pt x="2886199" y="170273"/>
                  <a:pt x="2892583" y="180915"/>
                </a:cubicBezTo>
                <a:cubicBezTo>
                  <a:pt x="2888327" y="191557"/>
                  <a:pt x="2877686" y="193685"/>
                  <a:pt x="2877686" y="208584"/>
                </a:cubicBezTo>
                <a:cubicBezTo>
                  <a:pt x="2867044" y="212841"/>
                  <a:pt x="2854275" y="225611"/>
                  <a:pt x="2860659" y="236253"/>
                </a:cubicBezTo>
                <a:cubicBezTo>
                  <a:pt x="2854275" y="240510"/>
                  <a:pt x="2858531" y="231997"/>
                  <a:pt x="2850018" y="231997"/>
                </a:cubicBezTo>
                <a:cubicBezTo>
                  <a:pt x="2845762" y="238382"/>
                  <a:pt x="2850018" y="255409"/>
                  <a:pt x="2839377" y="253281"/>
                </a:cubicBezTo>
                <a:cubicBezTo>
                  <a:pt x="2839377" y="246895"/>
                  <a:pt x="2850018" y="249024"/>
                  <a:pt x="2843633" y="242639"/>
                </a:cubicBezTo>
                <a:cubicBezTo>
                  <a:pt x="2837248" y="246895"/>
                  <a:pt x="2824479" y="251152"/>
                  <a:pt x="2837248" y="259666"/>
                </a:cubicBezTo>
                <a:cubicBezTo>
                  <a:pt x="2820222" y="266051"/>
                  <a:pt x="2811709" y="280950"/>
                  <a:pt x="2801068" y="295849"/>
                </a:cubicBezTo>
                <a:cubicBezTo>
                  <a:pt x="2807453" y="308619"/>
                  <a:pt x="2803196" y="329903"/>
                  <a:pt x="2796811" y="340545"/>
                </a:cubicBezTo>
                <a:cubicBezTo>
                  <a:pt x="2803196" y="344802"/>
                  <a:pt x="2807453" y="349059"/>
                  <a:pt x="2815966" y="353316"/>
                </a:cubicBezTo>
                <a:cubicBezTo>
                  <a:pt x="2815966" y="349059"/>
                  <a:pt x="2818094" y="346931"/>
                  <a:pt x="2815966" y="342674"/>
                </a:cubicBezTo>
                <a:cubicBezTo>
                  <a:pt x="2811709" y="340545"/>
                  <a:pt x="2807453" y="336289"/>
                  <a:pt x="2807453" y="329903"/>
                </a:cubicBezTo>
                <a:cubicBezTo>
                  <a:pt x="2815966" y="325647"/>
                  <a:pt x="2824479" y="321390"/>
                  <a:pt x="2826607" y="310748"/>
                </a:cubicBezTo>
                <a:cubicBezTo>
                  <a:pt x="2830864" y="310748"/>
                  <a:pt x="2832992" y="315005"/>
                  <a:pt x="2835120" y="315005"/>
                </a:cubicBezTo>
                <a:cubicBezTo>
                  <a:pt x="2830864" y="306491"/>
                  <a:pt x="2839377" y="310748"/>
                  <a:pt x="2839377" y="302234"/>
                </a:cubicBezTo>
                <a:cubicBezTo>
                  <a:pt x="2839377" y="302234"/>
                  <a:pt x="2835120" y="302234"/>
                  <a:pt x="2835120" y="300106"/>
                </a:cubicBezTo>
                <a:cubicBezTo>
                  <a:pt x="2839377" y="300106"/>
                  <a:pt x="2843633" y="300106"/>
                  <a:pt x="2845762" y="300106"/>
                </a:cubicBezTo>
                <a:cubicBezTo>
                  <a:pt x="2843633" y="306491"/>
                  <a:pt x="2837248" y="321390"/>
                  <a:pt x="2847890" y="325647"/>
                </a:cubicBezTo>
                <a:cubicBezTo>
                  <a:pt x="2854275" y="315005"/>
                  <a:pt x="2850018" y="302234"/>
                  <a:pt x="2862788" y="297977"/>
                </a:cubicBezTo>
                <a:cubicBezTo>
                  <a:pt x="2869173" y="300106"/>
                  <a:pt x="2864916" y="308619"/>
                  <a:pt x="2871301" y="308619"/>
                </a:cubicBezTo>
                <a:cubicBezTo>
                  <a:pt x="2877686" y="304362"/>
                  <a:pt x="2879814" y="293720"/>
                  <a:pt x="2888327" y="293720"/>
                </a:cubicBezTo>
                <a:cubicBezTo>
                  <a:pt x="2888327" y="300106"/>
                  <a:pt x="2888327" y="304362"/>
                  <a:pt x="2892583" y="306491"/>
                </a:cubicBezTo>
                <a:cubicBezTo>
                  <a:pt x="2901097" y="306491"/>
                  <a:pt x="2898968" y="293720"/>
                  <a:pt x="2911738" y="300106"/>
                </a:cubicBezTo>
                <a:cubicBezTo>
                  <a:pt x="2911738" y="295849"/>
                  <a:pt x="2907481" y="295849"/>
                  <a:pt x="2909610" y="291592"/>
                </a:cubicBezTo>
                <a:cubicBezTo>
                  <a:pt x="2920251" y="293720"/>
                  <a:pt x="2926636" y="289464"/>
                  <a:pt x="2930892" y="280950"/>
                </a:cubicBezTo>
                <a:cubicBezTo>
                  <a:pt x="2943662" y="287335"/>
                  <a:pt x="2945790" y="276693"/>
                  <a:pt x="2956432" y="278822"/>
                </a:cubicBezTo>
                <a:cubicBezTo>
                  <a:pt x="2943662" y="315005"/>
                  <a:pt x="2915994" y="332032"/>
                  <a:pt x="2905353" y="370343"/>
                </a:cubicBezTo>
                <a:cubicBezTo>
                  <a:pt x="2892583" y="372472"/>
                  <a:pt x="2890455" y="385242"/>
                  <a:pt x="2888327" y="400141"/>
                </a:cubicBezTo>
                <a:lnTo>
                  <a:pt x="2884032" y="402448"/>
                </a:lnTo>
                <a:lnTo>
                  <a:pt x="2884070" y="402269"/>
                </a:lnTo>
                <a:lnTo>
                  <a:pt x="2883922" y="402507"/>
                </a:lnTo>
                <a:lnTo>
                  <a:pt x="2873961" y="407856"/>
                </a:lnTo>
                <a:cubicBezTo>
                  <a:pt x="2871301" y="413443"/>
                  <a:pt x="2871301" y="421425"/>
                  <a:pt x="2875557" y="429939"/>
                </a:cubicBezTo>
                <a:cubicBezTo>
                  <a:pt x="2876622" y="424618"/>
                  <a:pt x="2876622" y="418232"/>
                  <a:pt x="2877420" y="412911"/>
                </a:cubicBezTo>
                <a:lnTo>
                  <a:pt x="2883922" y="402507"/>
                </a:lnTo>
                <a:lnTo>
                  <a:pt x="2884032" y="402448"/>
                </a:lnTo>
                <a:lnTo>
                  <a:pt x="2878750" y="427278"/>
                </a:lnTo>
                <a:cubicBezTo>
                  <a:pt x="2876622" y="434727"/>
                  <a:pt x="2873429" y="440581"/>
                  <a:pt x="2867044" y="442709"/>
                </a:cubicBezTo>
                <a:cubicBezTo>
                  <a:pt x="2875557" y="446966"/>
                  <a:pt x="2869173" y="457608"/>
                  <a:pt x="2864916" y="459736"/>
                </a:cubicBezTo>
                <a:cubicBezTo>
                  <a:pt x="2864916" y="453351"/>
                  <a:pt x="2867044" y="440581"/>
                  <a:pt x="2862788" y="436324"/>
                </a:cubicBezTo>
                <a:cubicBezTo>
                  <a:pt x="2856403" y="446966"/>
                  <a:pt x="2867044" y="461865"/>
                  <a:pt x="2862788" y="474635"/>
                </a:cubicBezTo>
                <a:cubicBezTo>
                  <a:pt x="2858531" y="474635"/>
                  <a:pt x="2856403" y="470378"/>
                  <a:pt x="2852146" y="470378"/>
                </a:cubicBezTo>
                <a:cubicBezTo>
                  <a:pt x="2850018" y="474635"/>
                  <a:pt x="2847890" y="489534"/>
                  <a:pt x="2843633" y="478892"/>
                </a:cubicBezTo>
                <a:cubicBezTo>
                  <a:pt x="2843633" y="481020"/>
                  <a:pt x="2841505" y="481020"/>
                  <a:pt x="2841505" y="483149"/>
                </a:cubicBezTo>
                <a:cubicBezTo>
                  <a:pt x="2845762" y="487406"/>
                  <a:pt x="2843633" y="495919"/>
                  <a:pt x="2847890" y="500176"/>
                </a:cubicBezTo>
                <a:cubicBezTo>
                  <a:pt x="2850018" y="500176"/>
                  <a:pt x="2852146" y="498048"/>
                  <a:pt x="2852146" y="495919"/>
                </a:cubicBezTo>
                <a:cubicBezTo>
                  <a:pt x="2852146" y="491662"/>
                  <a:pt x="2847890" y="489534"/>
                  <a:pt x="2850018" y="485277"/>
                </a:cubicBezTo>
                <a:cubicBezTo>
                  <a:pt x="2858531" y="489534"/>
                  <a:pt x="2850018" y="474635"/>
                  <a:pt x="2856403" y="476764"/>
                </a:cubicBezTo>
                <a:cubicBezTo>
                  <a:pt x="2860659" y="487406"/>
                  <a:pt x="2854275" y="483149"/>
                  <a:pt x="2854275" y="493791"/>
                </a:cubicBezTo>
                <a:cubicBezTo>
                  <a:pt x="2858531" y="500176"/>
                  <a:pt x="2867044" y="498048"/>
                  <a:pt x="2867044" y="495919"/>
                </a:cubicBezTo>
                <a:cubicBezTo>
                  <a:pt x="2869173" y="502304"/>
                  <a:pt x="2867044" y="510818"/>
                  <a:pt x="2875557" y="510818"/>
                </a:cubicBezTo>
                <a:cubicBezTo>
                  <a:pt x="2873429" y="498048"/>
                  <a:pt x="2867044" y="468250"/>
                  <a:pt x="2881942" y="476764"/>
                </a:cubicBezTo>
                <a:cubicBezTo>
                  <a:pt x="2884070" y="472507"/>
                  <a:pt x="2884070" y="468250"/>
                  <a:pt x="2888327" y="463993"/>
                </a:cubicBezTo>
                <a:cubicBezTo>
                  <a:pt x="2884070" y="463993"/>
                  <a:pt x="2881942" y="461865"/>
                  <a:pt x="2879814" y="459736"/>
                </a:cubicBezTo>
                <a:cubicBezTo>
                  <a:pt x="2886199" y="459736"/>
                  <a:pt x="2890455" y="457608"/>
                  <a:pt x="2890455" y="455479"/>
                </a:cubicBezTo>
                <a:cubicBezTo>
                  <a:pt x="2894712" y="444837"/>
                  <a:pt x="2898968" y="434195"/>
                  <a:pt x="2903225" y="425682"/>
                </a:cubicBezTo>
                <a:cubicBezTo>
                  <a:pt x="2907481" y="415040"/>
                  <a:pt x="2913866" y="406526"/>
                  <a:pt x="2920251" y="398012"/>
                </a:cubicBezTo>
                <a:cubicBezTo>
                  <a:pt x="2930892" y="383114"/>
                  <a:pt x="2945790" y="368215"/>
                  <a:pt x="2956432" y="357573"/>
                </a:cubicBezTo>
                <a:cubicBezTo>
                  <a:pt x="2956432" y="374600"/>
                  <a:pt x="2954303" y="376728"/>
                  <a:pt x="2954303" y="389499"/>
                </a:cubicBezTo>
                <a:cubicBezTo>
                  <a:pt x="2960688" y="383114"/>
                  <a:pt x="2967073" y="376728"/>
                  <a:pt x="2971329" y="368215"/>
                </a:cubicBezTo>
                <a:cubicBezTo>
                  <a:pt x="2975586" y="368215"/>
                  <a:pt x="2984099" y="374600"/>
                  <a:pt x="2984099" y="370343"/>
                </a:cubicBezTo>
                <a:cubicBezTo>
                  <a:pt x="2977714" y="359701"/>
                  <a:pt x="2996869" y="363958"/>
                  <a:pt x="2994740" y="351187"/>
                </a:cubicBezTo>
                <a:cubicBezTo>
                  <a:pt x="3003253" y="353316"/>
                  <a:pt x="3001125" y="346931"/>
                  <a:pt x="3007510" y="344802"/>
                </a:cubicBezTo>
                <a:cubicBezTo>
                  <a:pt x="3007510" y="351187"/>
                  <a:pt x="3003253" y="351187"/>
                  <a:pt x="3003253" y="357573"/>
                </a:cubicBezTo>
                <a:cubicBezTo>
                  <a:pt x="3009638" y="359701"/>
                  <a:pt x="3011767" y="363958"/>
                  <a:pt x="3016023" y="361829"/>
                </a:cubicBezTo>
                <a:cubicBezTo>
                  <a:pt x="3018151" y="385242"/>
                  <a:pt x="3011767" y="404398"/>
                  <a:pt x="3007510" y="425682"/>
                </a:cubicBezTo>
                <a:cubicBezTo>
                  <a:pt x="3005382" y="440581"/>
                  <a:pt x="2998997" y="472507"/>
                  <a:pt x="2988356" y="478892"/>
                </a:cubicBezTo>
                <a:cubicBezTo>
                  <a:pt x="2988356" y="491662"/>
                  <a:pt x="2984099" y="504433"/>
                  <a:pt x="2979843" y="515075"/>
                </a:cubicBezTo>
                <a:cubicBezTo>
                  <a:pt x="2973458" y="525717"/>
                  <a:pt x="2967073" y="536359"/>
                  <a:pt x="2960688" y="544873"/>
                </a:cubicBezTo>
                <a:cubicBezTo>
                  <a:pt x="2960688" y="566157"/>
                  <a:pt x="2950047" y="581056"/>
                  <a:pt x="2939405" y="595954"/>
                </a:cubicBezTo>
                <a:cubicBezTo>
                  <a:pt x="2937277" y="593826"/>
                  <a:pt x="2935149" y="593826"/>
                  <a:pt x="2933021" y="591698"/>
                </a:cubicBezTo>
                <a:cubicBezTo>
                  <a:pt x="2933021" y="600211"/>
                  <a:pt x="2922379" y="606596"/>
                  <a:pt x="2930892" y="615110"/>
                </a:cubicBezTo>
                <a:cubicBezTo>
                  <a:pt x="2930892" y="615110"/>
                  <a:pt x="2930892" y="615110"/>
                  <a:pt x="2918123" y="610853"/>
                </a:cubicBezTo>
                <a:cubicBezTo>
                  <a:pt x="2913866" y="621495"/>
                  <a:pt x="2909610" y="634266"/>
                  <a:pt x="2907481" y="647036"/>
                </a:cubicBezTo>
                <a:cubicBezTo>
                  <a:pt x="2905353" y="659807"/>
                  <a:pt x="2905353" y="672577"/>
                  <a:pt x="2909610" y="687476"/>
                </a:cubicBezTo>
                <a:cubicBezTo>
                  <a:pt x="2901097" y="691733"/>
                  <a:pt x="2896840" y="700246"/>
                  <a:pt x="2905353" y="710888"/>
                </a:cubicBezTo>
                <a:cubicBezTo>
                  <a:pt x="2877686" y="713017"/>
                  <a:pt x="2856403" y="732173"/>
                  <a:pt x="2852146" y="753457"/>
                </a:cubicBezTo>
                <a:cubicBezTo>
                  <a:pt x="2856403" y="753457"/>
                  <a:pt x="2852146" y="747071"/>
                  <a:pt x="2858531" y="749200"/>
                </a:cubicBezTo>
                <a:cubicBezTo>
                  <a:pt x="2862788" y="755585"/>
                  <a:pt x="2858531" y="757713"/>
                  <a:pt x="2864916" y="766227"/>
                </a:cubicBezTo>
                <a:cubicBezTo>
                  <a:pt x="2862788" y="770484"/>
                  <a:pt x="2856403" y="768355"/>
                  <a:pt x="2858531" y="778998"/>
                </a:cubicBezTo>
                <a:cubicBezTo>
                  <a:pt x="2850018" y="776869"/>
                  <a:pt x="2845762" y="776869"/>
                  <a:pt x="2843633" y="781126"/>
                </a:cubicBezTo>
                <a:cubicBezTo>
                  <a:pt x="2850018" y="785383"/>
                  <a:pt x="2850018" y="791768"/>
                  <a:pt x="2852146" y="798153"/>
                </a:cubicBezTo>
                <a:cubicBezTo>
                  <a:pt x="2822351" y="804538"/>
                  <a:pt x="2803196" y="823694"/>
                  <a:pt x="2796811" y="855620"/>
                </a:cubicBezTo>
                <a:cubicBezTo>
                  <a:pt x="2796811" y="855620"/>
                  <a:pt x="2796811" y="855620"/>
                  <a:pt x="2835120" y="855620"/>
                </a:cubicBezTo>
                <a:cubicBezTo>
                  <a:pt x="2847890" y="851363"/>
                  <a:pt x="2864916" y="842850"/>
                  <a:pt x="2860659" y="832208"/>
                </a:cubicBezTo>
                <a:cubicBezTo>
                  <a:pt x="2864916" y="834336"/>
                  <a:pt x="2864916" y="830079"/>
                  <a:pt x="2867044" y="830079"/>
                </a:cubicBezTo>
                <a:cubicBezTo>
                  <a:pt x="2867044" y="832208"/>
                  <a:pt x="2867044" y="836465"/>
                  <a:pt x="2869173" y="836465"/>
                </a:cubicBezTo>
                <a:cubicBezTo>
                  <a:pt x="2871301" y="834336"/>
                  <a:pt x="2869173" y="832208"/>
                  <a:pt x="2869173" y="827951"/>
                </a:cubicBezTo>
                <a:cubicBezTo>
                  <a:pt x="2869173" y="827951"/>
                  <a:pt x="2869173" y="825822"/>
                  <a:pt x="2869173" y="825822"/>
                </a:cubicBezTo>
                <a:cubicBezTo>
                  <a:pt x="2867044" y="821566"/>
                  <a:pt x="2867044" y="817309"/>
                  <a:pt x="2873429" y="817309"/>
                </a:cubicBezTo>
                <a:cubicBezTo>
                  <a:pt x="2877686" y="819437"/>
                  <a:pt x="2877686" y="821566"/>
                  <a:pt x="2877686" y="823694"/>
                </a:cubicBezTo>
                <a:cubicBezTo>
                  <a:pt x="2881942" y="825822"/>
                  <a:pt x="2886199" y="827951"/>
                  <a:pt x="2888327" y="819437"/>
                </a:cubicBezTo>
                <a:cubicBezTo>
                  <a:pt x="2896840" y="823694"/>
                  <a:pt x="2896840" y="815180"/>
                  <a:pt x="2903225" y="815180"/>
                </a:cubicBezTo>
                <a:cubicBezTo>
                  <a:pt x="2905353" y="821566"/>
                  <a:pt x="2896840" y="823694"/>
                  <a:pt x="2903225" y="825822"/>
                </a:cubicBezTo>
                <a:cubicBezTo>
                  <a:pt x="2911738" y="821566"/>
                  <a:pt x="2918123" y="817309"/>
                  <a:pt x="2926636" y="810924"/>
                </a:cubicBezTo>
                <a:cubicBezTo>
                  <a:pt x="2922379" y="810924"/>
                  <a:pt x="2920251" y="810924"/>
                  <a:pt x="2920251" y="808795"/>
                </a:cubicBezTo>
                <a:cubicBezTo>
                  <a:pt x="2937277" y="793896"/>
                  <a:pt x="2937277" y="764099"/>
                  <a:pt x="2956432" y="749200"/>
                </a:cubicBezTo>
                <a:cubicBezTo>
                  <a:pt x="2954303" y="749200"/>
                  <a:pt x="2954303" y="744943"/>
                  <a:pt x="2950047" y="742815"/>
                </a:cubicBezTo>
                <a:cubicBezTo>
                  <a:pt x="2960688" y="742815"/>
                  <a:pt x="2954303" y="732173"/>
                  <a:pt x="2960688" y="732173"/>
                </a:cubicBezTo>
                <a:cubicBezTo>
                  <a:pt x="2964945" y="740686"/>
                  <a:pt x="2956432" y="744943"/>
                  <a:pt x="2967073" y="747071"/>
                </a:cubicBezTo>
                <a:cubicBezTo>
                  <a:pt x="2971329" y="738558"/>
                  <a:pt x="2977714" y="732173"/>
                  <a:pt x="2981971" y="721530"/>
                </a:cubicBezTo>
                <a:cubicBezTo>
                  <a:pt x="2986227" y="719402"/>
                  <a:pt x="2986227" y="721530"/>
                  <a:pt x="2990484" y="721530"/>
                </a:cubicBezTo>
                <a:cubicBezTo>
                  <a:pt x="2990484" y="721530"/>
                  <a:pt x="2990484" y="721530"/>
                  <a:pt x="2990484" y="713017"/>
                </a:cubicBezTo>
                <a:cubicBezTo>
                  <a:pt x="2990484" y="713017"/>
                  <a:pt x="2990484" y="713017"/>
                  <a:pt x="3001125" y="713017"/>
                </a:cubicBezTo>
                <a:cubicBezTo>
                  <a:pt x="3001125" y="713017"/>
                  <a:pt x="3001125" y="713017"/>
                  <a:pt x="3001125" y="700246"/>
                </a:cubicBezTo>
                <a:cubicBezTo>
                  <a:pt x="3001125" y="700246"/>
                  <a:pt x="3001125" y="700246"/>
                  <a:pt x="3022408" y="700246"/>
                </a:cubicBezTo>
                <a:cubicBezTo>
                  <a:pt x="3022408" y="695990"/>
                  <a:pt x="3024536" y="693861"/>
                  <a:pt x="3028793" y="693861"/>
                </a:cubicBezTo>
                <a:cubicBezTo>
                  <a:pt x="3030921" y="693861"/>
                  <a:pt x="3030921" y="695990"/>
                  <a:pt x="3030921" y="698118"/>
                </a:cubicBezTo>
                <a:cubicBezTo>
                  <a:pt x="3033049" y="698118"/>
                  <a:pt x="3033049" y="698118"/>
                  <a:pt x="3033049" y="700246"/>
                </a:cubicBezTo>
                <a:cubicBezTo>
                  <a:pt x="3037306" y="693861"/>
                  <a:pt x="3039434" y="689604"/>
                  <a:pt x="3037306" y="681091"/>
                </a:cubicBezTo>
                <a:cubicBezTo>
                  <a:pt x="3045819" y="685348"/>
                  <a:pt x="3043691" y="674706"/>
                  <a:pt x="3052204" y="678962"/>
                </a:cubicBezTo>
                <a:cubicBezTo>
                  <a:pt x="3047947" y="676834"/>
                  <a:pt x="3045819" y="670449"/>
                  <a:pt x="3052204" y="670449"/>
                </a:cubicBezTo>
                <a:cubicBezTo>
                  <a:pt x="3054332" y="678962"/>
                  <a:pt x="3058588" y="683219"/>
                  <a:pt x="3069230" y="683219"/>
                </a:cubicBezTo>
                <a:cubicBezTo>
                  <a:pt x="3067102" y="689604"/>
                  <a:pt x="3064973" y="693861"/>
                  <a:pt x="3062845" y="700246"/>
                </a:cubicBezTo>
                <a:cubicBezTo>
                  <a:pt x="3062845" y="700246"/>
                  <a:pt x="3062845" y="700246"/>
                  <a:pt x="3073486" y="700246"/>
                </a:cubicBezTo>
                <a:cubicBezTo>
                  <a:pt x="3071358" y="689604"/>
                  <a:pt x="3075615" y="683219"/>
                  <a:pt x="3079871" y="674706"/>
                </a:cubicBezTo>
                <a:lnTo>
                  <a:pt x="3076034" y="670389"/>
                </a:lnTo>
                <a:lnTo>
                  <a:pt x="3090512" y="668320"/>
                </a:lnTo>
                <a:cubicBezTo>
                  <a:pt x="3090512" y="666192"/>
                  <a:pt x="3079871" y="661935"/>
                  <a:pt x="3086256" y="657678"/>
                </a:cubicBezTo>
                <a:cubicBezTo>
                  <a:pt x="3086256" y="659807"/>
                  <a:pt x="3094769" y="666192"/>
                  <a:pt x="3094769" y="659807"/>
                </a:cubicBezTo>
                <a:cubicBezTo>
                  <a:pt x="3092641" y="651293"/>
                  <a:pt x="3086256" y="653421"/>
                  <a:pt x="3086256" y="642779"/>
                </a:cubicBezTo>
                <a:cubicBezTo>
                  <a:pt x="3090512" y="642779"/>
                  <a:pt x="3101154" y="649165"/>
                  <a:pt x="3101154" y="644908"/>
                </a:cubicBezTo>
                <a:cubicBezTo>
                  <a:pt x="3096897" y="642779"/>
                  <a:pt x="3088384" y="630009"/>
                  <a:pt x="3092641" y="625752"/>
                </a:cubicBezTo>
                <a:cubicBezTo>
                  <a:pt x="3101154" y="627881"/>
                  <a:pt x="3096897" y="634266"/>
                  <a:pt x="3099026" y="634266"/>
                </a:cubicBezTo>
                <a:cubicBezTo>
                  <a:pt x="3099026" y="627881"/>
                  <a:pt x="3111795" y="638523"/>
                  <a:pt x="3109667" y="632137"/>
                </a:cubicBezTo>
                <a:cubicBezTo>
                  <a:pt x="3094769" y="627881"/>
                  <a:pt x="3101154" y="606596"/>
                  <a:pt x="3109667" y="600211"/>
                </a:cubicBezTo>
                <a:cubicBezTo>
                  <a:pt x="3107539" y="595954"/>
                  <a:pt x="3103282" y="593826"/>
                  <a:pt x="3099026" y="591698"/>
                </a:cubicBezTo>
                <a:cubicBezTo>
                  <a:pt x="3105410" y="589569"/>
                  <a:pt x="3107539" y="585312"/>
                  <a:pt x="3099026" y="583184"/>
                </a:cubicBezTo>
                <a:cubicBezTo>
                  <a:pt x="3105410" y="583184"/>
                  <a:pt x="3103282" y="574670"/>
                  <a:pt x="3109667" y="574670"/>
                </a:cubicBezTo>
                <a:cubicBezTo>
                  <a:pt x="3116052" y="585312"/>
                  <a:pt x="3113923" y="602340"/>
                  <a:pt x="3109667" y="610853"/>
                </a:cubicBezTo>
                <a:cubicBezTo>
                  <a:pt x="3111795" y="610853"/>
                  <a:pt x="3111795" y="612982"/>
                  <a:pt x="3113923" y="612982"/>
                </a:cubicBezTo>
                <a:cubicBezTo>
                  <a:pt x="3120308" y="583184"/>
                  <a:pt x="3135206" y="572542"/>
                  <a:pt x="3135206" y="538487"/>
                </a:cubicBezTo>
                <a:cubicBezTo>
                  <a:pt x="3143719" y="540616"/>
                  <a:pt x="3141591" y="536359"/>
                  <a:pt x="3147976" y="536359"/>
                </a:cubicBezTo>
                <a:cubicBezTo>
                  <a:pt x="3152232" y="551258"/>
                  <a:pt x="3141591" y="566157"/>
                  <a:pt x="3154361" y="583184"/>
                </a:cubicBezTo>
                <a:cubicBezTo>
                  <a:pt x="3154361" y="583184"/>
                  <a:pt x="3156489" y="583184"/>
                  <a:pt x="3158617" y="583184"/>
                </a:cubicBezTo>
                <a:cubicBezTo>
                  <a:pt x="3158617" y="559771"/>
                  <a:pt x="3152232" y="532102"/>
                  <a:pt x="3175643" y="527845"/>
                </a:cubicBezTo>
                <a:cubicBezTo>
                  <a:pt x="3177772" y="510818"/>
                  <a:pt x="3182028" y="485277"/>
                  <a:pt x="3199054" y="485277"/>
                </a:cubicBezTo>
                <a:cubicBezTo>
                  <a:pt x="3194798" y="481020"/>
                  <a:pt x="3196926" y="476764"/>
                  <a:pt x="3199054" y="474635"/>
                </a:cubicBezTo>
                <a:cubicBezTo>
                  <a:pt x="3199054" y="481020"/>
                  <a:pt x="3201182" y="485277"/>
                  <a:pt x="3207567" y="483149"/>
                </a:cubicBezTo>
                <a:cubicBezTo>
                  <a:pt x="3209696" y="478892"/>
                  <a:pt x="3213952" y="476764"/>
                  <a:pt x="3222465" y="478892"/>
                </a:cubicBezTo>
                <a:cubicBezTo>
                  <a:pt x="3220337" y="472507"/>
                  <a:pt x="3224593" y="470378"/>
                  <a:pt x="3218209" y="468250"/>
                </a:cubicBezTo>
                <a:cubicBezTo>
                  <a:pt x="3218209" y="472507"/>
                  <a:pt x="3220337" y="474635"/>
                  <a:pt x="3216080" y="476764"/>
                </a:cubicBezTo>
                <a:cubicBezTo>
                  <a:pt x="3207567" y="468250"/>
                  <a:pt x="3218209" y="461865"/>
                  <a:pt x="3213952" y="449094"/>
                </a:cubicBezTo>
                <a:cubicBezTo>
                  <a:pt x="3235235" y="459736"/>
                  <a:pt x="3245876" y="440581"/>
                  <a:pt x="3260774" y="434195"/>
                </a:cubicBezTo>
                <a:cubicBezTo>
                  <a:pt x="3265031" y="442709"/>
                  <a:pt x="3275672" y="436324"/>
                  <a:pt x="3284185" y="434195"/>
                </a:cubicBezTo>
                <a:cubicBezTo>
                  <a:pt x="3303339" y="451223"/>
                  <a:pt x="3303339" y="481020"/>
                  <a:pt x="3296955" y="510818"/>
                </a:cubicBezTo>
                <a:cubicBezTo>
                  <a:pt x="3290570" y="506561"/>
                  <a:pt x="3296955" y="502304"/>
                  <a:pt x="3290570" y="498048"/>
                </a:cubicBezTo>
                <a:cubicBezTo>
                  <a:pt x="3282057" y="502304"/>
                  <a:pt x="3290570" y="517203"/>
                  <a:pt x="3279928" y="523589"/>
                </a:cubicBezTo>
                <a:cubicBezTo>
                  <a:pt x="3303339" y="544873"/>
                  <a:pt x="3265031" y="574670"/>
                  <a:pt x="3269287" y="593826"/>
                </a:cubicBezTo>
                <a:cubicBezTo>
                  <a:pt x="3248004" y="602340"/>
                  <a:pt x="3243748" y="632137"/>
                  <a:pt x="3241620" y="644908"/>
                </a:cubicBezTo>
                <a:cubicBezTo>
                  <a:pt x="3245876" y="642779"/>
                  <a:pt x="3245876" y="625752"/>
                  <a:pt x="3254389" y="634266"/>
                </a:cubicBezTo>
                <a:cubicBezTo>
                  <a:pt x="3250133" y="649165"/>
                  <a:pt x="3239491" y="655550"/>
                  <a:pt x="3243748" y="668320"/>
                </a:cubicBezTo>
                <a:cubicBezTo>
                  <a:pt x="3235235" y="676834"/>
                  <a:pt x="3224593" y="691733"/>
                  <a:pt x="3228850" y="700246"/>
                </a:cubicBezTo>
                <a:cubicBezTo>
                  <a:pt x="3228850" y="700246"/>
                  <a:pt x="3228850" y="700246"/>
                  <a:pt x="3230978" y="700246"/>
                </a:cubicBezTo>
                <a:cubicBezTo>
                  <a:pt x="3230978" y="700246"/>
                  <a:pt x="3230978" y="700246"/>
                  <a:pt x="3230978" y="702375"/>
                </a:cubicBezTo>
                <a:cubicBezTo>
                  <a:pt x="3230978" y="702375"/>
                  <a:pt x="3230978" y="704503"/>
                  <a:pt x="3230978" y="704503"/>
                </a:cubicBezTo>
                <a:cubicBezTo>
                  <a:pt x="3230978" y="704503"/>
                  <a:pt x="3230978" y="704503"/>
                  <a:pt x="3230978" y="800282"/>
                </a:cubicBezTo>
                <a:cubicBezTo>
                  <a:pt x="3230978" y="802410"/>
                  <a:pt x="3233107" y="802410"/>
                  <a:pt x="3233107" y="802410"/>
                </a:cubicBezTo>
                <a:cubicBezTo>
                  <a:pt x="3239491" y="789640"/>
                  <a:pt x="3233107" y="774741"/>
                  <a:pt x="3245876" y="768355"/>
                </a:cubicBezTo>
                <a:cubicBezTo>
                  <a:pt x="3250133" y="768355"/>
                  <a:pt x="3248004" y="776869"/>
                  <a:pt x="3256517" y="774741"/>
                </a:cubicBezTo>
                <a:cubicBezTo>
                  <a:pt x="3262902" y="770484"/>
                  <a:pt x="3260774" y="757713"/>
                  <a:pt x="3271415" y="755585"/>
                </a:cubicBezTo>
                <a:cubicBezTo>
                  <a:pt x="3271415" y="759842"/>
                  <a:pt x="3273544" y="766227"/>
                  <a:pt x="3277800" y="766227"/>
                </a:cubicBezTo>
                <a:cubicBezTo>
                  <a:pt x="3286313" y="764099"/>
                  <a:pt x="3282057" y="751328"/>
                  <a:pt x="3294826" y="753457"/>
                </a:cubicBezTo>
                <a:cubicBezTo>
                  <a:pt x="3294826" y="749200"/>
                  <a:pt x="3292698" y="749200"/>
                  <a:pt x="3292698" y="747071"/>
                </a:cubicBezTo>
                <a:cubicBezTo>
                  <a:pt x="3303339" y="744943"/>
                  <a:pt x="3309724" y="736429"/>
                  <a:pt x="3311852" y="727916"/>
                </a:cubicBezTo>
                <a:cubicBezTo>
                  <a:pt x="3326750" y="727916"/>
                  <a:pt x="3326750" y="717274"/>
                  <a:pt x="3339520" y="715145"/>
                </a:cubicBezTo>
                <a:cubicBezTo>
                  <a:pt x="3335263" y="740686"/>
                  <a:pt x="3324622" y="761970"/>
                  <a:pt x="3316109" y="783254"/>
                </a:cubicBezTo>
                <a:cubicBezTo>
                  <a:pt x="3318237" y="778998"/>
                  <a:pt x="3322494" y="778998"/>
                  <a:pt x="3326750" y="776869"/>
                </a:cubicBezTo>
                <a:cubicBezTo>
                  <a:pt x="3328879" y="770484"/>
                  <a:pt x="3324622" y="768355"/>
                  <a:pt x="3326750" y="761970"/>
                </a:cubicBezTo>
                <a:cubicBezTo>
                  <a:pt x="3331007" y="761970"/>
                  <a:pt x="3333135" y="764099"/>
                  <a:pt x="3335263" y="761970"/>
                </a:cubicBezTo>
                <a:cubicBezTo>
                  <a:pt x="3328879" y="759842"/>
                  <a:pt x="3326750" y="755585"/>
                  <a:pt x="3331007" y="753457"/>
                </a:cubicBezTo>
                <a:cubicBezTo>
                  <a:pt x="3341648" y="755585"/>
                  <a:pt x="3333135" y="764099"/>
                  <a:pt x="3333135" y="770484"/>
                </a:cubicBezTo>
                <a:cubicBezTo>
                  <a:pt x="3341648" y="766227"/>
                  <a:pt x="3333135" y="776869"/>
                  <a:pt x="3341648" y="778998"/>
                </a:cubicBezTo>
                <a:cubicBezTo>
                  <a:pt x="3339520" y="768355"/>
                  <a:pt x="3343777" y="761970"/>
                  <a:pt x="3350161" y="770484"/>
                </a:cubicBezTo>
                <a:cubicBezTo>
                  <a:pt x="3343777" y="778998"/>
                  <a:pt x="3345905" y="785383"/>
                  <a:pt x="3337392" y="787511"/>
                </a:cubicBezTo>
                <a:cubicBezTo>
                  <a:pt x="3339520" y="787511"/>
                  <a:pt x="3339520" y="789640"/>
                  <a:pt x="3341648" y="789640"/>
                </a:cubicBezTo>
                <a:cubicBezTo>
                  <a:pt x="3348033" y="791768"/>
                  <a:pt x="3348033" y="778998"/>
                  <a:pt x="3354418" y="787511"/>
                </a:cubicBezTo>
                <a:cubicBezTo>
                  <a:pt x="3345905" y="796025"/>
                  <a:pt x="3333135" y="793896"/>
                  <a:pt x="3326750" y="804538"/>
                </a:cubicBezTo>
                <a:cubicBezTo>
                  <a:pt x="3326750" y="808795"/>
                  <a:pt x="3335263" y="808795"/>
                  <a:pt x="3335263" y="813052"/>
                </a:cubicBezTo>
                <a:cubicBezTo>
                  <a:pt x="3328879" y="808795"/>
                  <a:pt x="3328879" y="817309"/>
                  <a:pt x="3320366" y="813052"/>
                </a:cubicBezTo>
                <a:cubicBezTo>
                  <a:pt x="3320366" y="810924"/>
                  <a:pt x="3322494" y="806667"/>
                  <a:pt x="3320366" y="804538"/>
                </a:cubicBezTo>
                <a:cubicBezTo>
                  <a:pt x="3313981" y="808795"/>
                  <a:pt x="3305468" y="821566"/>
                  <a:pt x="3311852" y="825822"/>
                </a:cubicBezTo>
                <a:cubicBezTo>
                  <a:pt x="3307596" y="821566"/>
                  <a:pt x="3305468" y="823694"/>
                  <a:pt x="3303339" y="823694"/>
                </a:cubicBezTo>
                <a:cubicBezTo>
                  <a:pt x="3303339" y="825822"/>
                  <a:pt x="3303339" y="827951"/>
                  <a:pt x="3301211" y="830079"/>
                </a:cubicBezTo>
                <a:cubicBezTo>
                  <a:pt x="3299083" y="832208"/>
                  <a:pt x="3294826" y="836465"/>
                  <a:pt x="3292698" y="838593"/>
                </a:cubicBezTo>
                <a:cubicBezTo>
                  <a:pt x="3294826" y="838593"/>
                  <a:pt x="3294826" y="840721"/>
                  <a:pt x="3294826" y="842850"/>
                </a:cubicBezTo>
                <a:cubicBezTo>
                  <a:pt x="3292698" y="844978"/>
                  <a:pt x="3292698" y="844978"/>
                  <a:pt x="3290570" y="844978"/>
                </a:cubicBezTo>
                <a:cubicBezTo>
                  <a:pt x="3288442" y="851363"/>
                  <a:pt x="3288442" y="859877"/>
                  <a:pt x="3288442" y="868391"/>
                </a:cubicBezTo>
                <a:cubicBezTo>
                  <a:pt x="3275672" y="870519"/>
                  <a:pt x="3269287" y="889675"/>
                  <a:pt x="3279928" y="904574"/>
                </a:cubicBezTo>
                <a:cubicBezTo>
                  <a:pt x="3279928" y="893932"/>
                  <a:pt x="3275672" y="876904"/>
                  <a:pt x="3286313" y="872647"/>
                </a:cubicBezTo>
                <a:cubicBezTo>
                  <a:pt x="3284185" y="889675"/>
                  <a:pt x="3286313" y="913087"/>
                  <a:pt x="3271415" y="921601"/>
                </a:cubicBezTo>
                <a:cubicBezTo>
                  <a:pt x="3282057" y="923729"/>
                  <a:pt x="3277800" y="934371"/>
                  <a:pt x="3273544" y="940757"/>
                </a:cubicBezTo>
                <a:cubicBezTo>
                  <a:pt x="3271415" y="932243"/>
                  <a:pt x="3273544" y="919472"/>
                  <a:pt x="3267159" y="917344"/>
                </a:cubicBezTo>
                <a:cubicBezTo>
                  <a:pt x="3262902" y="930114"/>
                  <a:pt x="3275672" y="942885"/>
                  <a:pt x="3271415" y="957784"/>
                </a:cubicBezTo>
                <a:cubicBezTo>
                  <a:pt x="3267159" y="957784"/>
                  <a:pt x="3265031" y="953527"/>
                  <a:pt x="3260774" y="955655"/>
                </a:cubicBezTo>
                <a:cubicBezTo>
                  <a:pt x="3258646" y="962041"/>
                  <a:pt x="3258646" y="976939"/>
                  <a:pt x="3252261" y="968426"/>
                </a:cubicBezTo>
                <a:cubicBezTo>
                  <a:pt x="3252261" y="970554"/>
                  <a:pt x="3250133" y="970554"/>
                  <a:pt x="3250133" y="972683"/>
                </a:cubicBezTo>
                <a:cubicBezTo>
                  <a:pt x="3254389" y="974811"/>
                  <a:pt x="3254389" y="983325"/>
                  <a:pt x="3258646" y="987581"/>
                </a:cubicBezTo>
                <a:cubicBezTo>
                  <a:pt x="3260774" y="987581"/>
                  <a:pt x="3260774" y="985453"/>
                  <a:pt x="3262902" y="985453"/>
                </a:cubicBezTo>
                <a:cubicBezTo>
                  <a:pt x="3262902" y="985453"/>
                  <a:pt x="3262902" y="983325"/>
                  <a:pt x="3265031" y="983325"/>
                </a:cubicBezTo>
                <a:cubicBezTo>
                  <a:pt x="3265031" y="976939"/>
                  <a:pt x="3258646" y="979068"/>
                  <a:pt x="3260774" y="972683"/>
                </a:cubicBezTo>
                <a:cubicBezTo>
                  <a:pt x="3269287" y="974811"/>
                  <a:pt x="3258646" y="962041"/>
                  <a:pt x="3265031" y="962041"/>
                </a:cubicBezTo>
                <a:cubicBezTo>
                  <a:pt x="3271415" y="972683"/>
                  <a:pt x="3265031" y="970554"/>
                  <a:pt x="3267159" y="981196"/>
                </a:cubicBezTo>
                <a:cubicBezTo>
                  <a:pt x="3271415" y="985453"/>
                  <a:pt x="3279928" y="983325"/>
                  <a:pt x="3279928" y="976939"/>
                </a:cubicBezTo>
                <a:cubicBezTo>
                  <a:pt x="3282057" y="985453"/>
                  <a:pt x="3282057" y="993967"/>
                  <a:pt x="3290570" y="993967"/>
                </a:cubicBezTo>
                <a:cubicBezTo>
                  <a:pt x="3286313" y="979068"/>
                  <a:pt x="3275672" y="949270"/>
                  <a:pt x="3292698" y="953527"/>
                </a:cubicBezTo>
                <a:cubicBezTo>
                  <a:pt x="3294826" y="947142"/>
                  <a:pt x="3294826" y="942885"/>
                  <a:pt x="3296955" y="938628"/>
                </a:cubicBezTo>
                <a:cubicBezTo>
                  <a:pt x="3294826" y="936500"/>
                  <a:pt x="3290570" y="936500"/>
                  <a:pt x="3288442" y="934371"/>
                </a:cubicBezTo>
                <a:cubicBezTo>
                  <a:pt x="3294826" y="932243"/>
                  <a:pt x="3299083" y="930114"/>
                  <a:pt x="3299083" y="925858"/>
                </a:cubicBezTo>
                <a:cubicBezTo>
                  <a:pt x="3305468" y="876904"/>
                  <a:pt x="3333135" y="832208"/>
                  <a:pt x="3352290" y="798153"/>
                </a:cubicBezTo>
                <a:cubicBezTo>
                  <a:pt x="3356546" y="817309"/>
                  <a:pt x="3354418" y="821566"/>
                  <a:pt x="3356546" y="834336"/>
                </a:cubicBezTo>
                <a:cubicBezTo>
                  <a:pt x="3360803" y="825822"/>
                  <a:pt x="3367187" y="817309"/>
                  <a:pt x="3371444" y="806667"/>
                </a:cubicBezTo>
                <a:cubicBezTo>
                  <a:pt x="3373572" y="804538"/>
                  <a:pt x="3384214" y="808795"/>
                  <a:pt x="3384214" y="802410"/>
                </a:cubicBezTo>
                <a:cubicBezTo>
                  <a:pt x="3375701" y="793896"/>
                  <a:pt x="3396983" y="791768"/>
                  <a:pt x="3392727" y="778998"/>
                </a:cubicBezTo>
                <a:cubicBezTo>
                  <a:pt x="3401240" y="778998"/>
                  <a:pt x="3396983" y="772612"/>
                  <a:pt x="3405496" y="768355"/>
                </a:cubicBezTo>
                <a:cubicBezTo>
                  <a:pt x="3407625" y="774741"/>
                  <a:pt x="3401240" y="774741"/>
                  <a:pt x="3403368" y="783254"/>
                </a:cubicBezTo>
                <a:cubicBezTo>
                  <a:pt x="3407625" y="783254"/>
                  <a:pt x="3414009" y="785383"/>
                  <a:pt x="3416138" y="781126"/>
                </a:cubicBezTo>
                <a:cubicBezTo>
                  <a:pt x="3422522" y="806667"/>
                  <a:pt x="3420394" y="827951"/>
                  <a:pt x="3418266" y="855620"/>
                </a:cubicBezTo>
                <a:cubicBezTo>
                  <a:pt x="3416138" y="870519"/>
                  <a:pt x="3416138" y="906702"/>
                  <a:pt x="3405496" y="919472"/>
                </a:cubicBezTo>
                <a:cubicBezTo>
                  <a:pt x="3411881" y="947142"/>
                  <a:pt x="3396983" y="976939"/>
                  <a:pt x="3386342" y="1000352"/>
                </a:cubicBezTo>
                <a:cubicBezTo>
                  <a:pt x="3388470" y="1023764"/>
                  <a:pt x="3377829" y="1042920"/>
                  <a:pt x="3369316" y="1064204"/>
                </a:cubicBezTo>
                <a:cubicBezTo>
                  <a:pt x="3367187" y="1062076"/>
                  <a:pt x="3365059" y="1062076"/>
                  <a:pt x="3362931" y="1059947"/>
                </a:cubicBezTo>
                <a:cubicBezTo>
                  <a:pt x="3365059" y="1070589"/>
                  <a:pt x="3352290" y="1083360"/>
                  <a:pt x="3362931" y="1087617"/>
                </a:cubicBezTo>
                <a:cubicBezTo>
                  <a:pt x="3358674" y="1087617"/>
                  <a:pt x="3354418" y="1087617"/>
                  <a:pt x="3348033" y="1087617"/>
                </a:cubicBezTo>
                <a:cubicBezTo>
                  <a:pt x="3348033" y="1091874"/>
                  <a:pt x="3345905" y="1096130"/>
                  <a:pt x="3345905" y="1098259"/>
                </a:cubicBezTo>
                <a:cubicBezTo>
                  <a:pt x="3350161" y="1100387"/>
                  <a:pt x="3354418" y="1094002"/>
                  <a:pt x="3358674" y="1096130"/>
                </a:cubicBezTo>
                <a:cubicBezTo>
                  <a:pt x="3360803" y="1102515"/>
                  <a:pt x="3356546" y="1113158"/>
                  <a:pt x="3362931" y="1115286"/>
                </a:cubicBezTo>
                <a:cubicBezTo>
                  <a:pt x="3362931" y="1104644"/>
                  <a:pt x="3371444" y="1106772"/>
                  <a:pt x="3375701" y="1100387"/>
                </a:cubicBezTo>
                <a:cubicBezTo>
                  <a:pt x="3375701" y="1091874"/>
                  <a:pt x="3375701" y="1096130"/>
                  <a:pt x="3373572" y="1085488"/>
                </a:cubicBezTo>
                <a:cubicBezTo>
                  <a:pt x="3382085" y="1089745"/>
                  <a:pt x="3379957" y="1089745"/>
                  <a:pt x="3390598" y="1091874"/>
                </a:cubicBezTo>
                <a:cubicBezTo>
                  <a:pt x="3388470" y="1098259"/>
                  <a:pt x="3392727" y="1098259"/>
                  <a:pt x="3394855" y="1106772"/>
                </a:cubicBezTo>
                <a:cubicBezTo>
                  <a:pt x="3392727" y="1111029"/>
                  <a:pt x="3384214" y="1108901"/>
                  <a:pt x="3384214" y="1117414"/>
                </a:cubicBezTo>
                <a:cubicBezTo>
                  <a:pt x="3367187" y="1115286"/>
                  <a:pt x="3360803" y="1128056"/>
                  <a:pt x="3343777" y="1132313"/>
                </a:cubicBezTo>
                <a:cubicBezTo>
                  <a:pt x="3343777" y="1136570"/>
                  <a:pt x="3343777" y="1138698"/>
                  <a:pt x="3341648" y="1140827"/>
                </a:cubicBezTo>
                <a:cubicBezTo>
                  <a:pt x="3341648" y="1147212"/>
                  <a:pt x="3343777" y="1155726"/>
                  <a:pt x="3343777" y="1162111"/>
                </a:cubicBezTo>
                <a:cubicBezTo>
                  <a:pt x="3345905" y="1162111"/>
                  <a:pt x="3348033" y="1159982"/>
                  <a:pt x="3352290" y="1159982"/>
                </a:cubicBezTo>
                <a:cubicBezTo>
                  <a:pt x="3352290" y="1166368"/>
                  <a:pt x="3350161" y="1170625"/>
                  <a:pt x="3345905" y="1170625"/>
                </a:cubicBezTo>
                <a:cubicBezTo>
                  <a:pt x="3348033" y="1172753"/>
                  <a:pt x="3348033" y="1174881"/>
                  <a:pt x="3348033" y="1174881"/>
                </a:cubicBezTo>
                <a:cubicBezTo>
                  <a:pt x="3345905" y="1177010"/>
                  <a:pt x="3343777" y="1179138"/>
                  <a:pt x="3343777" y="1181267"/>
                </a:cubicBezTo>
                <a:cubicBezTo>
                  <a:pt x="3341648" y="1185523"/>
                  <a:pt x="3339520" y="1185523"/>
                  <a:pt x="3343777" y="1189780"/>
                </a:cubicBezTo>
                <a:cubicBezTo>
                  <a:pt x="3345905" y="1185523"/>
                  <a:pt x="3352290" y="1191909"/>
                  <a:pt x="3354418" y="1194037"/>
                </a:cubicBezTo>
                <a:cubicBezTo>
                  <a:pt x="3348033" y="1185523"/>
                  <a:pt x="3358674" y="1189780"/>
                  <a:pt x="3356546" y="1181267"/>
                </a:cubicBezTo>
                <a:cubicBezTo>
                  <a:pt x="3354418" y="1181267"/>
                  <a:pt x="3352290" y="1181267"/>
                  <a:pt x="3350161" y="1177010"/>
                </a:cubicBezTo>
                <a:cubicBezTo>
                  <a:pt x="3358674" y="1177010"/>
                  <a:pt x="3360803" y="1166368"/>
                  <a:pt x="3371444" y="1172753"/>
                </a:cubicBezTo>
                <a:cubicBezTo>
                  <a:pt x="3371444" y="1177010"/>
                  <a:pt x="3369316" y="1181267"/>
                  <a:pt x="3373572" y="1183395"/>
                </a:cubicBezTo>
                <a:cubicBezTo>
                  <a:pt x="3379957" y="1179138"/>
                  <a:pt x="3375701" y="1172753"/>
                  <a:pt x="3379957" y="1166368"/>
                </a:cubicBezTo>
                <a:cubicBezTo>
                  <a:pt x="3390598" y="1174881"/>
                  <a:pt x="3392727" y="1162111"/>
                  <a:pt x="3405496" y="1172753"/>
                </a:cubicBezTo>
                <a:cubicBezTo>
                  <a:pt x="3409753" y="1166368"/>
                  <a:pt x="3420394" y="1168496"/>
                  <a:pt x="3424651" y="1168496"/>
                </a:cubicBezTo>
                <a:cubicBezTo>
                  <a:pt x="3424651" y="1170625"/>
                  <a:pt x="3426779" y="1174881"/>
                  <a:pt x="3428907" y="1177010"/>
                </a:cubicBezTo>
                <a:cubicBezTo>
                  <a:pt x="3433164" y="1172753"/>
                  <a:pt x="3448062" y="1179138"/>
                  <a:pt x="3437420" y="1170625"/>
                </a:cubicBezTo>
                <a:cubicBezTo>
                  <a:pt x="3445933" y="1168496"/>
                  <a:pt x="3441677" y="1174881"/>
                  <a:pt x="3448062" y="1179138"/>
                </a:cubicBezTo>
                <a:cubicBezTo>
                  <a:pt x="3448062" y="1172753"/>
                  <a:pt x="3456575" y="1179138"/>
                  <a:pt x="3458703" y="1174881"/>
                </a:cubicBezTo>
                <a:cubicBezTo>
                  <a:pt x="3454446" y="1166368"/>
                  <a:pt x="3454446" y="1172753"/>
                  <a:pt x="3448062" y="1170625"/>
                </a:cubicBezTo>
                <a:cubicBezTo>
                  <a:pt x="3443805" y="1166368"/>
                  <a:pt x="3448062" y="1166368"/>
                  <a:pt x="3448062" y="1159982"/>
                </a:cubicBezTo>
                <a:cubicBezTo>
                  <a:pt x="3454446" y="1162111"/>
                  <a:pt x="3456575" y="1162111"/>
                  <a:pt x="3456575" y="1155726"/>
                </a:cubicBezTo>
                <a:cubicBezTo>
                  <a:pt x="3460831" y="1162111"/>
                  <a:pt x="3469344" y="1153597"/>
                  <a:pt x="3469344" y="1164239"/>
                </a:cubicBezTo>
                <a:cubicBezTo>
                  <a:pt x="3467216" y="1164239"/>
                  <a:pt x="3456575" y="1155726"/>
                  <a:pt x="3456575" y="1168496"/>
                </a:cubicBezTo>
                <a:cubicBezTo>
                  <a:pt x="3469344" y="1168496"/>
                  <a:pt x="3465088" y="1174881"/>
                  <a:pt x="3473601" y="1179138"/>
                </a:cubicBezTo>
                <a:cubicBezTo>
                  <a:pt x="3473601" y="1168496"/>
                  <a:pt x="3488499" y="1179138"/>
                  <a:pt x="3490627" y="1172753"/>
                </a:cubicBezTo>
                <a:cubicBezTo>
                  <a:pt x="3490627" y="1177010"/>
                  <a:pt x="3488499" y="1177010"/>
                  <a:pt x="3486371" y="1181267"/>
                </a:cubicBezTo>
                <a:cubicBezTo>
                  <a:pt x="3490627" y="1181267"/>
                  <a:pt x="3494884" y="1183395"/>
                  <a:pt x="3497012" y="1179138"/>
                </a:cubicBezTo>
                <a:cubicBezTo>
                  <a:pt x="3497012" y="1181267"/>
                  <a:pt x="3499140" y="1185523"/>
                  <a:pt x="3499140" y="1187652"/>
                </a:cubicBezTo>
                <a:cubicBezTo>
                  <a:pt x="3494884" y="1187652"/>
                  <a:pt x="3490627" y="1185523"/>
                  <a:pt x="3486371" y="1183395"/>
                </a:cubicBezTo>
                <a:cubicBezTo>
                  <a:pt x="3477857" y="1179138"/>
                  <a:pt x="3473601" y="1183395"/>
                  <a:pt x="3469344" y="1187652"/>
                </a:cubicBezTo>
                <a:cubicBezTo>
                  <a:pt x="3473601" y="1189780"/>
                  <a:pt x="3475729" y="1194037"/>
                  <a:pt x="3471473" y="1194037"/>
                </a:cubicBezTo>
                <a:cubicBezTo>
                  <a:pt x="3465088" y="1187652"/>
                  <a:pt x="3456575" y="1202551"/>
                  <a:pt x="3454446" y="1211064"/>
                </a:cubicBezTo>
                <a:cubicBezTo>
                  <a:pt x="3448062" y="1211064"/>
                  <a:pt x="3450190" y="1204679"/>
                  <a:pt x="3443805" y="1204679"/>
                </a:cubicBezTo>
                <a:cubicBezTo>
                  <a:pt x="3441677" y="1213193"/>
                  <a:pt x="3433164" y="1219578"/>
                  <a:pt x="3426779" y="1213193"/>
                </a:cubicBezTo>
                <a:cubicBezTo>
                  <a:pt x="3424651" y="1204679"/>
                  <a:pt x="3435292" y="1215321"/>
                  <a:pt x="3435292" y="1208936"/>
                </a:cubicBezTo>
                <a:cubicBezTo>
                  <a:pt x="3433164" y="1204679"/>
                  <a:pt x="3439549" y="1194037"/>
                  <a:pt x="3431036" y="1191909"/>
                </a:cubicBezTo>
                <a:cubicBezTo>
                  <a:pt x="3426779" y="1194037"/>
                  <a:pt x="3433164" y="1196166"/>
                  <a:pt x="3431036" y="1202551"/>
                </a:cubicBezTo>
                <a:cubicBezTo>
                  <a:pt x="3422522" y="1200422"/>
                  <a:pt x="3422522" y="1208936"/>
                  <a:pt x="3418266" y="1208936"/>
                </a:cubicBezTo>
                <a:cubicBezTo>
                  <a:pt x="3409753" y="1208936"/>
                  <a:pt x="3418266" y="1200422"/>
                  <a:pt x="3409753" y="1200422"/>
                </a:cubicBezTo>
                <a:cubicBezTo>
                  <a:pt x="3414009" y="1208936"/>
                  <a:pt x="3407625" y="1217449"/>
                  <a:pt x="3403368" y="1217449"/>
                </a:cubicBezTo>
                <a:cubicBezTo>
                  <a:pt x="3407625" y="1225963"/>
                  <a:pt x="3407625" y="1228092"/>
                  <a:pt x="3407625" y="1234477"/>
                </a:cubicBezTo>
                <a:cubicBezTo>
                  <a:pt x="3399111" y="1234477"/>
                  <a:pt x="3396983" y="1245119"/>
                  <a:pt x="3384214" y="1242990"/>
                </a:cubicBezTo>
                <a:cubicBezTo>
                  <a:pt x="3384214" y="1236605"/>
                  <a:pt x="3392727" y="1236605"/>
                  <a:pt x="3386342" y="1234477"/>
                </a:cubicBezTo>
                <a:cubicBezTo>
                  <a:pt x="3382085" y="1240862"/>
                  <a:pt x="3375701" y="1232348"/>
                  <a:pt x="3371444" y="1242990"/>
                </a:cubicBezTo>
                <a:cubicBezTo>
                  <a:pt x="3367187" y="1238734"/>
                  <a:pt x="3352290" y="1240862"/>
                  <a:pt x="3350161" y="1247247"/>
                </a:cubicBezTo>
                <a:cubicBezTo>
                  <a:pt x="3341648" y="1245119"/>
                  <a:pt x="3345905" y="1236605"/>
                  <a:pt x="3335263" y="1236605"/>
                </a:cubicBezTo>
                <a:cubicBezTo>
                  <a:pt x="3339520" y="1245119"/>
                  <a:pt x="3328879" y="1245119"/>
                  <a:pt x="3333135" y="1253633"/>
                </a:cubicBezTo>
                <a:cubicBezTo>
                  <a:pt x="3326750" y="1251504"/>
                  <a:pt x="3328879" y="1257889"/>
                  <a:pt x="3324622" y="1255761"/>
                </a:cubicBezTo>
                <a:cubicBezTo>
                  <a:pt x="3324622" y="1251504"/>
                  <a:pt x="3324622" y="1249376"/>
                  <a:pt x="3320366" y="1247247"/>
                </a:cubicBezTo>
                <a:cubicBezTo>
                  <a:pt x="3320366" y="1251504"/>
                  <a:pt x="3318237" y="1251504"/>
                  <a:pt x="3318237" y="1255761"/>
                </a:cubicBezTo>
                <a:cubicBezTo>
                  <a:pt x="3309724" y="1255761"/>
                  <a:pt x="3311852" y="1249376"/>
                  <a:pt x="3307596" y="1247247"/>
                </a:cubicBezTo>
                <a:cubicBezTo>
                  <a:pt x="3307596" y="1255761"/>
                  <a:pt x="3303339" y="1255761"/>
                  <a:pt x="3301211" y="1257889"/>
                </a:cubicBezTo>
                <a:cubicBezTo>
                  <a:pt x="3301211" y="1260018"/>
                  <a:pt x="3301211" y="1262146"/>
                  <a:pt x="3301211" y="1262146"/>
                </a:cubicBezTo>
                <a:cubicBezTo>
                  <a:pt x="3307596" y="1262146"/>
                  <a:pt x="3311852" y="1262146"/>
                  <a:pt x="3313981" y="1260018"/>
                </a:cubicBezTo>
                <a:cubicBezTo>
                  <a:pt x="3311852" y="1264275"/>
                  <a:pt x="3307596" y="1266403"/>
                  <a:pt x="3303339" y="1268531"/>
                </a:cubicBezTo>
                <a:cubicBezTo>
                  <a:pt x="3303339" y="1270660"/>
                  <a:pt x="3305468" y="1270660"/>
                  <a:pt x="3305468" y="1272788"/>
                </a:cubicBezTo>
                <a:cubicBezTo>
                  <a:pt x="3313981" y="1272788"/>
                  <a:pt x="3320366" y="1270660"/>
                  <a:pt x="3324622" y="1266403"/>
                </a:cubicBezTo>
                <a:cubicBezTo>
                  <a:pt x="3322494" y="1264275"/>
                  <a:pt x="3318237" y="1264275"/>
                  <a:pt x="3320366" y="1260018"/>
                </a:cubicBezTo>
                <a:cubicBezTo>
                  <a:pt x="3326750" y="1262146"/>
                  <a:pt x="3324622" y="1264275"/>
                  <a:pt x="3333135" y="1264275"/>
                </a:cubicBezTo>
                <a:cubicBezTo>
                  <a:pt x="3335263" y="1266403"/>
                  <a:pt x="3333135" y="1272788"/>
                  <a:pt x="3335263" y="1274916"/>
                </a:cubicBezTo>
                <a:cubicBezTo>
                  <a:pt x="3320366" y="1272788"/>
                  <a:pt x="3303339" y="1274916"/>
                  <a:pt x="3303339" y="1289815"/>
                </a:cubicBezTo>
                <a:cubicBezTo>
                  <a:pt x="3299083" y="1291944"/>
                  <a:pt x="3296955" y="1291944"/>
                  <a:pt x="3294826" y="1291944"/>
                </a:cubicBezTo>
                <a:cubicBezTo>
                  <a:pt x="3294826" y="1291944"/>
                  <a:pt x="3294826" y="1294072"/>
                  <a:pt x="3296955" y="1294072"/>
                </a:cubicBezTo>
                <a:cubicBezTo>
                  <a:pt x="3294826" y="1294072"/>
                  <a:pt x="3292698" y="1294072"/>
                  <a:pt x="3292698" y="1294072"/>
                </a:cubicBezTo>
                <a:cubicBezTo>
                  <a:pt x="3290570" y="1294072"/>
                  <a:pt x="3288442" y="1296201"/>
                  <a:pt x="3288442" y="1298329"/>
                </a:cubicBezTo>
                <a:cubicBezTo>
                  <a:pt x="3294826" y="1300458"/>
                  <a:pt x="3296955" y="1308971"/>
                  <a:pt x="3299083" y="1315356"/>
                </a:cubicBezTo>
                <a:cubicBezTo>
                  <a:pt x="3294826" y="1317485"/>
                  <a:pt x="3290570" y="1319613"/>
                  <a:pt x="3286313" y="1321742"/>
                </a:cubicBezTo>
                <a:cubicBezTo>
                  <a:pt x="3284185" y="1323870"/>
                  <a:pt x="3284185" y="1323870"/>
                  <a:pt x="3282057" y="1325998"/>
                </a:cubicBezTo>
                <a:cubicBezTo>
                  <a:pt x="3282057" y="1328127"/>
                  <a:pt x="3284185" y="1332384"/>
                  <a:pt x="3284185" y="1334512"/>
                </a:cubicBezTo>
                <a:cubicBezTo>
                  <a:pt x="3279928" y="1334512"/>
                  <a:pt x="3279928" y="1330255"/>
                  <a:pt x="3277800" y="1328127"/>
                </a:cubicBezTo>
                <a:cubicBezTo>
                  <a:pt x="3268223" y="1336640"/>
                  <a:pt x="3260242" y="1346750"/>
                  <a:pt x="3254389" y="1358723"/>
                </a:cubicBezTo>
                <a:lnTo>
                  <a:pt x="3243992" y="1399537"/>
                </a:lnTo>
                <a:lnTo>
                  <a:pt x="3242702" y="1400618"/>
                </a:lnTo>
                <a:lnTo>
                  <a:pt x="3237097" y="1401291"/>
                </a:lnTo>
                <a:cubicBezTo>
                  <a:pt x="3235767" y="1402621"/>
                  <a:pt x="3235235" y="1404749"/>
                  <a:pt x="3235235" y="1406878"/>
                </a:cubicBezTo>
                <a:lnTo>
                  <a:pt x="3242702" y="1400618"/>
                </a:lnTo>
                <a:lnTo>
                  <a:pt x="3243748" y="1400493"/>
                </a:lnTo>
                <a:lnTo>
                  <a:pt x="3243992" y="1399537"/>
                </a:lnTo>
                <a:lnTo>
                  <a:pt x="3253325" y="1391713"/>
                </a:lnTo>
                <a:cubicBezTo>
                  <a:pt x="3258646" y="1386126"/>
                  <a:pt x="3261838" y="1380273"/>
                  <a:pt x="3258646" y="1374952"/>
                </a:cubicBezTo>
                <a:cubicBezTo>
                  <a:pt x="3262902" y="1377080"/>
                  <a:pt x="3262902" y="1372823"/>
                  <a:pt x="3265031" y="1370695"/>
                </a:cubicBezTo>
                <a:cubicBezTo>
                  <a:pt x="3265031" y="1374952"/>
                  <a:pt x="3265031" y="1379209"/>
                  <a:pt x="3269287" y="1377080"/>
                </a:cubicBezTo>
                <a:cubicBezTo>
                  <a:pt x="3265031" y="1368566"/>
                  <a:pt x="3277800" y="1372823"/>
                  <a:pt x="3273544" y="1364310"/>
                </a:cubicBezTo>
                <a:cubicBezTo>
                  <a:pt x="3269287" y="1364310"/>
                  <a:pt x="3267159" y="1366438"/>
                  <a:pt x="3265031" y="1368566"/>
                </a:cubicBezTo>
                <a:cubicBezTo>
                  <a:pt x="3262902" y="1353668"/>
                  <a:pt x="3282057" y="1370695"/>
                  <a:pt x="3282057" y="1355796"/>
                </a:cubicBezTo>
                <a:cubicBezTo>
                  <a:pt x="3290570" y="1357925"/>
                  <a:pt x="3288442" y="1349411"/>
                  <a:pt x="3294826" y="1349411"/>
                </a:cubicBezTo>
                <a:cubicBezTo>
                  <a:pt x="3299083" y="1353668"/>
                  <a:pt x="3290570" y="1357925"/>
                  <a:pt x="3296955" y="1357925"/>
                </a:cubicBezTo>
                <a:cubicBezTo>
                  <a:pt x="3307596" y="1349411"/>
                  <a:pt x="3316109" y="1338769"/>
                  <a:pt x="3320366" y="1323870"/>
                </a:cubicBezTo>
                <a:cubicBezTo>
                  <a:pt x="3320366" y="1328127"/>
                  <a:pt x="3322494" y="1330255"/>
                  <a:pt x="3324622" y="1332384"/>
                </a:cubicBezTo>
                <a:cubicBezTo>
                  <a:pt x="3324622" y="1325998"/>
                  <a:pt x="3331007" y="1328127"/>
                  <a:pt x="3331007" y="1321742"/>
                </a:cubicBezTo>
                <a:cubicBezTo>
                  <a:pt x="3328879" y="1319613"/>
                  <a:pt x="3326750" y="1319613"/>
                  <a:pt x="3324622" y="1315356"/>
                </a:cubicBezTo>
                <a:cubicBezTo>
                  <a:pt x="3333135" y="1315356"/>
                  <a:pt x="3337392" y="1311099"/>
                  <a:pt x="3339520" y="1306843"/>
                </a:cubicBezTo>
                <a:cubicBezTo>
                  <a:pt x="3337392" y="1306843"/>
                  <a:pt x="3331007" y="1300458"/>
                  <a:pt x="3337392" y="1298329"/>
                </a:cubicBezTo>
                <a:cubicBezTo>
                  <a:pt x="3345905" y="1313228"/>
                  <a:pt x="3345905" y="1291944"/>
                  <a:pt x="3354418" y="1291944"/>
                </a:cubicBezTo>
                <a:cubicBezTo>
                  <a:pt x="3358674" y="1294072"/>
                  <a:pt x="3356546" y="1302586"/>
                  <a:pt x="3360803" y="1302586"/>
                </a:cubicBezTo>
                <a:cubicBezTo>
                  <a:pt x="3356546" y="1291944"/>
                  <a:pt x="3367187" y="1291944"/>
                  <a:pt x="3369316" y="1285559"/>
                </a:cubicBezTo>
                <a:cubicBezTo>
                  <a:pt x="3358674" y="1285559"/>
                  <a:pt x="3367187" y="1272788"/>
                  <a:pt x="3371444" y="1270660"/>
                </a:cubicBezTo>
                <a:cubicBezTo>
                  <a:pt x="3369316" y="1277045"/>
                  <a:pt x="3371444" y="1285559"/>
                  <a:pt x="3379957" y="1285559"/>
                </a:cubicBezTo>
                <a:cubicBezTo>
                  <a:pt x="3382085" y="1281302"/>
                  <a:pt x="3375701" y="1272788"/>
                  <a:pt x="3382085" y="1272788"/>
                </a:cubicBezTo>
                <a:cubicBezTo>
                  <a:pt x="3386342" y="1281302"/>
                  <a:pt x="3392727" y="1279173"/>
                  <a:pt x="3399111" y="1272788"/>
                </a:cubicBezTo>
                <a:cubicBezTo>
                  <a:pt x="3405496" y="1268531"/>
                  <a:pt x="3409753" y="1262146"/>
                  <a:pt x="3411881" y="1257889"/>
                </a:cubicBezTo>
                <a:cubicBezTo>
                  <a:pt x="3409753" y="1257889"/>
                  <a:pt x="3407625" y="1257889"/>
                  <a:pt x="3407625" y="1253633"/>
                </a:cubicBezTo>
                <a:cubicBezTo>
                  <a:pt x="3418266" y="1253633"/>
                  <a:pt x="3409753" y="1251504"/>
                  <a:pt x="3411881" y="1247247"/>
                </a:cubicBezTo>
                <a:cubicBezTo>
                  <a:pt x="3411881" y="1247247"/>
                  <a:pt x="3411881" y="1247247"/>
                  <a:pt x="3424651" y="1247247"/>
                </a:cubicBezTo>
                <a:cubicBezTo>
                  <a:pt x="3424651" y="1255761"/>
                  <a:pt x="3431036" y="1253633"/>
                  <a:pt x="3433164" y="1257889"/>
                </a:cubicBezTo>
                <a:cubicBezTo>
                  <a:pt x="3424651" y="1262146"/>
                  <a:pt x="3420394" y="1262146"/>
                  <a:pt x="3420394" y="1272788"/>
                </a:cubicBezTo>
                <a:cubicBezTo>
                  <a:pt x="3405496" y="1270660"/>
                  <a:pt x="3414009" y="1277045"/>
                  <a:pt x="3399111" y="1277045"/>
                </a:cubicBezTo>
                <a:cubicBezTo>
                  <a:pt x="3405496" y="1279173"/>
                  <a:pt x="3403368" y="1289815"/>
                  <a:pt x="3399111" y="1291944"/>
                </a:cubicBezTo>
                <a:cubicBezTo>
                  <a:pt x="3396983" y="1287687"/>
                  <a:pt x="3396983" y="1283430"/>
                  <a:pt x="3394855" y="1283430"/>
                </a:cubicBezTo>
                <a:cubicBezTo>
                  <a:pt x="3394855" y="1287687"/>
                  <a:pt x="3384214" y="1279173"/>
                  <a:pt x="3386342" y="1287687"/>
                </a:cubicBezTo>
                <a:cubicBezTo>
                  <a:pt x="3390598" y="1291944"/>
                  <a:pt x="3396983" y="1294072"/>
                  <a:pt x="3399111" y="1302586"/>
                </a:cubicBezTo>
                <a:cubicBezTo>
                  <a:pt x="3390598" y="1302586"/>
                  <a:pt x="3392727" y="1289815"/>
                  <a:pt x="3382085" y="1291944"/>
                </a:cubicBezTo>
                <a:cubicBezTo>
                  <a:pt x="3386342" y="1304714"/>
                  <a:pt x="3362931" y="1296201"/>
                  <a:pt x="3369316" y="1313228"/>
                </a:cubicBezTo>
                <a:cubicBezTo>
                  <a:pt x="3375701" y="1313228"/>
                  <a:pt x="3384214" y="1313228"/>
                  <a:pt x="3384214" y="1319613"/>
                </a:cubicBezTo>
                <a:cubicBezTo>
                  <a:pt x="3373572" y="1317485"/>
                  <a:pt x="3375701" y="1319613"/>
                  <a:pt x="3367187" y="1313228"/>
                </a:cubicBezTo>
                <a:cubicBezTo>
                  <a:pt x="3369316" y="1332384"/>
                  <a:pt x="3350161" y="1338769"/>
                  <a:pt x="3339520" y="1349411"/>
                </a:cubicBezTo>
                <a:cubicBezTo>
                  <a:pt x="3341648" y="1349411"/>
                  <a:pt x="3343777" y="1351539"/>
                  <a:pt x="3343777" y="1353668"/>
                </a:cubicBezTo>
                <a:cubicBezTo>
                  <a:pt x="3348033" y="1353668"/>
                  <a:pt x="3345905" y="1347282"/>
                  <a:pt x="3352290" y="1349411"/>
                </a:cubicBezTo>
                <a:cubicBezTo>
                  <a:pt x="3352290" y="1362181"/>
                  <a:pt x="3337392" y="1351539"/>
                  <a:pt x="3335263" y="1357925"/>
                </a:cubicBezTo>
                <a:cubicBezTo>
                  <a:pt x="3339520" y="1362181"/>
                  <a:pt x="3341648" y="1364310"/>
                  <a:pt x="3335263" y="1368566"/>
                </a:cubicBezTo>
                <a:cubicBezTo>
                  <a:pt x="3337392" y="1355796"/>
                  <a:pt x="3331007" y="1366438"/>
                  <a:pt x="3320366" y="1364310"/>
                </a:cubicBezTo>
                <a:cubicBezTo>
                  <a:pt x="3320366" y="1374952"/>
                  <a:pt x="3301211" y="1387722"/>
                  <a:pt x="3296955" y="1400493"/>
                </a:cubicBezTo>
                <a:cubicBezTo>
                  <a:pt x="3299083" y="1402621"/>
                  <a:pt x="3299083" y="1404749"/>
                  <a:pt x="3296955" y="1406878"/>
                </a:cubicBezTo>
                <a:cubicBezTo>
                  <a:pt x="3296955" y="1409006"/>
                  <a:pt x="3296955" y="1411135"/>
                  <a:pt x="3299083" y="1413263"/>
                </a:cubicBezTo>
                <a:cubicBezTo>
                  <a:pt x="3294826" y="1413263"/>
                  <a:pt x="3294826" y="1413263"/>
                  <a:pt x="3292698" y="1411135"/>
                </a:cubicBezTo>
                <a:cubicBezTo>
                  <a:pt x="3290570" y="1413263"/>
                  <a:pt x="3288442" y="1415392"/>
                  <a:pt x="3288442" y="1415392"/>
                </a:cubicBezTo>
                <a:cubicBezTo>
                  <a:pt x="3288442" y="1413263"/>
                  <a:pt x="3288442" y="1411135"/>
                  <a:pt x="3288442" y="1409006"/>
                </a:cubicBezTo>
                <a:cubicBezTo>
                  <a:pt x="3286313" y="1411135"/>
                  <a:pt x="3282057" y="1415392"/>
                  <a:pt x="3279928" y="1417520"/>
                </a:cubicBezTo>
                <a:cubicBezTo>
                  <a:pt x="3277800" y="1430290"/>
                  <a:pt x="3279928" y="1436676"/>
                  <a:pt x="3269287" y="1434547"/>
                </a:cubicBezTo>
                <a:cubicBezTo>
                  <a:pt x="3267159" y="1436676"/>
                  <a:pt x="3267159" y="1438804"/>
                  <a:pt x="3265031" y="1440932"/>
                </a:cubicBezTo>
                <a:cubicBezTo>
                  <a:pt x="3267159" y="1440932"/>
                  <a:pt x="3269287" y="1440932"/>
                  <a:pt x="3269287" y="1443061"/>
                </a:cubicBezTo>
                <a:cubicBezTo>
                  <a:pt x="3262902" y="1443061"/>
                  <a:pt x="3265031" y="1451574"/>
                  <a:pt x="3258646" y="1449446"/>
                </a:cubicBezTo>
                <a:cubicBezTo>
                  <a:pt x="3258646" y="1449446"/>
                  <a:pt x="3258646" y="1447318"/>
                  <a:pt x="3258646" y="1447318"/>
                </a:cubicBezTo>
                <a:cubicBezTo>
                  <a:pt x="3256517" y="1449446"/>
                  <a:pt x="3254389" y="1449446"/>
                  <a:pt x="3254389" y="1453703"/>
                </a:cubicBezTo>
                <a:cubicBezTo>
                  <a:pt x="3250133" y="1451574"/>
                  <a:pt x="3248004" y="1449446"/>
                  <a:pt x="3245876" y="1449446"/>
                </a:cubicBezTo>
                <a:cubicBezTo>
                  <a:pt x="3243748" y="1451574"/>
                  <a:pt x="3241620" y="1453703"/>
                  <a:pt x="3239491" y="1455831"/>
                </a:cubicBezTo>
                <a:cubicBezTo>
                  <a:pt x="3239491" y="1457960"/>
                  <a:pt x="3243748" y="1460088"/>
                  <a:pt x="3248004" y="1460088"/>
                </a:cubicBezTo>
                <a:cubicBezTo>
                  <a:pt x="3241620" y="1462217"/>
                  <a:pt x="3237363" y="1466473"/>
                  <a:pt x="3235235" y="1468602"/>
                </a:cubicBezTo>
                <a:cubicBezTo>
                  <a:pt x="3241620" y="1472859"/>
                  <a:pt x="3237363" y="1474987"/>
                  <a:pt x="3239491" y="1483501"/>
                </a:cubicBezTo>
                <a:cubicBezTo>
                  <a:pt x="3228850" y="1487757"/>
                  <a:pt x="3220337" y="1502656"/>
                  <a:pt x="3220337" y="1511170"/>
                </a:cubicBezTo>
                <a:cubicBezTo>
                  <a:pt x="3218209" y="1509041"/>
                  <a:pt x="3216080" y="1506913"/>
                  <a:pt x="3213952" y="1502656"/>
                </a:cubicBezTo>
                <a:cubicBezTo>
                  <a:pt x="3222465" y="1498399"/>
                  <a:pt x="3230978" y="1492014"/>
                  <a:pt x="3226722" y="1479244"/>
                </a:cubicBezTo>
                <a:cubicBezTo>
                  <a:pt x="3233107" y="1474987"/>
                  <a:pt x="3237363" y="1485629"/>
                  <a:pt x="3237363" y="1479244"/>
                </a:cubicBezTo>
                <a:cubicBezTo>
                  <a:pt x="3237363" y="1477115"/>
                  <a:pt x="3233107" y="1472859"/>
                  <a:pt x="3233107" y="1470730"/>
                </a:cubicBezTo>
                <a:cubicBezTo>
                  <a:pt x="3230978" y="1472859"/>
                  <a:pt x="3228850" y="1474987"/>
                  <a:pt x="3226722" y="1477115"/>
                </a:cubicBezTo>
                <a:cubicBezTo>
                  <a:pt x="3224593" y="1481372"/>
                  <a:pt x="3220337" y="1483501"/>
                  <a:pt x="3220337" y="1487757"/>
                </a:cubicBezTo>
                <a:cubicBezTo>
                  <a:pt x="3220337" y="1487757"/>
                  <a:pt x="3222465" y="1485629"/>
                  <a:pt x="3224593" y="1489886"/>
                </a:cubicBezTo>
                <a:cubicBezTo>
                  <a:pt x="3222465" y="1492014"/>
                  <a:pt x="3218209" y="1494143"/>
                  <a:pt x="3216080" y="1496271"/>
                </a:cubicBezTo>
                <a:cubicBezTo>
                  <a:pt x="3213952" y="1498399"/>
                  <a:pt x="3211824" y="1502656"/>
                  <a:pt x="3211824" y="1506913"/>
                </a:cubicBezTo>
                <a:cubicBezTo>
                  <a:pt x="3211824" y="1509041"/>
                  <a:pt x="3209696" y="1511170"/>
                  <a:pt x="3209696" y="1513298"/>
                </a:cubicBezTo>
                <a:lnTo>
                  <a:pt x="3197107" y="1555263"/>
                </a:lnTo>
                <a:lnTo>
                  <a:pt x="3196926" y="1553738"/>
                </a:lnTo>
                <a:cubicBezTo>
                  <a:pt x="3196926" y="1553738"/>
                  <a:pt x="3196926" y="1555866"/>
                  <a:pt x="3196926" y="1555866"/>
                </a:cubicBezTo>
                <a:lnTo>
                  <a:pt x="3197107" y="1555263"/>
                </a:lnTo>
                <a:lnTo>
                  <a:pt x="3198788" y="1569435"/>
                </a:lnTo>
                <a:cubicBezTo>
                  <a:pt x="3196394" y="1572362"/>
                  <a:pt x="3191606" y="1573958"/>
                  <a:pt x="3186285" y="1577151"/>
                </a:cubicBezTo>
                <a:cubicBezTo>
                  <a:pt x="3188413" y="1589921"/>
                  <a:pt x="3182028" y="1609077"/>
                  <a:pt x="3173515" y="1619719"/>
                </a:cubicBezTo>
                <a:cubicBezTo>
                  <a:pt x="3173515" y="1626104"/>
                  <a:pt x="3173515" y="1634618"/>
                  <a:pt x="3171387" y="1641003"/>
                </a:cubicBezTo>
                <a:cubicBezTo>
                  <a:pt x="3175643" y="1634618"/>
                  <a:pt x="3177772" y="1626104"/>
                  <a:pt x="3179900" y="1617590"/>
                </a:cubicBezTo>
                <a:cubicBezTo>
                  <a:pt x="3184156" y="1611205"/>
                  <a:pt x="3188413" y="1602691"/>
                  <a:pt x="3196926" y="1598435"/>
                </a:cubicBezTo>
                <a:cubicBezTo>
                  <a:pt x="3201182" y="1600563"/>
                  <a:pt x="3199054" y="1611205"/>
                  <a:pt x="3203311" y="1611205"/>
                </a:cubicBezTo>
                <a:cubicBezTo>
                  <a:pt x="3203311" y="1606948"/>
                  <a:pt x="3207567" y="1598435"/>
                  <a:pt x="3199054" y="1598435"/>
                </a:cubicBezTo>
                <a:cubicBezTo>
                  <a:pt x="3205439" y="1579279"/>
                  <a:pt x="3228850" y="1572894"/>
                  <a:pt x="3233107" y="1551610"/>
                </a:cubicBezTo>
                <a:cubicBezTo>
                  <a:pt x="3237363" y="1557995"/>
                  <a:pt x="3245876" y="1547353"/>
                  <a:pt x="3239491" y="1540968"/>
                </a:cubicBezTo>
                <a:cubicBezTo>
                  <a:pt x="3243748" y="1540968"/>
                  <a:pt x="3243748" y="1545224"/>
                  <a:pt x="3245876" y="1545224"/>
                </a:cubicBezTo>
                <a:cubicBezTo>
                  <a:pt x="3250133" y="1536711"/>
                  <a:pt x="3265031" y="1534582"/>
                  <a:pt x="3256517" y="1523940"/>
                </a:cubicBezTo>
                <a:cubicBezTo>
                  <a:pt x="3260774" y="1519684"/>
                  <a:pt x="3265031" y="1513298"/>
                  <a:pt x="3271415" y="1509041"/>
                </a:cubicBezTo>
                <a:cubicBezTo>
                  <a:pt x="3282057" y="1511170"/>
                  <a:pt x="3288442" y="1502656"/>
                  <a:pt x="3296955" y="1492014"/>
                </a:cubicBezTo>
                <a:cubicBezTo>
                  <a:pt x="3301211" y="1487757"/>
                  <a:pt x="3305468" y="1481372"/>
                  <a:pt x="3311852" y="1477115"/>
                </a:cubicBezTo>
                <a:cubicBezTo>
                  <a:pt x="3316109" y="1472859"/>
                  <a:pt x="3322494" y="1468602"/>
                  <a:pt x="3328879" y="1468602"/>
                </a:cubicBezTo>
                <a:cubicBezTo>
                  <a:pt x="3328879" y="1440932"/>
                  <a:pt x="3367187" y="1445189"/>
                  <a:pt x="3365059" y="1417520"/>
                </a:cubicBezTo>
                <a:cubicBezTo>
                  <a:pt x="3373572" y="1419648"/>
                  <a:pt x="3369316" y="1411135"/>
                  <a:pt x="3375701" y="1411135"/>
                </a:cubicBezTo>
                <a:cubicBezTo>
                  <a:pt x="3375701" y="1428162"/>
                  <a:pt x="3360803" y="1434547"/>
                  <a:pt x="3352290" y="1449446"/>
                </a:cubicBezTo>
                <a:cubicBezTo>
                  <a:pt x="3356546" y="1453703"/>
                  <a:pt x="3358674" y="1457960"/>
                  <a:pt x="3360803" y="1460088"/>
                </a:cubicBezTo>
                <a:cubicBezTo>
                  <a:pt x="3367187" y="1457960"/>
                  <a:pt x="3369316" y="1453703"/>
                  <a:pt x="3367187" y="1445189"/>
                </a:cubicBezTo>
                <a:cubicBezTo>
                  <a:pt x="3375701" y="1443061"/>
                  <a:pt x="3369316" y="1460088"/>
                  <a:pt x="3379957" y="1453703"/>
                </a:cubicBezTo>
                <a:cubicBezTo>
                  <a:pt x="3373572" y="1449446"/>
                  <a:pt x="3390598" y="1440932"/>
                  <a:pt x="3377829" y="1434547"/>
                </a:cubicBezTo>
                <a:cubicBezTo>
                  <a:pt x="3388470" y="1434547"/>
                  <a:pt x="3382085" y="1421777"/>
                  <a:pt x="3392727" y="1423905"/>
                </a:cubicBezTo>
                <a:cubicBezTo>
                  <a:pt x="3382085" y="1419648"/>
                  <a:pt x="3386342" y="1415392"/>
                  <a:pt x="3379957" y="1409006"/>
                </a:cubicBezTo>
                <a:cubicBezTo>
                  <a:pt x="3394855" y="1409006"/>
                  <a:pt x="3394855" y="1398364"/>
                  <a:pt x="3394855" y="1389851"/>
                </a:cubicBezTo>
                <a:cubicBezTo>
                  <a:pt x="3401240" y="1387722"/>
                  <a:pt x="3399111" y="1394107"/>
                  <a:pt x="3403368" y="1394107"/>
                </a:cubicBezTo>
                <a:cubicBezTo>
                  <a:pt x="3407625" y="1385594"/>
                  <a:pt x="3420394" y="1372823"/>
                  <a:pt x="3428907" y="1372823"/>
                </a:cubicBezTo>
                <a:cubicBezTo>
                  <a:pt x="3422522" y="1377080"/>
                  <a:pt x="3422522" y="1387722"/>
                  <a:pt x="3416138" y="1391979"/>
                </a:cubicBezTo>
                <a:cubicBezTo>
                  <a:pt x="3422522" y="1391979"/>
                  <a:pt x="3424651" y="1398364"/>
                  <a:pt x="3433164" y="1396236"/>
                </a:cubicBezTo>
                <a:cubicBezTo>
                  <a:pt x="3426779" y="1391979"/>
                  <a:pt x="3433164" y="1389851"/>
                  <a:pt x="3431036" y="1383465"/>
                </a:cubicBezTo>
                <a:cubicBezTo>
                  <a:pt x="3439549" y="1394107"/>
                  <a:pt x="3469344" y="1370695"/>
                  <a:pt x="3465088" y="1357925"/>
                </a:cubicBezTo>
                <a:cubicBezTo>
                  <a:pt x="3471473" y="1355796"/>
                  <a:pt x="3467216" y="1366438"/>
                  <a:pt x="3475729" y="1362181"/>
                </a:cubicBezTo>
                <a:cubicBezTo>
                  <a:pt x="3473601" y="1360053"/>
                  <a:pt x="3475729" y="1360053"/>
                  <a:pt x="3475729" y="1357925"/>
                </a:cubicBezTo>
                <a:cubicBezTo>
                  <a:pt x="3471473" y="1351539"/>
                  <a:pt x="3471473" y="1347282"/>
                  <a:pt x="3460831" y="1347282"/>
                </a:cubicBezTo>
                <a:cubicBezTo>
                  <a:pt x="3465088" y="1345154"/>
                  <a:pt x="3467216" y="1340897"/>
                  <a:pt x="3471473" y="1338769"/>
                </a:cubicBezTo>
                <a:cubicBezTo>
                  <a:pt x="3462960" y="1334512"/>
                  <a:pt x="3460831" y="1345154"/>
                  <a:pt x="3456575" y="1338769"/>
                </a:cubicBezTo>
                <a:cubicBezTo>
                  <a:pt x="3467216" y="1338769"/>
                  <a:pt x="3460831" y="1325998"/>
                  <a:pt x="3471473" y="1328127"/>
                </a:cubicBezTo>
                <a:cubicBezTo>
                  <a:pt x="3475729" y="1336640"/>
                  <a:pt x="3471473" y="1338769"/>
                  <a:pt x="3475729" y="1345154"/>
                </a:cubicBezTo>
                <a:cubicBezTo>
                  <a:pt x="3484242" y="1343026"/>
                  <a:pt x="3482114" y="1334512"/>
                  <a:pt x="3488499" y="1332384"/>
                </a:cubicBezTo>
                <a:cubicBezTo>
                  <a:pt x="3490627" y="1338769"/>
                  <a:pt x="3499140" y="1336640"/>
                  <a:pt x="3499140" y="1340897"/>
                </a:cubicBezTo>
                <a:cubicBezTo>
                  <a:pt x="3497012" y="1345154"/>
                  <a:pt x="3494884" y="1357925"/>
                  <a:pt x="3503397" y="1357925"/>
                </a:cubicBezTo>
                <a:cubicBezTo>
                  <a:pt x="3507653" y="1355796"/>
                  <a:pt x="3499140" y="1345154"/>
                  <a:pt x="3505525" y="1343026"/>
                </a:cubicBezTo>
                <a:cubicBezTo>
                  <a:pt x="3507653" y="1353668"/>
                  <a:pt x="3518295" y="1340897"/>
                  <a:pt x="3518295" y="1351539"/>
                </a:cubicBezTo>
                <a:cubicBezTo>
                  <a:pt x="3522551" y="1347282"/>
                  <a:pt x="3526808" y="1336640"/>
                  <a:pt x="3511910" y="1336640"/>
                </a:cubicBezTo>
                <a:cubicBezTo>
                  <a:pt x="3520423" y="1347282"/>
                  <a:pt x="3509781" y="1336640"/>
                  <a:pt x="3503397" y="1336640"/>
                </a:cubicBezTo>
                <a:cubicBezTo>
                  <a:pt x="3503397" y="1338769"/>
                  <a:pt x="3503397" y="1340897"/>
                  <a:pt x="3501268" y="1340897"/>
                </a:cubicBezTo>
                <a:cubicBezTo>
                  <a:pt x="3501268" y="1336640"/>
                  <a:pt x="3499140" y="1336640"/>
                  <a:pt x="3497012" y="1332384"/>
                </a:cubicBezTo>
                <a:cubicBezTo>
                  <a:pt x="3503397" y="1328127"/>
                  <a:pt x="3505525" y="1336640"/>
                  <a:pt x="3514038" y="1334512"/>
                </a:cubicBezTo>
                <a:cubicBezTo>
                  <a:pt x="3514038" y="1332384"/>
                  <a:pt x="3518295" y="1330255"/>
                  <a:pt x="3516166" y="1325998"/>
                </a:cubicBezTo>
                <a:cubicBezTo>
                  <a:pt x="3509781" y="1323870"/>
                  <a:pt x="3509781" y="1332384"/>
                  <a:pt x="3505525" y="1325998"/>
                </a:cubicBezTo>
                <a:cubicBezTo>
                  <a:pt x="3516166" y="1319613"/>
                  <a:pt x="3516166" y="1306843"/>
                  <a:pt x="3531064" y="1304714"/>
                </a:cubicBezTo>
                <a:cubicBezTo>
                  <a:pt x="3524679" y="1317485"/>
                  <a:pt x="3526808" y="1323870"/>
                  <a:pt x="3522551" y="1336640"/>
                </a:cubicBezTo>
                <a:cubicBezTo>
                  <a:pt x="3524679" y="1336640"/>
                  <a:pt x="3524679" y="1338769"/>
                  <a:pt x="3526808" y="1338769"/>
                </a:cubicBezTo>
                <a:cubicBezTo>
                  <a:pt x="3533192" y="1328127"/>
                  <a:pt x="3535321" y="1313228"/>
                  <a:pt x="3543834" y="1304714"/>
                </a:cubicBezTo>
                <a:cubicBezTo>
                  <a:pt x="3548090" y="1302586"/>
                  <a:pt x="3550219" y="1306843"/>
                  <a:pt x="3552347" y="1308971"/>
                </a:cubicBezTo>
                <a:cubicBezTo>
                  <a:pt x="3552347" y="1306843"/>
                  <a:pt x="3554475" y="1304714"/>
                  <a:pt x="3554475" y="1302586"/>
                </a:cubicBezTo>
                <a:cubicBezTo>
                  <a:pt x="3552347" y="1300458"/>
                  <a:pt x="3548090" y="1302586"/>
                  <a:pt x="3548090" y="1298329"/>
                </a:cubicBezTo>
                <a:cubicBezTo>
                  <a:pt x="3550219" y="1294072"/>
                  <a:pt x="3554475" y="1285559"/>
                  <a:pt x="3562988" y="1289815"/>
                </a:cubicBezTo>
                <a:cubicBezTo>
                  <a:pt x="3565116" y="1279173"/>
                  <a:pt x="3560860" y="1255761"/>
                  <a:pt x="3573630" y="1260018"/>
                </a:cubicBezTo>
                <a:cubicBezTo>
                  <a:pt x="3573630" y="1262146"/>
                  <a:pt x="3573630" y="1272788"/>
                  <a:pt x="3571501" y="1289815"/>
                </a:cubicBezTo>
                <a:cubicBezTo>
                  <a:pt x="3580014" y="1281302"/>
                  <a:pt x="3575758" y="1266403"/>
                  <a:pt x="3588527" y="1262146"/>
                </a:cubicBezTo>
                <a:cubicBezTo>
                  <a:pt x="3580014" y="1264275"/>
                  <a:pt x="3582143" y="1253633"/>
                  <a:pt x="3575758" y="1253633"/>
                </a:cubicBezTo>
                <a:cubicBezTo>
                  <a:pt x="3577886" y="1251504"/>
                  <a:pt x="3575758" y="1247247"/>
                  <a:pt x="3580014" y="1247247"/>
                </a:cubicBezTo>
                <a:cubicBezTo>
                  <a:pt x="3580014" y="1255761"/>
                  <a:pt x="3584271" y="1262146"/>
                  <a:pt x="3594912" y="1262146"/>
                </a:cubicBezTo>
                <a:cubicBezTo>
                  <a:pt x="3588527" y="1251504"/>
                  <a:pt x="3597041" y="1251504"/>
                  <a:pt x="3605554" y="1253633"/>
                </a:cubicBezTo>
                <a:cubicBezTo>
                  <a:pt x="3605554" y="1240862"/>
                  <a:pt x="3609810" y="1236605"/>
                  <a:pt x="3614067" y="1230220"/>
                </a:cubicBezTo>
                <a:cubicBezTo>
                  <a:pt x="3618323" y="1225963"/>
                  <a:pt x="3622580" y="1221706"/>
                  <a:pt x="3624708" y="1213193"/>
                </a:cubicBezTo>
                <a:cubicBezTo>
                  <a:pt x="3635349" y="1221706"/>
                  <a:pt x="3618323" y="1228092"/>
                  <a:pt x="3631093" y="1236605"/>
                </a:cubicBezTo>
                <a:cubicBezTo>
                  <a:pt x="3639606" y="1232348"/>
                  <a:pt x="3633221" y="1213193"/>
                  <a:pt x="3654504" y="1215321"/>
                </a:cubicBezTo>
                <a:cubicBezTo>
                  <a:pt x="3654504" y="1208936"/>
                  <a:pt x="3656632" y="1204679"/>
                  <a:pt x="3658760" y="1200422"/>
                </a:cubicBezTo>
                <a:cubicBezTo>
                  <a:pt x="3660889" y="1198294"/>
                  <a:pt x="3665145" y="1194037"/>
                  <a:pt x="3667273" y="1189780"/>
                </a:cubicBezTo>
                <a:cubicBezTo>
                  <a:pt x="3665145" y="1185523"/>
                  <a:pt x="3660889" y="1185523"/>
                  <a:pt x="3660889" y="1177010"/>
                </a:cubicBezTo>
                <a:cubicBezTo>
                  <a:pt x="3663017" y="1177010"/>
                  <a:pt x="3667273" y="1177010"/>
                  <a:pt x="3667273" y="1174881"/>
                </a:cubicBezTo>
                <a:cubicBezTo>
                  <a:pt x="3660889" y="1177010"/>
                  <a:pt x="3656632" y="1172753"/>
                  <a:pt x="3658760" y="1168496"/>
                </a:cubicBezTo>
                <a:cubicBezTo>
                  <a:pt x="3671530" y="1166368"/>
                  <a:pt x="3667273" y="1177010"/>
                  <a:pt x="3669402" y="1183395"/>
                </a:cubicBezTo>
                <a:cubicBezTo>
                  <a:pt x="3673658" y="1174881"/>
                  <a:pt x="3671530" y="1189780"/>
                  <a:pt x="3680043" y="1187652"/>
                </a:cubicBezTo>
                <a:cubicBezTo>
                  <a:pt x="3673658" y="1179138"/>
                  <a:pt x="3675786" y="1172753"/>
                  <a:pt x="3684300" y="1177010"/>
                </a:cubicBezTo>
                <a:cubicBezTo>
                  <a:pt x="3682171" y="1185523"/>
                  <a:pt x="3686428" y="1191909"/>
                  <a:pt x="3680043" y="1196166"/>
                </a:cubicBezTo>
                <a:cubicBezTo>
                  <a:pt x="3682171" y="1196166"/>
                  <a:pt x="3684300" y="1196166"/>
                  <a:pt x="3686428" y="1198294"/>
                </a:cubicBezTo>
                <a:cubicBezTo>
                  <a:pt x="3692813" y="1196166"/>
                  <a:pt x="3686428" y="1183395"/>
                  <a:pt x="3694941" y="1189780"/>
                </a:cubicBezTo>
                <a:cubicBezTo>
                  <a:pt x="3692813" y="1200422"/>
                  <a:pt x="3680043" y="1204679"/>
                  <a:pt x="3680043" y="1217449"/>
                </a:cubicBezTo>
                <a:cubicBezTo>
                  <a:pt x="3682171" y="1219578"/>
                  <a:pt x="3688556" y="1215321"/>
                  <a:pt x="3690684" y="1219578"/>
                </a:cubicBezTo>
                <a:cubicBezTo>
                  <a:pt x="3682171" y="1219578"/>
                  <a:pt x="3686428" y="1228092"/>
                  <a:pt x="3677915" y="1225963"/>
                </a:cubicBezTo>
                <a:cubicBezTo>
                  <a:pt x="3675786" y="1223835"/>
                  <a:pt x="3675786" y="1219578"/>
                  <a:pt x="3673658" y="1219578"/>
                </a:cubicBezTo>
                <a:cubicBezTo>
                  <a:pt x="3669402" y="1223835"/>
                  <a:pt x="3665145" y="1238734"/>
                  <a:pt x="3673658" y="1240862"/>
                </a:cubicBezTo>
                <a:cubicBezTo>
                  <a:pt x="3667273" y="1238734"/>
                  <a:pt x="3667273" y="1245119"/>
                  <a:pt x="3660889" y="1242990"/>
                </a:cubicBezTo>
                <a:cubicBezTo>
                  <a:pt x="3656632" y="1234477"/>
                  <a:pt x="3671530" y="1238734"/>
                  <a:pt x="3665145" y="1230220"/>
                </a:cubicBezTo>
                <a:cubicBezTo>
                  <a:pt x="3654504" y="1234477"/>
                  <a:pt x="3656632" y="1238734"/>
                  <a:pt x="3641734" y="1236605"/>
                </a:cubicBezTo>
                <a:cubicBezTo>
                  <a:pt x="3641734" y="1238734"/>
                  <a:pt x="3641734" y="1240862"/>
                  <a:pt x="3641734" y="1242990"/>
                </a:cubicBezTo>
                <a:cubicBezTo>
                  <a:pt x="3645991" y="1247247"/>
                  <a:pt x="3643862" y="1242990"/>
                  <a:pt x="3650247" y="1242990"/>
                </a:cubicBezTo>
                <a:cubicBezTo>
                  <a:pt x="3652376" y="1247247"/>
                  <a:pt x="3654504" y="1247247"/>
                  <a:pt x="3656632" y="1249376"/>
                </a:cubicBezTo>
                <a:cubicBezTo>
                  <a:pt x="3658760" y="1255761"/>
                  <a:pt x="3652376" y="1257889"/>
                  <a:pt x="3654504" y="1264275"/>
                </a:cubicBezTo>
                <a:cubicBezTo>
                  <a:pt x="3663017" y="1268531"/>
                  <a:pt x="3663017" y="1253633"/>
                  <a:pt x="3665145" y="1264275"/>
                </a:cubicBezTo>
                <a:cubicBezTo>
                  <a:pt x="3660889" y="1270660"/>
                  <a:pt x="3650247" y="1283430"/>
                  <a:pt x="3643862" y="1281302"/>
                </a:cubicBezTo>
                <a:cubicBezTo>
                  <a:pt x="3648119" y="1281302"/>
                  <a:pt x="3648119" y="1277045"/>
                  <a:pt x="3645991" y="1270660"/>
                </a:cubicBezTo>
                <a:cubicBezTo>
                  <a:pt x="3631093" y="1272788"/>
                  <a:pt x="3631093" y="1294072"/>
                  <a:pt x="3620451" y="1294072"/>
                </a:cubicBezTo>
                <a:cubicBezTo>
                  <a:pt x="3620451" y="1296201"/>
                  <a:pt x="3622580" y="1298329"/>
                  <a:pt x="3628965" y="1296201"/>
                </a:cubicBezTo>
                <a:cubicBezTo>
                  <a:pt x="3631093" y="1306843"/>
                  <a:pt x="3626836" y="1308971"/>
                  <a:pt x="3624708" y="1313228"/>
                </a:cubicBezTo>
                <a:cubicBezTo>
                  <a:pt x="3605554" y="1313228"/>
                  <a:pt x="3603425" y="1330255"/>
                  <a:pt x="3594912" y="1347282"/>
                </a:cubicBezTo>
                <a:cubicBezTo>
                  <a:pt x="3592784" y="1343026"/>
                  <a:pt x="3601297" y="1336640"/>
                  <a:pt x="3592784" y="1336640"/>
                </a:cubicBezTo>
                <a:cubicBezTo>
                  <a:pt x="3584271" y="1336640"/>
                  <a:pt x="3590656" y="1349411"/>
                  <a:pt x="3584271" y="1353668"/>
                </a:cubicBezTo>
                <a:cubicBezTo>
                  <a:pt x="3582143" y="1351539"/>
                  <a:pt x="3582143" y="1345154"/>
                  <a:pt x="3575758" y="1345154"/>
                </a:cubicBezTo>
                <a:cubicBezTo>
                  <a:pt x="3575758" y="1349411"/>
                  <a:pt x="3577886" y="1351539"/>
                  <a:pt x="3577886" y="1355796"/>
                </a:cubicBezTo>
                <a:cubicBezTo>
                  <a:pt x="3562988" y="1355796"/>
                  <a:pt x="3573630" y="1379209"/>
                  <a:pt x="3567245" y="1385594"/>
                </a:cubicBezTo>
                <a:cubicBezTo>
                  <a:pt x="3552347" y="1383465"/>
                  <a:pt x="3545962" y="1402621"/>
                  <a:pt x="3556603" y="1409006"/>
                </a:cubicBezTo>
                <a:cubicBezTo>
                  <a:pt x="3558732" y="1406878"/>
                  <a:pt x="3556603" y="1394107"/>
                  <a:pt x="3562988" y="1402621"/>
                </a:cubicBezTo>
                <a:cubicBezTo>
                  <a:pt x="3554475" y="1404749"/>
                  <a:pt x="3569373" y="1404749"/>
                  <a:pt x="3569373" y="1409006"/>
                </a:cubicBezTo>
                <a:cubicBezTo>
                  <a:pt x="3562988" y="1411135"/>
                  <a:pt x="3556603" y="1413263"/>
                  <a:pt x="3550219" y="1413263"/>
                </a:cubicBezTo>
                <a:cubicBezTo>
                  <a:pt x="3545962" y="1402621"/>
                  <a:pt x="3548090" y="1404749"/>
                  <a:pt x="3550219" y="1396236"/>
                </a:cubicBezTo>
                <a:cubicBezTo>
                  <a:pt x="3535321" y="1402621"/>
                  <a:pt x="3524679" y="1417520"/>
                  <a:pt x="3528936" y="1426033"/>
                </a:cubicBezTo>
                <a:cubicBezTo>
                  <a:pt x="3526808" y="1421777"/>
                  <a:pt x="3516166" y="1428162"/>
                  <a:pt x="3514038" y="1430290"/>
                </a:cubicBezTo>
                <a:cubicBezTo>
                  <a:pt x="3524679" y="1438804"/>
                  <a:pt x="3503397" y="1438804"/>
                  <a:pt x="3503397" y="1445189"/>
                </a:cubicBezTo>
                <a:cubicBezTo>
                  <a:pt x="3505525" y="1447318"/>
                  <a:pt x="3509781" y="1460088"/>
                  <a:pt x="3505525" y="1462217"/>
                </a:cubicBezTo>
                <a:cubicBezTo>
                  <a:pt x="3501268" y="1457960"/>
                  <a:pt x="3499140" y="1453703"/>
                  <a:pt x="3492755" y="1453703"/>
                </a:cubicBezTo>
                <a:cubicBezTo>
                  <a:pt x="3494884" y="1466473"/>
                  <a:pt x="3477857" y="1455831"/>
                  <a:pt x="3479986" y="1472859"/>
                </a:cubicBezTo>
                <a:cubicBezTo>
                  <a:pt x="3484242" y="1466473"/>
                  <a:pt x="3486371" y="1472859"/>
                  <a:pt x="3488499" y="1477115"/>
                </a:cubicBezTo>
                <a:cubicBezTo>
                  <a:pt x="3482114" y="1481372"/>
                  <a:pt x="3473601" y="1494143"/>
                  <a:pt x="3471473" y="1481372"/>
                </a:cubicBezTo>
                <a:cubicBezTo>
                  <a:pt x="3471473" y="1492014"/>
                  <a:pt x="3465088" y="1509041"/>
                  <a:pt x="3450190" y="1515427"/>
                </a:cubicBezTo>
                <a:cubicBezTo>
                  <a:pt x="3452318" y="1517555"/>
                  <a:pt x="3452318" y="1521812"/>
                  <a:pt x="3452318" y="1523940"/>
                </a:cubicBezTo>
                <a:cubicBezTo>
                  <a:pt x="3443805" y="1528197"/>
                  <a:pt x="3450190" y="1513298"/>
                  <a:pt x="3443805" y="1515427"/>
                </a:cubicBezTo>
                <a:cubicBezTo>
                  <a:pt x="3437420" y="1526069"/>
                  <a:pt x="3439549" y="1536711"/>
                  <a:pt x="3428907" y="1547353"/>
                </a:cubicBezTo>
                <a:cubicBezTo>
                  <a:pt x="3437420" y="1547353"/>
                  <a:pt x="3433164" y="1538839"/>
                  <a:pt x="3441677" y="1540968"/>
                </a:cubicBezTo>
                <a:cubicBezTo>
                  <a:pt x="3433164" y="1545224"/>
                  <a:pt x="3431036" y="1564380"/>
                  <a:pt x="3422522" y="1560123"/>
                </a:cubicBezTo>
                <a:cubicBezTo>
                  <a:pt x="3424651" y="1560123"/>
                  <a:pt x="3428907" y="1551610"/>
                  <a:pt x="3424651" y="1551610"/>
                </a:cubicBezTo>
                <a:cubicBezTo>
                  <a:pt x="3420394" y="1555866"/>
                  <a:pt x="3411881" y="1560123"/>
                  <a:pt x="3414009" y="1570765"/>
                </a:cubicBezTo>
                <a:cubicBezTo>
                  <a:pt x="3418266" y="1568637"/>
                  <a:pt x="3420394" y="1562252"/>
                  <a:pt x="3422522" y="1570765"/>
                </a:cubicBezTo>
                <a:cubicBezTo>
                  <a:pt x="3418266" y="1572894"/>
                  <a:pt x="3418266" y="1581407"/>
                  <a:pt x="3411881" y="1572894"/>
                </a:cubicBezTo>
                <a:cubicBezTo>
                  <a:pt x="3420394" y="1581407"/>
                  <a:pt x="3409753" y="1581407"/>
                  <a:pt x="3409753" y="1589921"/>
                </a:cubicBezTo>
                <a:cubicBezTo>
                  <a:pt x="3416138" y="1587793"/>
                  <a:pt x="3418266" y="1585664"/>
                  <a:pt x="3426779" y="1585664"/>
                </a:cubicBezTo>
                <a:cubicBezTo>
                  <a:pt x="3424651" y="1581407"/>
                  <a:pt x="3428907" y="1581407"/>
                  <a:pt x="3426779" y="1575022"/>
                </a:cubicBezTo>
                <a:cubicBezTo>
                  <a:pt x="3452318" y="1581407"/>
                  <a:pt x="3443805" y="1543096"/>
                  <a:pt x="3469344" y="1543096"/>
                </a:cubicBezTo>
                <a:cubicBezTo>
                  <a:pt x="3469344" y="1530326"/>
                  <a:pt x="3488499" y="1532454"/>
                  <a:pt x="3484242" y="1519684"/>
                </a:cubicBezTo>
                <a:cubicBezTo>
                  <a:pt x="3499140" y="1509041"/>
                  <a:pt x="3511910" y="1498399"/>
                  <a:pt x="3520423" y="1483501"/>
                </a:cubicBezTo>
                <a:cubicBezTo>
                  <a:pt x="3522551" y="1485629"/>
                  <a:pt x="3528936" y="1485629"/>
                  <a:pt x="3531064" y="1489886"/>
                </a:cubicBezTo>
                <a:cubicBezTo>
                  <a:pt x="3533192" y="1485629"/>
                  <a:pt x="3539577" y="1485629"/>
                  <a:pt x="3539577" y="1479244"/>
                </a:cubicBezTo>
                <a:cubicBezTo>
                  <a:pt x="3548090" y="1479244"/>
                  <a:pt x="3550219" y="1483501"/>
                  <a:pt x="3556603" y="1485629"/>
                </a:cubicBezTo>
                <a:cubicBezTo>
                  <a:pt x="3556603" y="1479244"/>
                  <a:pt x="3556603" y="1472859"/>
                  <a:pt x="3552347" y="1470730"/>
                </a:cubicBezTo>
                <a:cubicBezTo>
                  <a:pt x="3558732" y="1464345"/>
                  <a:pt x="3567245" y="1464345"/>
                  <a:pt x="3569373" y="1464345"/>
                </a:cubicBezTo>
                <a:cubicBezTo>
                  <a:pt x="3567245" y="1457960"/>
                  <a:pt x="3565116" y="1455831"/>
                  <a:pt x="3571501" y="1453703"/>
                </a:cubicBezTo>
                <a:cubicBezTo>
                  <a:pt x="3577886" y="1460088"/>
                  <a:pt x="3569373" y="1466473"/>
                  <a:pt x="3577886" y="1468602"/>
                </a:cubicBezTo>
                <a:cubicBezTo>
                  <a:pt x="3580014" y="1464345"/>
                  <a:pt x="3582143" y="1451574"/>
                  <a:pt x="3590656" y="1460088"/>
                </a:cubicBezTo>
                <a:cubicBezTo>
                  <a:pt x="3590656" y="1453703"/>
                  <a:pt x="3592784" y="1451574"/>
                  <a:pt x="3592784" y="1447318"/>
                </a:cubicBezTo>
                <a:cubicBezTo>
                  <a:pt x="3588527" y="1445189"/>
                  <a:pt x="3584271" y="1443061"/>
                  <a:pt x="3584271" y="1434547"/>
                </a:cubicBezTo>
                <a:cubicBezTo>
                  <a:pt x="3592784" y="1434547"/>
                  <a:pt x="3584271" y="1440932"/>
                  <a:pt x="3594912" y="1440932"/>
                </a:cubicBezTo>
                <a:cubicBezTo>
                  <a:pt x="3594912" y="1428162"/>
                  <a:pt x="3607682" y="1432419"/>
                  <a:pt x="3614067" y="1421777"/>
                </a:cubicBezTo>
                <a:cubicBezTo>
                  <a:pt x="3614067" y="1432419"/>
                  <a:pt x="3611938" y="1432419"/>
                  <a:pt x="3620451" y="1436676"/>
                </a:cubicBezTo>
                <a:cubicBezTo>
                  <a:pt x="3616195" y="1436676"/>
                  <a:pt x="3620451" y="1445189"/>
                  <a:pt x="3620451" y="1449446"/>
                </a:cubicBezTo>
                <a:cubicBezTo>
                  <a:pt x="3614067" y="1451574"/>
                  <a:pt x="3611938" y="1455831"/>
                  <a:pt x="3607682" y="1460088"/>
                </a:cubicBezTo>
                <a:cubicBezTo>
                  <a:pt x="3603425" y="1455831"/>
                  <a:pt x="3614067" y="1451574"/>
                  <a:pt x="3605554" y="1449446"/>
                </a:cubicBezTo>
                <a:cubicBezTo>
                  <a:pt x="3607682" y="1460088"/>
                  <a:pt x="3588527" y="1453703"/>
                  <a:pt x="3599169" y="1466473"/>
                </a:cubicBezTo>
                <a:cubicBezTo>
                  <a:pt x="3584271" y="1468602"/>
                  <a:pt x="3580014" y="1472859"/>
                  <a:pt x="3567245" y="1481372"/>
                </a:cubicBezTo>
                <a:cubicBezTo>
                  <a:pt x="3569373" y="1485629"/>
                  <a:pt x="3569373" y="1487757"/>
                  <a:pt x="3571501" y="1489886"/>
                </a:cubicBezTo>
                <a:cubicBezTo>
                  <a:pt x="3569373" y="1489886"/>
                  <a:pt x="3567245" y="1492014"/>
                  <a:pt x="3567245" y="1496271"/>
                </a:cubicBezTo>
                <a:cubicBezTo>
                  <a:pt x="3560860" y="1498399"/>
                  <a:pt x="3565116" y="1487757"/>
                  <a:pt x="3558732" y="1487757"/>
                </a:cubicBezTo>
                <a:cubicBezTo>
                  <a:pt x="3552347" y="1492014"/>
                  <a:pt x="3552347" y="1498399"/>
                  <a:pt x="3558732" y="1502656"/>
                </a:cubicBezTo>
                <a:cubicBezTo>
                  <a:pt x="3552347" y="1504785"/>
                  <a:pt x="3552347" y="1500528"/>
                  <a:pt x="3545962" y="1500528"/>
                </a:cubicBezTo>
                <a:cubicBezTo>
                  <a:pt x="3539577" y="1509041"/>
                  <a:pt x="3545962" y="1517555"/>
                  <a:pt x="3528936" y="1517555"/>
                </a:cubicBezTo>
                <a:cubicBezTo>
                  <a:pt x="3528936" y="1521812"/>
                  <a:pt x="3535321" y="1519684"/>
                  <a:pt x="3533192" y="1526069"/>
                </a:cubicBezTo>
                <a:cubicBezTo>
                  <a:pt x="3524679" y="1532454"/>
                  <a:pt x="3524679" y="1532454"/>
                  <a:pt x="3533192" y="1534582"/>
                </a:cubicBezTo>
                <a:cubicBezTo>
                  <a:pt x="3531064" y="1538839"/>
                  <a:pt x="3522551" y="1536711"/>
                  <a:pt x="3520423" y="1540968"/>
                </a:cubicBezTo>
                <a:cubicBezTo>
                  <a:pt x="3516166" y="1562252"/>
                  <a:pt x="3494884" y="1562252"/>
                  <a:pt x="3486371" y="1572894"/>
                </a:cubicBezTo>
                <a:cubicBezTo>
                  <a:pt x="3488499" y="1581407"/>
                  <a:pt x="3486371" y="1594178"/>
                  <a:pt x="3497012" y="1594178"/>
                </a:cubicBezTo>
                <a:cubicBezTo>
                  <a:pt x="3494884" y="1587793"/>
                  <a:pt x="3490627" y="1585664"/>
                  <a:pt x="3494884" y="1581407"/>
                </a:cubicBezTo>
                <a:cubicBezTo>
                  <a:pt x="3501268" y="1579279"/>
                  <a:pt x="3497012" y="1589921"/>
                  <a:pt x="3505525" y="1585664"/>
                </a:cubicBezTo>
                <a:cubicBezTo>
                  <a:pt x="3520423" y="1568637"/>
                  <a:pt x="3537449" y="1549481"/>
                  <a:pt x="3558732" y="1536711"/>
                </a:cubicBezTo>
                <a:cubicBezTo>
                  <a:pt x="3562988" y="1547353"/>
                  <a:pt x="3554475" y="1545224"/>
                  <a:pt x="3554475" y="1551610"/>
                </a:cubicBezTo>
                <a:cubicBezTo>
                  <a:pt x="3558732" y="1557995"/>
                  <a:pt x="3562988" y="1551610"/>
                  <a:pt x="3565116" y="1557995"/>
                </a:cubicBezTo>
                <a:cubicBezTo>
                  <a:pt x="3562988" y="1557995"/>
                  <a:pt x="3560860" y="1557995"/>
                  <a:pt x="3558732" y="1555866"/>
                </a:cubicBezTo>
                <a:cubicBezTo>
                  <a:pt x="3556603" y="1566509"/>
                  <a:pt x="3558732" y="1570765"/>
                  <a:pt x="3554475" y="1577151"/>
                </a:cubicBezTo>
                <a:cubicBezTo>
                  <a:pt x="3558732" y="1568637"/>
                  <a:pt x="3550219" y="1572894"/>
                  <a:pt x="3545962" y="1564380"/>
                </a:cubicBezTo>
                <a:cubicBezTo>
                  <a:pt x="3550219" y="1562252"/>
                  <a:pt x="3556603" y="1564380"/>
                  <a:pt x="3556603" y="1560123"/>
                </a:cubicBezTo>
                <a:cubicBezTo>
                  <a:pt x="3552347" y="1557995"/>
                  <a:pt x="3552347" y="1551610"/>
                  <a:pt x="3545962" y="1551610"/>
                </a:cubicBezTo>
                <a:cubicBezTo>
                  <a:pt x="3556603" y="1562252"/>
                  <a:pt x="3539577" y="1557995"/>
                  <a:pt x="3539577" y="1568637"/>
                </a:cubicBezTo>
                <a:cubicBezTo>
                  <a:pt x="3548090" y="1568637"/>
                  <a:pt x="3545962" y="1579279"/>
                  <a:pt x="3545962" y="1581407"/>
                </a:cubicBezTo>
                <a:cubicBezTo>
                  <a:pt x="3533192" y="1589921"/>
                  <a:pt x="3520423" y="1626104"/>
                  <a:pt x="3503397" y="1626104"/>
                </a:cubicBezTo>
                <a:cubicBezTo>
                  <a:pt x="3505525" y="1630361"/>
                  <a:pt x="3514038" y="1626104"/>
                  <a:pt x="3511910" y="1634618"/>
                </a:cubicBezTo>
                <a:cubicBezTo>
                  <a:pt x="3494884" y="1632489"/>
                  <a:pt x="3497012" y="1636746"/>
                  <a:pt x="3488499" y="1643131"/>
                </a:cubicBezTo>
                <a:cubicBezTo>
                  <a:pt x="3490627" y="1634618"/>
                  <a:pt x="3482114" y="1630361"/>
                  <a:pt x="3490627" y="1628232"/>
                </a:cubicBezTo>
                <a:cubicBezTo>
                  <a:pt x="3490627" y="1630361"/>
                  <a:pt x="3492755" y="1634618"/>
                  <a:pt x="3494884" y="1632489"/>
                </a:cubicBezTo>
                <a:cubicBezTo>
                  <a:pt x="3494884" y="1628232"/>
                  <a:pt x="3497012" y="1621847"/>
                  <a:pt x="3492755" y="1617590"/>
                </a:cubicBezTo>
                <a:cubicBezTo>
                  <a:pt x="3492755" y="1623976"/>
                  <a:pt x="3471473" y="1634618"/>
                  <a:pt x="3486371" y="1649516"/>
                </a:cubicBezTo>
                <a:cubicBezTo>
                  <a:pt x="3479986" y="1651645"/>
                  <a:pt x="3479986" y="1658030"/>
                  <a:pt x="3473601" y="1662287"/>
                </a:cubicBezTo>
                <a:cubicBezTo>
                  <a:pt x="3469344" y="1653773"/>
                  <a:pt x="3477857" y="1647388"/>
                  <a:pt x="3469344" y="1645260"/>
                </a:cubicBezTo>
                <a:cubicBezTo>
                  <a:pt x="3460831" y="1647388"/>
                  <a:pt x="3469344" y="1660158"/>
                  <a:pt x="3462960" y="1662287"/>
                </a:cubicBezTo>
                <a:cubicBezTo>
                  <a:pt x="3477857" y="1670801"/>
                  <a:pt x="3452318" y="1681443"/>
                  <a:pt x="3460831" y="1689956"/>
                </a:cubicBezTo>
                <a:cubicBezTo>
                  <a:pt x="3454446" y="1687828"/>
                  <a:pt x="3458703" y="1685699"/>
                  <a:pt x="3454446" y="1683571"/>
                </a:cubicBezTo>
                <a:cubicBezTo>
                  <a:pt x="3448062" y="1685699"/>
                  <a:pt x="3443805" y="1689956"/>
                  <a:pt x="3450190" y="1696341"/>
                </a:cubicBezTo>
                <a:cubicBezTo>
                  <a:pt x="3439549" y="1694213"/>
                  <a:pt x="3445933" y="1702727"/>
                  <a:pt x="3435292" y="1698470"/>
                </a:cubicBezTo>
                <a:cubicBezTo>
                  <a:pt x="3433164" y="1704855"/>
                  <a:pt x="3431036" y="1713369"/>
                  <a:pt x="3439549" y="1717625"/>
                </a:cubicBezTo>
                <a:cubicBezTo>
                  <a:pt x="3437420" y="1724011"/>
                  <a:pt x="3428907" y="1709112"/>
                  <a:pt x="3426779" y="1717625"/>
                </a:cubicBezTo>
                <a:cubicBezTo>
                  <a:pt x="3433164" y="1721882"/>
                  <a:pt x="3435292" y="1726139"/>
                  <a:pt x="3424651" y="1732524"/>
                </a:cubicBezTo>
                <a:cubicBezTo>
                  <a:pt x="3422522" y="1732524"/>
                  <a:pt x="3422522" y="1726139"/>
                  <a:pt x="3420394" y="1726139"/>
                </a:cubicBezTo>
                <a:cubicBezTo>
                  <a:pt x="3416138" y="1730396"/>
                  <a:pt x="3422522" y="1730396"/>
                  <a:pt x="3424651" y="1734653"/>
                </a:cubicBezTo>
                <a:cubicBezTo>
                  <a:pt x="3418266" y="1734653"/>
                  <a:pt x="3418266" y="1736781"/>
                  <a:pt x="3414009" y="1736781"/>
                </a:cubicBezTo>
                <a:cubicBezTo>
                  <a:pt x="3405496" y="1732524"/>
                  <a:pt x="3420394" y="1728268"/>
                  <a:pt x="3411881" y="1726139"/>
                </a:cubicBezTo>
                <a:cubicBezTo>
                  <a:pt x="3403368" y="1730396"/>
                  <a:pt x="3403368" y="1743166"/>
                  <a:pt x="3414009" y="1747423"/>
                </a:cubicBezTo>
                <a:cubicBezTo>
                  <a:pt x="3403368" y="1745295"/>
                  <a:pt x="3390598" y="1747423"/>
                  <a:pt x="3403368" y="1755937"/>
                </a:cubicBezTo>
                <a:cubicBezTo>
                  <a:pt x="3399111" y="1762322"/>
                  <a:pt x="3396983" y="1755937"/>
                  <a:pt x="3392727" y="1755937"/>
                </a:cubicBezTo>
                <a:cubicBezTo>
                  <a:pt x="3386342" y="1775092"/>
                  <a:pt x="3371444" y="1779349"/>
                  <a:pt x="3369316" y="1800633"/>
                </a:cubicBezTo>
                <a:cubicBezTo>
                  <a:pt x="3362931" y="1802762"/>
                  <a:pt x="3360803" y="1796377"/>
                  <a:pt x="3356546" y="1796377"/>
                </a:cubicBezTo>
                <a:cubicBezTo>
                  <a:pt x="3354418" y="1809147"/>
                  <a:pt x="3360803" y="1819789"/>
                  <a:pt x="3348033" y="1817661"/>
                </a:cubicBezTo>
                <a:cubicBezTo>
                  <a:pt x="3350161" y="1826174"/>
                  <a:pt x="3341648" y="1828303"/>
                  <a:pt x="3343777" y="1834688"/>
                </a:cubicBezTo>
                <a:cubicBezTo>
                  <a:pt x="3343777" y="1830431"/>
                  <a:pt x="3339520" y="1832560"/>
                  <a:pt x="3337392" y="1832560"/>
                </a:cubicBezTo>
                <a:cubicBezTo>
                  <a:pt x="3339520" y="1838945"/>
                  <a:pt x="3337392" y="1866614"/>
                  <a:pt x="3324622" y="1858100"/>
                </a:cubicBezTo>
                <a:cubicBezTo>
                  <a:pt x="3326750" y="1868742"/>
                  <a:pt x="3322494" y="1881513"/>
                  <a:pt x="3326750" y="1887898"/>
                </a:cubicBezTo>
                <a:cubicBezTo>
                  <a:pt x="3307596" y="1887898"/>
                  <a:pt x="3305468" y="1926209"/>
                  <a:pt x="3294826" y="1909182"/>
                </a:cubicBezTo>
                <a:cubicBezTo>
                  <a:pt x="3288442" y="1913439"/>
                  <a:pt x="3301211" y="1919824"/>
                  <a:pt x="3288442" y="1921953"/>
                </a:cubicBezTo>
                <a:cubicBezTo>
                  <a:pt x="3282057" y="1921953"/>
                  <a:pt x="3296955" y="1913439"/>
                  <a:pt x="3286313" y="1913439"/>
                </a:cubicBezTo>
                <a:cubicBezTo>
                  <a:pt x="3279928" y="1915567"/>
                  <a:pt x="3269287" y="1928338"/>
                  <a:pt x="3282057" y="1934723"/>
                </a:cubicBezTo>
                <a:cubicBezTo>
                  <a:pt x="3282057" y="1930466"/>
                  <a:pt x="3290570" y="1921953"/>
                  <a:pt x="3292698" y="1926209"/>
                </a:cubicBezTo>
                <a:cubicBezTo>
                  <a:pt x="3284185" y="1934723"/>
                  <a:pt x="3277800" y="1947494"/>
                  <a:pt x="3267159" y="1947494"/>
                </a:cubicBezTo>
                <a:cubicBezTo>
                  <a:pt x="3265031" y="1956007"/>
                  <a:pt x="3275672" y="1949622"/>
                  <a:pt x="3273544" y="1956007"/>
                </a:cubicBezTo>
                <a:cubicBezTo>
                  <a:pt x="3262902" y="1958136"/>
                  <a:pt x="3269287" y="1962392"/>
                  <a:pt x="3265031" y="1966649"/>
                </a:cubicBezTo>
                <a:cubicBezTo>
                  <a:pt x="3271415" y="1966649"/>
                  <a:pt x="3275672" y="1964521"/>
                  <a:pt x="3279928" y="1966649"/>
                </a:cubicBezTo>
                <a:cubicBezTo>
                  <a:pt x="3279928" y="1960264"/>
                  <a:pt x="3282057" y="1953879"/>
                  <a:pt x="3292698" y="1953879"/>
                </a:cubicBezTo>
                <a:cubicBezTo>
                  <a:pt x="3294826" y="1960264"/>
                  <a:pt x="3282057" y="1960264"/>
                  <a:pt x="3284185" y="1968778"/>
                </a:cubicBezTo>
                <a:cubicBezTo>
                  <a:pt x="3275672" y="1973034"/>
                  <a:pt x="3265031" y="1964521"/>
                  <a:pt x="3265031" y="1975163"/>
                </a:cubicBezTo>
                <a:cubicBezTo>
                  <a:pt x="3265031" y="1981548"/>
                  <a:pt x="3271415" y="1981548"/>
                  <a:pt x="3273544" y="1987933"/>
                </a:cubicBezTo>
                <a:cubicBezTo>
                  <a:pt x="3271415" y="1987933"/>
                  <a:pt x="3269287" y="1987933"/>
                  <a:pt x="3267159" y="1987933"/>
                </a:cubicBezTo>
                <a:cubicBezTo>
                  <a:pt x="3269287" y="1990062"/>
                  <a:pt x="3269287" y="1990062"/>
                  <a:pt x="3267159" y="1990062"/>
                </a:cubicBezTo>
                <a:cubicBezTo>
                  <a:pt x="3265031" y="1983676"/>
                  <a:pt x="3262902" y="1977291"/>
                  <a:pt x="3256517" y="1975163"/>
                </a:cubicBezTo>
                <a:cubicBezTo>
                  <a:pt x="3254389" y="1985805"/>
                  <a:pt x="3252261" y="1975163"/>
                  <a:pt x="3245876" y="1973034"/>
                </a:cubicBezTo>
                <a:cubicBezTo>
                  <a:pt x="3239491" y="1977291"/>
                  <a:pt x="3248004" y="1983676"/>
                  <a:pt x="3245876" y="1992190"/>
                </a:cubicBezTo>
                <a:cubicBezTo>
                  <a:pt x="3235235" y="1994319"/>
                  <a:pt x="3222465" y="2011346"/>
                  <a:pt x="3237363" y="2019859"/>
                </a:cubicBezTo>
                <a:cubicBezTo>
                  <a:pt x="3226722" y="2024116"/>
                  <a:pt x="3228850" y="2009217"/>
                  <a:pt x="3220337" y="2009217"/>
                </a:cubicBezTo>
                <a:cubicBezTo>
                  <a:pt x="3224593" y="2013474"/>
                  <a:pt x="3224593" y="2021988"/>
                  <a:pt x="3228850" y="2026245"/>
                </a:cubicBezTo>
                <a:cubicBezTo>
                  <a:pt x="3222465" y="2030501"/>
                  <a:pt x="3218209" y="2034758"/>
                  <a:pt x="3220337" y="2045400"/>
                </a:cubicBezTo>
                <a:cubicBezTo>
                  <a:pt x="3211824" y="2047529"/>
                  <a:pt x="3213952" y="2032630"/>
                  <a:pt x="3203311" y="2036887"/>
                </a:cubicBezTo>
                <a:cubicBezTo>
                  <a:pt x="3205439" y="2043272"/>
                  <a:pt x="3205439" y="2047529"/>
                  <a:pt x="3207567" y="2053914"/>
                </a:cubicBezTo>
                <a:cubicBezTo>
                  <a:pt x="3196926" y="2047529"/>
                  <a:pt x="3196926" y="2058171"/>
                  <a:pt x="3188413" y="2060299"/>
                </a:cubicBezTo>
                <a:cubicBezTo>
                  <a:pt x="3188413" y="2064556"/>
                  <a:pt x="3190541" y="2064556"/>
                  <a:pt x="3192669" y="2068813"/>
                </a:cubicBezTo>
                <a:cubicBezTo>
                  <a:pt x="3182028" y="2073070"/>
                  <a:pt x="3173515" y="2085840"/>
                  <a:pt x="3182028" y="2096482"/>
                </a:cubicBezTo>
                <a:cubicBezTo>
                  <a:pt x="3173515" y="2094354"/>
                  <a:pt x="3167130" y="2104996"/>
                  <a:pt x="3173515" y="2111381"/>
                </a:cubicBezTo>
                <a:cubicBezTo>
                  <a:pt x="3154361" y="2109253"/>
                  <a:pt x="3165002" y="2126280"/>
                  <a:pt x="3154361" y="2130537"/>
                </a:cubicBezTo>
                <a:cubicBezTo>
                  <a:pt x="3160745" y="2134793"/>
                  <a:pt x="3154361" y="2132665"/>
                  <a:pt x="3154361" y="2136922"/>
                </a:cubicBezTo>
                <a:cubicBezTo>
                  <a:pt x="3158617" y="2136922"/>
                  <a:pt x="3160745" y="2136922"/>
                  <a:pt x="3162874" y="2139050"/>
                </a:cubicBezTo>
                <a:cubicBezTo>
                  <a:pt x="3160745" y="2143307"/>
                  <a:pt x="3162874" y="2151821"/>
                  <a:pt x="3156489" y="2153949"/>
                </a:cubicBezTo>
                <a:cubicBezTo>
                  <a:pt x="3154361" y="2147564"/>
                  <a:pt x="3162874" y="2141179"/>
                  <a:pt x="3152232" y="2139050"/>
                </a:cubicBezTo>
                <a:cubicBezTo>
                  <a:pt x="3150104" y="2151821"/>
                  <a:pt x="3128821" y="2153949"/>
                  <a:pt x="3124565" y="2164591"/>
                </a:cubicBezTo>
                <a:cubicBezTo>
                  <a:pt x="3124565" y="2170976"/>
                  <a:pt x="3126693" y="2175233"/>
                  <a:pt x="3133078" y="2177362"/>
                </a:cubicBezTo>
                <a:cubicBezTo>
                  <a:pt x="3147976" y="2173105"/>
                  <a:pt x="3126693" y="2166720"/>
                  <a:pt x="3137334" y="2160334"/>
                </a:cubicBezTo>
                <a:cubicBezTo>
                  <a:pt x="3139463" y="2170976"/>
                  <a:pt x="3147976" y="2168848"/>
                  <a:pt x="3152232" y="2175233"/>
                </a:cubicBezTo>
                <a:cubicBezTo>
                  <a:pt x="3141591" y="2170976"/>
                  <a:pt x="3139463" y="2181618"/>
                  <a:pt x="3133078" y="2185875"/>
                </a:cubicBezTo>
                <a:cubicBezTo>
                  <a:pt x="3130950" y="2179490"/>
                  <a:pt x="3126693" y="2173105"/>
                  <a:pt x="3118180" y="2175233"/>
                </a:cubicBezTo>
                <a:cubicBezTo>
                  <a:pt x="3118180" y="2179490"/>
                  <a:pt x="3128821" y="2183747"/>
                  <a:pt x="3122437" y="2185875"/>
                </a:cubicBezTo>
                <a:cubicBezTo>
                  <a:pt x="3120308" y="2183747"/>
                  <a:pt x="3118180" y="2181618"/>
                  <a:pt x="3116052" y="2181618"/>
                </a:cubicBezTo>
                <a:cubicBezTo>
                  <a:pt x="3111795" y="2188004"/>
                  <a:pt x="3111795" y="2194389"/>
                  <a:pt x="3107539" y="2200774"/>
                </a:cubicBezTo>
                <a:cubicBezTo>
                  <a:pt x="3092641" y="2198646"/>
                  <a:pt x="3092641" y="2222058"/>
                  <a:pt x="3081999" y="2228443"/>
                </a:cubicBezTo>
                <a:cubicBezTo>
                  <a:pt x="3086256" y="2228443"/>
                  <a:pt x="3086256" y="2232700"/>
                  <a:pt x="3088384" y="2234829"/>
                </a:cubicBezTo>
                <a:cubicBezTo>
                  <a:pt x="3086256" y="2236957"/>
                  <a:pt x="3079871" y="2236957"/>
                  <a:pt x="3084128" y="2245471"/>
                </a:cubicBezTo>
                <a:cubicBezTo>
                  <a:pt x="3067102" y="2241214"/>
                  <a:pt x="3073486" y="2256113"/>
                  <a:pt x="3069230" y="2264626"/>
                </a:cubicBezTo>
                <a:cubicBezTo>
                  <a:pt x="3064973" y="2260369"/>
                  <a:pt x="3064973" y="2268883"/>
                  <a:pt x="3060717" y="2264626"/>
                </a:cubicBezTo>
                <a:cubicBezTo>
                  <a:pt x="3056460" y="2258241"/>
                  <a:pt x="3056460" y="2253984"/>
                  <a:pt x="3060717" y="2249727"/>
                </a:cubicBezTo>
                <a:cubicBezTo>
                  <a:pt x="3045819" y="2245471"/>
                  <a:pt x="3041562" y="2262498"/>
                  <a:pt x="3041562" y="2271012"/>
                </a:cubicBezTo>
                <a:cubicBezTo>
                  <a:pt x="3047947" y="2268883"/>
                  <a:pt x="3045819" y="2262498"/>
                  <a:pt x="3054332" y="2262498"/>
                </a:cubicBezTo>
                <a:cubicBezTo>
                  <a:pt x="3050075" y="2277397"/>
                  <a:pt x="3039434" y="2288039"/>
                  <a:pt x="3039434" y="2305066"/>
                </a:cubicBezTo>
                <a:cubicBezTo>
                  <a:pt x="3039434" y="2307194"/>
                  <a:pt x="3043691" y="2307194"/>
                  <a:pt x="3047947" y="2307194"/>
                </a:cubicBezTo>
                <a:cubicBezTo>
                  <a:pt x="3047947" y="2307194"/>
                  <a:pt x="3047947" y="2307194"/>
                  <a:pt x="3050075" y="2317836"/>
                </a:cubicBezTo>
                <a:cubicBezTo>
                  <a:pt x="3041562" y="2319965"/>
                  <a:pt x="3041562" y="2311451"/>
                  <a:pt x="3033049" y="2313580"/>
                </a:cubicBezTo>
                <a:cubicBezTo>
                  <a:pt x="3020280" y="2319965"/>
                  <a:pt x="3035178" y="2328479"/>
                  <a:pt x="3020280" y="2328479"/>
                </a:cubicBezTo>
                <a:cubicBezTo>
                  <a:pt x="3022408" y="2330607"/>
                  <a:pt x="3024536" y="2332735"/>
                  <a:pt x="3026664" y="2332735"/>
                </a:cubicBezTo>
                <a:cubicBezTo>
                  <a:pt x="3026664" y="2332735"/>
                  <a:pt x="3026664" y="2332735"/>
                  <a:pt x="3028793" y="2332735"/>
                </a:cubicBezTo>
                <a:cubicBezTo>
                  <a:pt x="3035178" y="2332735"/>
                  <a:pt x="3039434" y="2328479"/>
                  <a:pt x="3039434" y="2324222"/>
                </a:cubicBezTo>
                <a:cubicBezTo>
                  <a:pt x="3041562" y="2328479"/>
                  <a:pt x="3039434" y="2330607"/>
                  <a:pt x="3037306" y="2332735"/>
                </a:cubicBezTo>
                <a:cubicBezTo>
                  <a:pt x="3037306" y="2332735"/>
                  <a:pt x="3037306" y="2332735"/>
                  <a:pt x="3047947" y="2332735"/>
                </a:cubicBezTo>
                <a:cubicBezTo>
                  <a:pt x="3047947" y="2332735"/>
                  <a:pt x="3050075" y="2332735"/>
                  <a:pt x="3050075" y="2332735"/>
                </a:cubicBezTo>
                <a:cubicBezTo>
                  <a:pt x="3050075" y="2332735"/>
                  <a:pt x="3050075" y="2332735"/>
                  <a:pt x="3058588" y="2332735"/>
                </a:cubicBezTo>
                <a:cubicBezTo>
                  <a:pt x="3058588" y="2317836"/>
                  <a:pt x="3084128" y="2313580"/>
                  <a:pt x="3073486" y="2298681"/>
                </a:cubicBezTo>
                <a:cubicBezTo>
                  <a:pt x="3084128" y="2298681"/>
                  <a:pt x="3079871" y="2290167"/>
                  <a:pt x="3079871" y="2285910"/>
                </a:cubicBezTo>
                <a:cubicBezTo>
                  <a:pt x="3086256" y="2281654"/>
                  <a:pt x="3090512" y="2285910"/>
                  <a:pt x="3094769" y="2285910"/>
                </a:cubicBezTo>
                <a:cubicBezTo>
                  <a:pt x="3086256" y="2273140"/>
                  <a:pt x="3111795" y="2268883"/>
                  <a:pt x="3113923" y="2258241"/>
                </a:cubicBezTo>
                <a:cubicBezTo>
                  <a:pt x="3113923" y="2256113"/>
                  <a:pt x="3109667" y="2256113"/>
                  <a:pt x="3107539" y="2251856"/>
                </a:cubicBezTo>
                <a:cubicBezTo>
                  <a:pt x="3113923" y="2247599"/>
                  <a:pt x="3113923" y="2245471"/>
                  <a:pt x="3120308" y="2236957"/>
                </a:cubicBezTo>
                <a:cubicBezTo>
                  <a:pt x="3126693" y="2239085"/>
                  <a:pt x="3120308" y="2247599"/>
                  <a:pt x="3128821" y="2247599"/>
                </a:cubicBezTo>
                <a:cubicBezTo>
                  <a:pt x="3116052" y="2222058"/>
                  <a:pt x="3143719" y="2211416"/>
                  <a:pt x="3152232" y="2198646"/>
                </a:cubicBezTo>
                <a:cubicBezTo>
                  <a:pt x="3147976" y="2196517"/>
                  <a:pt x="3143719" y="2196517"/>
                  <a:pt x="3141591" y="2190132"/>
                </a:cubicBezTo>
                <a:cubicBezTo>
                  <a:pt x="3150104" y="2188004"/>
                  <a:pt x="3147976" y="2181618"/>
                  <a:pt x="3154361" y="2177362"/>
                </a:cubicBezTo>
                <a:cubicBezTo>
                  <a:pt x="3154361" y="2183747"/>
                  <a:pt x="3158617" y="2188004"/>
                  <a:pt x="3162874" y="2190132"/>
                </a:cubicBezTo>
                <a:cubicBezTo>
                  <a:pt x="3182028" y="2168848"/>
                  <a:pt x="3188413" y="2128408"/>
                  <a:pt x="3216080" y="2117766"/>
                </a:cubicBezTo>
                <a:cubicBezTo>
                  <a:pt x="3211824" y="2122023"/>
                  <a:pt x="3209696" y="2122023"/>
                  <a:pt x="3211824" y="2128408"/>
                </a:cubicBezTo>
                <a:cubicBezTo>
                  <a:pt x="3218209" y="2126280"/>
                  <a:pt x="3218209" y="2130537"/>
                  <a:pt x="3222465" y="2128408"/>
                </a:cubicBezTo>
                <a:cubicBezTo>
                  <a:pt x="3216080" y="2115638"/>
                  <a:pt x="3233107" y="2119895"/>
                  <a:pt x="3235235" y="2115638"/>
                </a:cubicBezTo>
                <a:cubicBezTo>
                  <a:pt x="3235235" y="2109253"/>
                  <a:pt x="3228850" y="2109253"/>
                  <a:pt x="3228850" y="2102867"/>
                </a:cubicBezTo>
                <a:cubicBezTo>
                  <a:pt x="3239491" y="2104996"/>
                  <a:pt x="3237363" y="2100739"/>
                  <a:pt x="3243748" y="2098610"/>
                </a:cubicBezTo>
                <a:cubicBezTo>
                  <a:pt x="3243748" y="2092225"/>
                  <a:pt x="3239491" y="2094354"/>
                  <a:pt x="3237363" y="2092225"/>
                </a:cubicBezTo>
                <a:cubicBezTo>
                  <a:pt x="3243748" y="2087968"/>
                  <a:pt x="3241620" y="2070941"/>
                  <a:pt x="3250133" y="2075198"/>
                </a:cubicBezTo>
                <a:cubicBezTo>
                  <a:pt x="3250133" y="2079455"/>
                  <a:pt x="3243748" y="2081583"/>
                  <a:pt x="3245876" y="2087968"/>
                </a:cubicBezTo>
                <a:cubicBezTo>
                  <a:pt x="3256517" y="2077326"/>
                  <a:pt x="3254389" y="2087968"/>
                  <a:pt x="3267159" y="2090097"/>
                </a:cubicBezTo>
                <a:cubicBezTo>
                  <a:pt x="3267159" y="2081583"/>
                  <a:pt x="3262902" y="2081583"/>
                  <a:pt x="3258646" y="2079455"/>
                </a:cubicBezTo>
                <a:cubicBezTo>
                  <a:pt x="3260774" y="2068813"/>
                  <a:pt x="3273544" y="2060299"/>
                  <a:pt x="3282057" y="2049657"/>
                </a:cubicBezTo>
                <a:cubicBezTo>
                  <a:pt x="3275672" y="2045400"/>
                  <a:pt x="3279928" y="2039015"/>
                  <a:pt x="3277800" y="2032630"/>
                </a:cubicBezTo>
                <a:cubicBezTo>
                  <a:pt x="3284185" y="2028373"/>
                  <a:pt x="3282057" y="2041144"/>
                  <a:pt x="3290570" y="2036887"/>
                </a:cubicBezTo>
                <a:cubicBezTo>
                  <a:pt x="3286313" y="2026245"/>
                  <a:pt x="3288442" y="2019859"/>
                  <a:pt x="3290570" y="2013474"/>
                </a:cubicBezTo>
                <a:cubicBezTo>
                  <a:pt x="3286313" y="2013474"/>
                  <a:pt x="3284185" y="2017731"/>
                  <a:pt x="3282057" y="2013474"/>
                </a:cubicBezTo>
                <a:cubicBezTo>
                  <a:pt x="3290570" y="2011346"/>
                  <a:pt x="3284185" y="2004961"/>
                  <a:pt x="3279928" y="2002832"/>
                </a:cubicBezTo>
                <a:cubicBezTo>
                  <a:pt x="3286313" y="2000704"/>
                  <a:pt x="3282057" y="1992190"/>
                  <a:pt x="3290570" y="1992190"/>
                </a:cubicBezTo>
                <a:cubicBezTo>
                  <a:pt x="3294826" y="1998575"/>
                  <a:pt x="3288442" y="1998575"/>
                  <a:pt x="3288442" y="2000704"/>
                </a:cubicBezTo>
                <a:cubicBezTo>
                  <a:pt x="3296955" y="1998575"/>
                  <a:pt x="3294826" y="2004961"/>
                  <a:pt x="3292698" y="2007089"/>
                </a:cubicBezTo>
                <a:cubicBezTo>
                  <a:pt x="3296955" y="2002832"/>
                  <a:pt x="3303339" y="1998575"/>
                  <a:pt x="3309724" y="2000704"/>
                </a:cubicBezTo>
                <a:cubicBezTo>
                  <a:pt x="3303339" y="1998575"/>
                  <a:pt x="3305468" y="2009217"/>
                  <a:pt x="3309724" y="2007089"/>
                </a:cubicBezTo>
                <a:cubicBezTo>
                  <a:pt x="3320366" y="2002832"/>
                  <a:pt x="3313981" y="1985805"/>
                  <a:pt x="3320366" y="1975163"/>
                </a:cubicBezTo>
                <a:cubicBezTo>
                  <a:pt x="3322494" y="1981548"/>
                  <a:pt x="3322494" y="1990062"/>
                  <a:pt x="3331007" y="1985805"/>
                </a:cubicBezTo>
                <a:cubicBezTo>
                  <a:pt x="3324622" y="1977291"/>
                  <a:pt x="3320366" y="1958136"/>
                  <a:pt x="3333135" y="1960264"/>
                </a:cubicBezTo>
                <a:cubicBezTo>
                  <a:pt x="3331007" y="1960264"/>
                  <a:pt x="3326750" y="1966649"/>
                  <a:pt x="3333135" y="1966649"/>
                </a:cubicBezTo>
                <a:cubicBezTo>
                  <a:pt x="3337392" y="1960264"/>
                  <a:pt x="3343777" y="1956007"/>
                  <a:pt x="3345905" y="1947494"/>
                </a:cubicBezTo>
                <a:cubicBezTo>
                  <a:pt x="3350161" y="1945365"/>
                  <a:pt x="3354418" y="1945365"/>
                  <a:pt x="3356546" y="1947494"/>
                </a:cubicBezTo>
                <a:cubicBezTo>
                  <a:pt x="3358674" y="1938980"/>
                  <a:pt x="3356546" y="1943237"/>
                  <a:pt x="3354418" y="1934723"/>
                </a:cubicBezTo>
                <a:cubicBezTo>
                  <a:pt x="3358674" y="1934723"/>
                  <a:pt x="3358674" y="1930466"/>
                  <a:pt x="3362931" y="1930466"/>
                </a:cubicBezTo>
                <a:cubicBezTo>
                  <a:pt x="3365059" y="1930466"/>
                  <a:pt x="3365059" y="1934723"/>
                  <a:pt x="3369316" y="1934723"/>
                </a:cubicBezTo>
                <a:cubicBezTo>
                  <a:pt x="3384214" y="1924081"/>
                  <a:pt x="3379957" y="1907054"/>
                  <a:pt x="3386342" y="1892155"/>
                </a:cubicBezTo>
                <a:cubicBezTo>
                  <a:pt x="3390598" y="1896412"/>
                  <a:pt x="3394855" y="1900669"/>
                  <a:pt x="3399111" y="1904925"/>
                </a:cubicBezTo>
                <a:cubicBezTo>
                  <a:pt x="3401240" y="1898540"/>
                  <a:pt x="3407625" y="1896412"/>
                  <a:pt x="3405496" y="1887898"/>
                </a:cubicBezTo>
                <a:cubicBezTo>
                  <a:pt x="3399111" y="1887898"/>
                  <a:pt x="3401240" y="1902797"/>
                  <a:pt x="3394855" y="1894283"/>
                </a:cubicBezTo>
                <a:cubicBezTo>
                  <a:pt x="3394855" y="1885770"/>
                  <a:pt x="3403368" y="1883641"/>
                  <a:pt x="3414009" y="1881513"/>
                </a:cubicBezTo>
                <a:cubicBezTo>
                  <a:pt x="3414009" y="1868742"/>
                  <a:pt x="3407625" y="1881513"/>
                  <a:pt x="3401240" y="1875128"/>
                </a:cubicBezTo>
                <a:cubicBezTo>
                  <a:pt x="3418266" y="1864486"/>
                  <a:pt x="3420394" y="1843202"/>
                  <a:pt x="3426779" y="1830431"/>
                </a:cubicBezTo>
                <a:cubicBezTo>
                  <a:pt x="3428907" y="1836816"/>
                  <a:pt x="3422522" y="1834688"/>
                  <a:pt x="3424651" y="1841073"/>
                </a:cubicBezTo>
                <a:cubicBezTo>
                  <a:pt x="3431036" y="1836816"/>
                  <a:pt x="3428907" y="1845330"/>
                  <a:pt x="3437420" y="1843202"/>
                </a:cubicBezTo>
                <a:cubicBezTo>
                  <a:pt x="3435292" y="1836816"/>
                  <a:pt x="3435292" y="1830431"/>
                  <a:pt x="3437420" y="1826174"/>
                </a:cubicBezTo>
                <a:cubicBezTo>
                  <a:pt x="3439549" y="1824046"/>
                  <a:pt x="3441677" y="1819789"/>
                  <a:pt x="3445933" y="1817661"/>
                </a:cubicBezTo>
                <a:cubicBezTo>
                  <a:pt x="3452318" y="1811275"/>
                  <a:pt x="3460831" y="1804890"/>
                  <a:pt x="3465088" y="1798505"/>
                </a:cubicBezTo>
                <a:cubicBezTo>
                  <a:pt x="3465088" y="1802762"/>
                  <a:pt x="3467216" y="1804890"/>
                  <a:pt x="3473601" y="1802762"/>
                </a:cubicBezTo>
                <a:cubicBezTo>
                  <a:pt x="3471473" y="1796377"/>
                  <a:pt x="3469344" y="1787863"/>
                  <a:pt x="3473601" y="1783606"/>
                </a:cubicBezTo>
                <a:cubicBezTo>
                  <a:pt x="3473601" y="1785735"/>
                  <a:pt x="3475729" y="1787863"/>
                  <a:pt x="3477857" y="1787863"/>
                </a:cubicBezTo>
                <a:cubicBezTo>
                  <a:pt x="3482114" y="1772964"/>
                  <a:pt x="3499140" y="1766579"/>
                  <a:pt x="3499140" y="1749552"/>
                </a:cubicBezTo>
                <a:cubicBezTo>
                  <a:pt x="3499140" y="1753808"/>
                  <a:pt x="3501268" y="1755937"/>
                  <a:pt x="3505525" y="1755937"/>
                </a:cubicBezTo>
                <a:cubicBezTo>
                  <a:pt x="3514038" y="1736781"/>
                  <a:pt x="3516166" y="1741038"/>
                  <a:pt x="3533192" y="1730396"/>
                </a:cubicBezTo>
                <a:cubicBezTo>
                  <a:pt x="3533192" y="1736781"/>
                  <a:pt x="3535321" y="1738910"/>
                  <a:pt x="3539577" y="1738910"/>
                </a:cubicBezTo>
                <a:cubicBezTo>
                  <a:pt x="3535321" y="1728268"/>
                  <a:pt x="3545962" y="1738910"/>
                  <a:pt x="3545962" y="1730396"/>
                </a:cubicBezTo>
                <a:cubicBezTo>
                  <a:pt x="3545962" y="1724011"/>
                  <a:pt x="3543834" y="1721882"/>
                  <a:pt x="3541706" y="1719754"/>
                </a:cubicBezTo>
                <a:cubicBezTo>
                  <a:pt x="3545962" y="1717625"/>
                  <a:pt x="3550219" y="1717625"/>
                  <a:pt x="3550219" y="1713369"/>
                </a:cubicBezTo>
                <a:cubicBezTo>
                  <a:pt x="3550219" y="1711240"/>
                  <a:pt x="3543834" y="1713369"/>
                  <a:pt x="3541706" y="1709112"/>
                </a:cubicBezTo>
                <a:cubicBezTo>
                  <a:pt x="3552347" y="1704855"/>
                  <a:pt x="3550219" y="1709112"/>
                  <a:pt x="3558732" y="1700598"/>
                </a:cubicBezTo>
                <a:cubicBezTo>
                  <a:pt x="3554475" y="1700598"/>
                  <a:pt x="3548090" y="1702727"/>
                  <a:pt x="3550219" y="1696341"/>
                </a:cubicBezTo>
                <a:cubicBezTo>
                  <a:pt x="3569373" y="1696341"/>
                  <a:pt x="3580014" y="1668672"/>
                  <a:pt x="3588527" y="1687828"/>
                </a:cubicBezTo>
                <a:cubicBezTo>
                  <a:pt x="3597041" y="1685699"/>
                  <a:pt x="3594912" y="1672929"/>
                  <a:pt x="3601297" y="1668672"/>
                </a:cubicBezTo>
                <a:cubicBezTo>
                  <a:pt x="3603425" y="1672929"/>
                  <a:pt x="3601297" y="1675057"/>
                  <a:pt x="3605554" y="1675057"/>
                </a:cubicBezTo>
                <a:cubicBezTo>
                  <a:pt x="3607682" y="1666544"/>
                  <a:pt x="3618323" y="1675057"/>
                  <a:pt x="3620451" y="1666544"/>
                </a:cubicBezTo>
                <a:cubicBezTo>
                  <a:pt x="3616195" y="1658030"/>
                  <a:pt x="3607682" y="1658030"/>
                  <a:pt x="3603425" y="1651645"/>
                </a:cubicBezTo>
                <a:cubicBezTo>
                  <a:pt x="3614067" y="1655902"/>
                  <a:pt x="3628965" y="1647388"/>
                  <a:pt x="3620451" y="1636746"/>
                </a:cubicBezTo>
                <a:cubicBezTo>
                  <a:pt x="3660889" y="1606948"/>
                  <a:pt x="3692813" y="1570765"/>
                  <a:pt x="3731121" y="1536711"/>
                </a:cubicBezTo>
                <a:cubicBezTo>
                  <a:pt x="3733250" y="1545224"/>
                  <a:pt x="3722608" y="1540968"/>
                  <a:pt x="3722608" y="1547353"/>
                </a:cubicBezTo>
                <a:cubicBezTo>
                  <a:pt x="3726865" y="1551610"/>
                  <a:pt x="3720480" y="1555866"/>
                  <a:pt x="3728993" y="1557995"/>
                </a:cubicBezTo>
                <a:cubicBezTo>
                  <a:pt x="3728993" y="1553738"/>
                  <a:pt x="3733250" y="1555866"/>
                  <a:pt x="3733250" y="1551610"/>
                </a:cubicBezTo>
                <a:cubicBezTo>
                  <a:pt x="3731121" y="1549481"/>
                  <a:pt x="3728993" y="1547353"/>
                  <a:pt x="3728993" y="1543096"/>
                </a:cubicBezTo>
                <a:cubicBezTo>
                  <a:pt x="3735378" y="1538839"/>
                  <a:pt x="3735378" y="1547353"/>
                  <a:pt x="3739635" y="1547353"/>
                </a:cubicBezTo>
                <a:cubicBezTo>
                  <a:pt x="3741763" y="1545224"/>
                  <a:pt x="3746019" y="1543096"/>
                  <a:pt x="3748148" y="1538839"/>
                </a:cubicBezTo>
                <a:cubicBezTo>
                  <a:pt x="3746019" y="1536711"/>
                  <a:pt x="3743891" y="1534582"/>
                  <a:pt x="3741763" y="1532454"/>
                </a:cubicBezTo>
                <a:cubicBezTo>
                  <a:pt x="3731121" y="1534582"/>
                  <a:pt x="3726865" y="1530326"/>
                  <a:pt x="3720480" y="1528197"/>
                </a:cubicBezTo>
                <a:cubicBezTo>
                  <a:pt x="3724737" y="1528197"/>
                  <a:pt x="3722608" y="1521812"/>
                  <a:pt x="3731121" y="1521812"/>
                </a:cubicBezTo>
                <a:cubicBezTo>
                  <a:pt x="3731121" y="1526069"/>
                  <a:pt x="3728993" y="1532454"/>
                  <a:pt x="3737506" y="1530326"/>
                </a:cubicBezTo>
                <a:cubicBezTo>
                  <a:pt x="3741763" y="1517555"/>
                  <a:pt x="3763045" y="1519684"/>
                  <a:pt x="3760917" y="1502656"/>
                </a:cubicBezTo>
                <a:cubicBezTo>
                  <a:pt x="3769430" y="1504785"/>
                  <a:pt x="3771559" y="1502656"/>
                  <a:pt x="3765174" y="1498399"/>
                </a:cubicBezTo>
                <a:cubicBezTo>
                  <a:pt x="3773687" y="1498399"/>
                  <a:pt x="3775815" y="1494143"/>
                  <a:pt x="3780072" y="1492014"/>
                </a:cubicBezTo>
                <a:cubicBezTo>
                  <a:pt x="3780072" y="1500528"/>
                  <a:pt x="3773687" y="1502656"/>
                  <a:pt x="3773687" y="1511170"/>
                </a:cubicBezTo>
                <a:cubicBezTo>
                  <a:pt x="3790713" y="1511170"/>
                  <a:pt x="3786456" y="1494143"/>
                  <a:pt x="3797098" y="1487757"/>
                </a:cubicBezTo>
                <a:cubicBezTo>
                  <a:pt x="3803483" y="1496271"/>
                  <a:pt x="3807739" y="1481372"/>
                  <a:pt x="3811996" y="1481372"/>
                </a:cubicBezTo>
                <a:cubicBezTo>
                  <a:pt x="3816252" y="1485629"/>
                  <a:pt x="3816252" y="1498399"/>
                  <a:pt x="3822637" y="1500528"/>
                </a:cubicBezTo>
                <a:cubicBezTo>
                  <a:pt x="3820509" y="1487757"/>
                  <a:pt x="3829022" y="1485629"/>
                  <a:pt x="3833278" y="1479244"/>
                </a:cubicBezTo>
                <a:cubicBezTo>
                  <a:pt x="3829022" y="1468602"/>
                  <a:pt x="3829022" y="1472859"/>
                  <a:pt x="3824765" y="1464345"/>
                </a:cubicBezTo>
                <a:cubicBezTo>
                  <a:pt x="3835407" y="1466473"/>
                  <a:pt x="3833278" y="1464345"/>
                  <a:pt x="3843920" y="1462217"/>
                </a:cubicBezTo>
                <a:cubicBezTo>
                  <a:pt x="3846048" y="1470730"/>
                  <a:pt x="3848176" y="1470730"/>
                  <a:pt x="3854561" y="1477115"/>
                </a:cubicBezTo>
                <a:cubicBezTo>
                  <a:pt x="3852433" y="1481372"/>
                  <a:pt x="3843920" y="1481372"/>
                  <a:pt x="3846048" y="1492014"/>
                </a:cubicBezTo>
                <a:cubicBezTo>
                  <a:pt x="3826894" y="1496271"/>
                  <a:pt x="3824765" y="1513298"/>
                  <a:pt x="3809867" y="1523940"/>
                </a:cubicBezTo>
                <a:cubicBezTo>
                  <a:pt x="3816252" y="1540968"/>
                  <a:pt x="3794970" y="1538839"/>
                  <a:pt x="3792841" y="1549481"/>
                </a:cubicBezTo>
                <a:cubicBezTo>
                  <a:pt x="3794970" y="1549481"/>
                  <a:pt x="3799226" y="1549481"/>
                  <a:pt x="3799226" y="1553738"/>
                </a:cubicBezTo>
                <a:cubicBezTo>
                  <a:pt x="3790713" y="1551610"/>
                  <a:pt x="3794970" y="1560123"/>
                  <a:pt x="3784328" y="1557995"/>
                </a:cubicBezTo>
                <a:cubicBezTo>
                  <a:pt x="3782200" y="1555866"/>
                  <a:pt x="3780072" y="1549481"/>
                  <a:pt x="3773687" y="1549481"/>
                </a:cubicBezTo>
                <a:cubicBezTo>
                  <a:pt x="3773687" y="1551610"/>
                  <a:pt x="3771559" y="1553738"/>
                  <a:pt x="3771559" y="1555866"/>
                </a:cubicBezTo>
                <a:cubicBezTo>
                  <a:pt x="3771559" y="1566509"/>
                  <a:pt x="3782200" y="1562252"/>
                  <a:pt x="3782200" y="1572894"/>
                </a:cubicBezTo>
                <a:cubicBezTo>
                  <a:pt x="3773687" y="1575022"/>
                  <a:pt x="3771559" y="1575022"/>
                  <a:pt x="3773687" y="1585664"/>
                </a:cubicBezTo>
                <a:cubicBezTo>
                  <a:pt x="3771559" y="1585664"/>
                  <a:pt x="3767302" y="1585664"/>
                  <a:pt x="3765174" y="1583536"/>
                </a:cubicBezTo>
                <a:cubicBezTo>
                  <a:pt x="3765174" y="1587793"/>
                  <a:pt x="3767302" y="1596306"/>
                  <a:pt x="3763045" y="1598435"/>
                </a:cubicBezTo>
                <a:cubicBezTo>
                  <a:pt x="3752404" y="1589921"/>
                  <a:pt x="3767302" y="1583536"/>
                  <a:pt x="3769430" y="1577151"/>
                </a:cubicBezTo>
                <a:cubicBezTo>
                  <a:pt x="3765174" y="1575022"/>
                  <a:pt x="3767302" y="1566509"/>
                  <a:pt x="3758789" y="1570765"/>
                </a:cubicBezTo>
                <a:cubicBezTo>
                  <a:pt x="3758789" y="1579279"/>
                  <a:pt x="3750276" y="1583536"/>
                  <a:pt x="3750276" y="1592049"/>
                </a:cubicBezTo>
                <a:cubicBezTo>
                  <a:pt x="3743891" y="1596306"/>
                  <a:pt x="3739635" y="1587793"/>
                  <a:pt x="3741763" y="1600563"/>
                </a:cubicBezTo>
                <a:cubicBezTo>
                  <a:pt x="3735378" y="1600563"/>
                  <a:pt x="3735378" y="1596306"/>
                  <a:pt x="3728993" y="1598435"/>
                </a:cubicBezTo>
                <a:cubicBezTo>
                  <a:pt x="3731121" y="1604820"/>
                  <a:pt x="3728993" y="1606948"/>
                  <a:pt x="3728993" y="1611205"/>
                </a:cubicBezTo>
                <a:cubicBezTo>
                  <a:pt x="3724737" y="1613333"/>
                  <a:pt x="3716224" y="1604820"/>
                  <a:pt x="3714095" y="1613333"/>
                </a:cubicBezTo>
                <a:cubicBezTo>
                  <a:pt x="3720480" y="1615462"/>
                  <a:pt x="3728993" y="1615462"/>
                  <a:pt x="3728993" y="1626104"/>
                </a:cubicBezTo>
                <a:cubicBezTo>
                  <a:pt x="3714095" y="1617590"/>
                  <a:pt x="3720480" y="1630361"/>
                  <a:pt x="3707711" y="1623976"/>
                </a:cubicBezTo>
                <a:cubicBezTo>
                  <a:pt x="3711967" y="1634618"/>
                  <a:pt x="3707711" y="1632489"/>
                  <a:pt x="3707711" y="1641003"/>
                </a:cubicBezTo>
                <a:cubicBezTo>
                  <a:pt x="3711967" y="1641003"/>
                  <a:pt x="3716224" y="1626104"/>
                  <a:pt x="3722608" y="1632489"/>
                </a:cubicBezTo>
                <a:cubicBezTo>
                  <a:pt x="3718352" y="1643131"/>
                  <a:pt x="3707711" y="1645260"/>
                  <a:pt x="3701326" y="1653773"/>
                </a:cubicBezTo>
                <a:cubicBezTo>
                  <a:pt x="3711967" y="1660158"/>
                  <a:pt x="3688556" y="1670801"/>
                  <a:pt x="3686428" y="1681443"/>
                </a:cubicBezTo>
                <a:cubicBezTo>
                  <a:pt x="3697069" y="1679314"/>
                  <a:pt x="3716224" y="1662287"/>
                  <a:pt x="3724737" y="1677186"/>
                </a:cubicBezTo>
                <a:cubicBezTo>
                  <a:pt x="3726865" y="1677186"/>
                  <a:pt x="3726865" y="1672929"/>
                  <a:pt x="3726865" y="1668672"/>
                </a:cubicBezTo>
                <a:cubicBezTo>
                  <a:pt x="3722608" y="1668672"/>
                  <a:pt x="3720480" y="1666544"/>
                  <a:pt x="3720480" y="1664415"/>
                </a:cubicBezTo>
                <a:cubicBezTo>
                  <a:pt x="3733250" y="1658030"/>
                  <a:pt x="3714095" y="1649516"/>
                  <a:pt x="3724737" y="1643131"/>
                </a:cubicBezTo>
                <a:cubicBezTo>
                  <a:pt x="3724737" y="1649516"/>
                  <a:pt x="3724737" y="1653773"/>
                  <a:pt x="3731121" y="1653773"/>
                </a:cubicBezTo>
                <a:cubicBezTo>
                  <a:pt x="3733250" y="1653773"/>
                  <a:pt x="3735378" y="1651645"/>
                  <a:pt x="3737506" y="1649516"/>
                </a:cubicBezTo>
                <a:cubicBezTo>
                  <a:pt x="3735378" y="1645260"/>
                  <a:pt x="3735378" y="1643131"/>
                  <a:pt x="3735378" y="1641003"/>
                </a:cubicBezTo>
                <a:cubicBezTo>
                  <a:pt x="3741763" y="1638874"/>
                  <a:pt x="3743891" y="1634618"/>
                  <a:pt x="3752404" y="1634618"/>
                </a:cubicBezTo>
                <a:cubicBezTo>
                  <a:pt x="3756661" y="1645260"/>
                  <a:pt x="3748148" y="1643131"/>
                  <a:pt x="3748148" y="1651645"/>
                </a:cubicBezTo>
                <a:cubicBezTo>
                  <a:pt x="3754532" y="1651645"/>
                  <a:pt x="3756661" y="1649516"/>
                  <a:pt x="3758789" y="1645260"/>
                </a:cubicBezTo>
                <a:cubicBezTo>
                  <a:pt x="3756661" y="1641003"/>
                  <a:pt x="3756661" y="1636746"/>
                  <a:pt x="3756661" y="1632489"/>
                </a:cubicBezTo>
                <a:cubicBezTo>
                  <a:pt x="3752404" y="1634618"/>
                  <a:pt x="3750276" y="1634618"/>
                  <a:pt x="3748148" y="1630361"/>
                </a:cubicBezTo>
                <a:cubicBezTo>
                  <a:pt x="3758789" y="1626104"/>
                  <a:pt x="3765174" y="1617590"/>
                  <a:pt x="3771559" y="1609077"/>
                </a:cubicBezTo>
                <a:cubicBezTo>
                  <a:pt x="3758789" y="1579279"/>
                  <a:pt x="3805611" y="1581407"/>
                  <a:pt x="3805611" y="1560123"/>
                </a:cubicBezTo>
                <a:cubicBezTo>
                  <a:pt x="3807739" y="1566509"/>
                  <a:pt x="3809867" y="1570765"/>
                  <a:pt x="3814124" y="1572894"/>
                </a:cubicBezTo>
                <a:cubicBezTo>
                  <a:pt x="3801354" y="1577151"/>
                  <a:pt x="3782200" y="1581407"/>
                  <a:pt x="3788585" y="1594178"/>
                </a:cubicBezTo>
                <a:cubicBezTo>
                  <a:pt x="3777943" y="1594178"/>
                  <a:pt x="3775815" y="1600563"/>
                  <a:pt x="3773687" y="1604820"/>
                </a:cubicBezTo>
                <a:cubicBezTo>
                  <a:pt x="3780072" y="1609077"/>
                  <a:pt x="3782200" y="1598435"/>
                  <a:pt x="3788585" y="1606948"/>
                </a:cubicBezTo>
                <a:cubicBezTo>
                  <a:pt x="3782200" y="1592049"/>
                  <a:pt x="3807739" y="1600563"/>
                  <a:pt x="3794970" y="1587793"/>
                </a:cubicBezTo>
                <a:cubicBezTo>
                  <a:pt x="3811996" y="1587793"/>
                  <a:pt x="3809867" y="1577151"/>
                  <a:pt x="3820509" y="1572894"/>
                </a:cubicBezTo>
                <a:cubicBezTo>
                  <a:pt x="3820509" y="1579279"/>
                  <a:pt x="3818380" y="1581407"/>
                  <a:pt x="3824765" y="1583536"/>
                </a:cubicBezTo>
                <a:cubicBezTo>
                  <a:pt x="3824765" y="1577151"/>
                  <a:pt x="3833278" y="1581407"/>
                  <a:pt x="3835407" y="1581407"/>
                </a:cubicBezTo>
                <a:cubicBezTo>
                  <a:pt x="3826894" y="1577151"/>
                  <a:pt x="3839663" y="1577151"/>
                  <a:pt x="3835407" y="1566509"/>
                </a:cubicBezTo>
                <a:cubicBezTo>
                  <a:pt x="3831150" y="1570765"/>
                  <a:pt x="3829022" y="1570765"/>
                  <a:pt x="3826894" y="1564380"/>
                </a:cubicBezTo>
                <a:cubicBezTo>
                  <a:pt x="3835407" y="1562252"/>
                  <a:pt x="3835407" y="1551610"/>
                  <a:pt x="3848176" y="1553738"/>
                </a:cubicBezTo>
                <a:cubicBezTo>
                  <a:pt x="3848176" y="1557995"/>
                  <a:pt x="3848176" y="1562252"/>
                  <a:pt x="3852433" y="1562252"/>
                </a:cubicBezTo>
                <a:cubicBezTo>
                  <a:pt x="3858818" y="1555866"/>
                  <a:pt x="3850305" y="1551610"/>
                  <a:pt x="3854561" y="1543096"/>
                </a:cubicBezTo>
                <a:cubicBezTo>
                  <a:pt x="3869459" y="1547353"/>
                  <a:pt x="3867331" y="1534582"/>
                  <a:pt x="3882229" y="1538839"/>
                </a:cubicBezTo>
                <a:cubicBezTo>
                  <a:pt x="3884357" y="1530326"/>
                  <a:pt x="3897126" y="1528197"/>
                  <a:pt x="3901383" y="1523940"/>
                </a:cubicBezTo>
                <a:cubicBezTo>
                  <a:pt x="3901383" y="1528197"/>
                  <a:pt x="3905640" y="1532454"/>
                  <a:pt x="3907768" y="1532454"/>
                </a:cubicBezTo>
                <a:cubicBezTo>
                  <a:pt x="3912024" y="1528197"/>
                  <a:pt x="3929050" y="1526069"/>
                  <a:pt x="3916281" y="1521812"/>
                </a:cubicBezTo>
                <a:cubicBezTo>
                  <a:pt x="3924794" y="1515427"/>
                  <a:pt x="3922666" y="1523940"/>
                  <a:pt x="3929050" y="1523940"/>
                </a:cubicBezTo>
                <a:cubicBezTo>
                  <a:pt x="3926922" y="1517555"/>
                  <a:pt x="3937564" y="1521812"/>
                  <a:pt x="3937564" y="1515427"/>
                </a:cubicBezTo>
                <a:cubicBezTo>
                  <a:pt x="3931179" y="1509041"/>
                  <a:pt x="3933307" y="1515427"/>
                  <a:pt x="3924794" y="1517555"/>
                </a:cubicBezTo>
                <a:cubicBezTo>
                  <a:pt x="3920537" y="1513298"/>
                  <a:pt x="3926922" y="1513298"/>
                  <a:pt x="3924794" y="1504785"/>
                </a:cubicBezTo>
                <a:cubicBezTo>
                  <a:pt x="3931179" y="1504785"/>
                  <a:pt x="3933307" y="1502656"/>
                  <a:pt x="3931179" y="1496271"/>
                </a:cubicBezTo>
                <a:cubicBezTo>
                  <a:pt x="3937564" y="1500528"/>
                  <a:pt x="3943948" y="1487757"/>
                  <a:pt x="3946077" y="1498399"/>
                </a:cubicBezTo>
                <a:cubicBezTo>
                  <a:pt x="3943948" y="1500528"/>
                  <a:pt x="3931179" y="1496271"/>
                  <a:pt x="3935435" y="1511170"/>
                </a:cubicBezTo>
                <a:cubicBezTo>
                  <a:pt x="3946077" y="1504785"/>
                  <a:pt x="3946077" y="1511170"/>
                  <a:pt x="3956718" y="1513298"/>
                </a:cubicBezTo>
                <a:cubicBezTo>
                  <a:pt x="3952461" y="1500528"/>
                  <a:pt x="3971616" y="1504785"/>
                  <a:pt x="3971616" y="1494143"/>
                </a:cubicBezTo>
                <a:cubicBezTo>
                  <a:pt x="3973744" y="1502656"/>
                  <a:pt x="3967359" y="1502656"/>
                  <a:pt x="3971616" y="1511170"/>
                </a:cubicBezTo>
                <a:cubicBezTo>
                  <a:pt x="3958846" y="1511170"/>
                  <a:pt x="3956718" y="1517555"/>
                  <a:pt x="3954590" y="1523940"/>
                </a:cubicBezTo>
                <a:cubicBezTo>
                  <a:pt x="3956718" y="1523940"/>
                  <a:pt x="3960975" y="1526069"/>
                  <a:pt x="3956718" y="1528197"/>
                </a:cubicBezTo>
                <a:cubicBezTo>
                  <a:pt x="3950333" y="1526069"/>
                  <a:pt x="3943948" y="1545224"/>
                  <a:pt x="3943948" y="1555866"/>
                </a:cubicBezTo>
                <a:cubicBezTo>
                  <a:pt x="3937564" y="1557995"/>
                  <a:pt x="3937564" y="1551610"/>
                  <a:pt x="3931179" y="1553738"/>
                </a:cubicBezTo>
                <a:cubicBezTo>
                  <a:pt x="3931179" y="1564380"/>
                  <a:pt x="3922666" y="1575022"/>
                  <a:pt x="3916281" y="1572894"/>
                </a:cubicBezTo>
                <a:cubicBezTo>
                  <a:pt x="3909896" y="1562252"/>
                  <a:pt x="3924794" y="1568637"/>
                  <a:pt x="3924794" y="1562252"/>
                </a:cubicBezTo>
                <a:cubicBezTo>
                  <a:pt x="3918409" y="1560123"/>
                  <a:pt x="3922666" y="1545224"/>
                  <a:pt x="3914153" y="1547353"/>
                </a:cubicBezTo>
                <a:cubicBezTo>
                  <a:pt x="3909896" y="1551610"/>
                  <a:pt x="3916281" y="1551610"/>
                  <a:pt x="3916281" y="1560123"/>
                </a:cubicBezTo>
                <a:cubicBezTo>
                  <a:pt x="3907768" y="1560123"/>
                  <a:pt x="3909896" y="1568637"/>
                  <a:pt x="3905640" y="1570765"/>
                </a:cubicBezTo>
                <a:cubicBezTo>
                  <a:pt x="3897126" y="1575022"/>
                  <a:pt x="3901383" y="1562252"/>
                  <a:pt x="3894998" y="1566509"/>
                </a:cubicBezTo>
                <a:cubicBezTo>
                  <a:pt x="3901383" y="1572894"/>
                  <a:pt x="3897126" y="1583536"/>
                  <a:pt x="3892870" y="1585664"/>
                </a:cubicBezTo>
                <a:cubicBezTo>
                  <a:pt x="3899255" y="1592049"/>
                  <a:pt x="3899255" y="1594178"/>
                  <a:pt x="3901383" y="1600563"/>
                </a:cubicBezTo>
                <a:cubicBezTo>
                  <a:pt x="3890742" y="1604820"/>
                  <a:pt x="3890742" y="1617590"/>
                  <a:pt x="3877972" y="1619719"/>
                </a:cubicBezTo>
                <a:cubicBezTo>
                  <a:pt x="3875844" y="1615462"/>
                  <a:pt x="3884357" y="1611205"/>
                  <a:pt x="3877972" y="1611205"/>
                </a:cubicBezTo>
                <a:cubicBezTo>
                  <a:pt x="3875844" y="1621847"/>
                  <a:pt x="3867331" y="1613333"/>
                  <a:pt x="3865202" y="1626104"/>
                </a:cubicBezTo>
                <a:cubicBezTo>
                  <a:pt x="3858818" y="1623976"/>
                  <a:pt x="3843920" y="1630361"/>
                  <a:pt x="3843920" y="1638874"/>
                </a:cubicBezTo>
                <a:cubicBezTo>
                  <a:pt x="3835407" y="1641003"/>
                  <a:pt x="3837535" y="1630361"/>
                  <a:pt x="3826894" y="1632489"/>
                </a:cubicBezTo>
                <a:cubicBezTo>
                  <a:pt x="3833278" y="1641003"/>
                  <a:pt x="3822637" y="1645260"/>
                  <a:pt x="3829022" y="1651645"/>
                </a:cubicBezTo>
                <a:cubicBezTo>
                  <a:pt x="3822637" y="1651645"/>
                  <a:pt x="3824765" y="1658030"/>
                  <a:pt x="3820509" y="1658030"/>
                </a:cubicBezTo>
                <a:cubicBezTo>
                  <a:pt x="3818380" y="1653773"/>
                  <a:pt x="3818380" y="1649516"/>
                  <a:pt x="3814124" y="1651645"/>
                </a:cubicBezTo>
                <a:cubicBezTo>
                  <a:pt x="3816252" y="1655902"/>
                  <a:pt x="3811996" y="1655902"/>
                  <a:pt x="3814124" y="1660158"/>
                </a:cubicBezTo>
                <a:cubicBezTo>
                  <a:pt x="3805611" y="1662287"/>
                  <a:pt x="3805611" y="1653773"/>
                  <a:pt x="3799226" y="1653773"/>
                </a:cubicBezTo>
                <a:cubicBezTo>
                  <a:pt x="3805611" y="1666544"/>
                  <a:pt x="3794970" y="1666544"/>
                  <a:pt x="3792841" y="1672929"/>
                </a:cubicBezTo>
                <a:cubicBezTo>
                  <a:pt x="3801354" y="1670801"/>
                  <a:pt x="3805611" y="1668672"/>
                  <a:pt x="3811996" y="1664415"/>
                </a:cubicBezTo>
                <a:cubicBezTo>
                  <a:pt x="3809867" y="1677186"/>
                  <a:pt x="3790713" y="1677186"/>
                  <a:pt x="3788585" y="1689956"/>
                </a:cubicBezTo>
                <a:cubicBezTo>
                  <a:pt x="3801354" y="1683571"/>
                  <a:pt x="3816252" y="1679314"/>
                  <a:pt x="3824765" y="1666544"/>
                </a:cubicBezTo>
                <a:cubicBezTo>
                  <a:pt x="3820509" y="1666544"/>
                  <a:pt x="3816252" y="1668672"/>
                  <a:pt x="3816252" y="1662287"/>
                </a:cubicBezTo>
                <a:cubicBezTo>
                  <a:pt x="3824765" y="1662287"/>
                  <a:pt x="3822637" y="1664415"/>
                  <a:pt x="3831150" y="1662287"/>
                </a:cubicBezTo>
                <a:cubicBezTo>
                  <a:pt x="3833278" y="1664415"/>
                  <a:pt x="3833278" y="1670801"/>
                  <a:pt x="3837535" y="1672929"/>
                </a:cubicBezTo>
                <a:cubicBezTo>
                  <a:pt x="3818380" y="1677186"/>
                  <a:pt x="3801354" y="1685699"/>
                  <a:pt x="3807739" y="1700598"/>
                </a:cubicBezTo>
                <a:cubicBezTo>
                  <a:pt x="3805611" y="1696341"/>
                  <a:pt x="3794970" y="1700598"/>
                  <a:pt x="3799226" y="1706983"/>
                </a:cubicBezTo>
                <a:cubicBezTo>
                  <a:pt x="3792841" y="1709112"/>
                  <a:pt x="3794970" y="1698470"/>
                  <a:pt x="3788585" y="1696341"/>
                </a:cubicBezTo>
                <a:cubicBezTo>
                  <a:pt x="3788585" y="1702727"/>
                  <a:pt x="3782200" y="1702727"/>
                  <a:pt x="3782200" y="1706983"/>
                </a:cubicBezTo>
                <a:cubicBezTo>
                  <a:pt x="3784328" y="1706983"/>
                  <a:pt x="3792841" y="1698470"/>
                  <a:pt x="3792841" y="1709112"/>
                </a:cubicBezTo>
                <a:cubicBezTo>
                  <a:pt x="3797098" y="1715497"/>
                  <a:pt x="3782200" y="1706983"/>
                  <a:pt x="3784328" y="1713369"/>
                </a:cubicBezTo>
                <a:cubicBezTo>
                  <a:pt x="3790713" y="1721882"/>
                  <a:pt x="3790713" y="1719754"/>
                  <a:pt x="3786456" y="1730396"/>
                </a:cubicBezTo>
                <a:cubicBezTo>
                  <a:pt x="3794970" y="1728268"/>
                  <a:pt x="3794970" y="1732524"/>
                  <a:pt x="3797098" y="1736781"/>
                </a:cubicBezTo>
                <a:cubicBezTo>
                  <a:pt x="3786456" y="1736781"/>
                  <a:pt x="3797098" y="1747423"/>
                  <a:pt x="3797098" y="1749552"/>
                </a:cubicBezTo>
                <a:cubicBezTo>
                  <a:pt x="3788585" y="1751680"/>
                  <a:pt x="3792841" y="1738910"/>
                  <a:pt x="3784328" y="1738910"/>
                </a:cubicBezTo>
                <a:cubicBezTo>
                  <a:pt x="3782200" y="1747423"/>
                  <a:pt x="3777943" y="1751680"/>
                  <a:pt x="3771559" y="1755937"/>
                </a:cubicBezTo>
                <a:cubicBezTo>
                  <a:pt x="3771559" y="1749552"/>
                  <a:pt x="3775815" y="1747423"/>
                  <a:pt x="3767302" y="1747423"/>
                </a:cubicBezTo>
                <a:cubicBezTo>
                  <a:pt x="3763045" y="1751680"/>
                  <a:pt x="3760917" y="1745295"/>
                  <a:pt x="3754532" y="1747423"/>
                </a:cubicBezTo>
                <a:cubicBezTo>
                  <a:pt x="3760917" y="1753808"/>
                  <a:pt x="3750276" y="1753808"/>
                  <a:pt x="3741763" y="1753808"/>
                </a:cubicBezTo>
                <a:cubicBezTo>
                  <a:pt x="3741763" y="1762322"/>
                  <a:pt x="3739635" y="1766579"/>
                  <a:pt x="3746019" y="1772964"/>
                </a:cubicBezTo>
                <a:cubicBezTo>
                  <a:pt x="3737506" y="1775092"/>
                  <a:pt x="3733250" y="1770836"/>
                  <a:pt x="3728993" y="1764450"/>
                </a:cubicBezTo>
                <a:cubicBezTo>
                  <a:pt x="3733250" y="1775092"/>
                  <a:pt x="3718352" y="1777221"/>
                  <a:pt x="3724737" y="1785735"/>
                </a:cubicBezTo>
                <a:cubicBezTo>
                  <a:pt x="3722608" y="1787863"/>
                  <a:pt x="3714095" y="1783606"/>
                  <a:pt x="3714095" y="1787863"/>
                </a:cubicBezTo>
                <a:cubicBezTo>
                  <a:pt x="3722608" y="1794248"/>
                  <a:pt x="3726865" y="1792120"/>
                  <a:pt x="3733250" y="1787863"/>
                </a:cubicBezTo>
                <a:cubicBezTo>
                  <a:pt x="3739635" y="1783606"/>
                  <a:pt x="3743891" y="1779349"/>
                  <a:pt x="3750276" y="1783606"/>
                </a:cubicBezTo>
                <a:cubicBezTo>
                  <a:pt x="3743891" y="1787863"/>
                  <a:pt x="3735378" y="1789991"/>
                  <a:pt x="3728993" y="1794248"/>
                </a:cubicBezTo>
                <a:cubicBezTo>
                  <a:pt x="3746019" y="1802762"/>
                  <a:pt x="3743891" y="1815532"/>
                  <a:pt x="3756661" y="1824046"/>
                </a:cubicBezTo>
                <a:cubicBezTo>
                  <a:pt x="3743891" y="1821917"/>
                  <a:pt x="3743891" y="1841073"/>
                  <a:pt x="3735378" y="1851715"/>
                </a:cubicBezTo>
                <a:cubicBezTo>
                  <a:pt x="3735378" y="1845330"/>
                  <a:pt x="3731121" y="1843202"/>
                  <a:pt x="3733250" y="1832560"/>
                </a:cubicBezTo>
                <a:cubicBezTo>
                  <a:pt x="3724737" y="1834688"/>
                  <a:pt x="3716224" y="1836816"/>
                  <a:pt x="3709839" y="1841073"/>
                </a:cubicBezTo>
                <a:cubicBezTo>
                  <a:pt x="3705582" y="1843202"/>
                  <a:pt x="3701326" y="1849587"/>
                  <a:pt x="3701326" y="1855972"/>
                </a:cubicBezTo>
                <a:cubicBezTo>
                  <a:pt x="3680043" y="1855972"/>
                  <a:pt x="3686428" y="1877256"/>
                  <a:pt x="3665145" y="1872999"/>
                </a:cubicBezTo>
                <a:cubicBezTo>
                  <a:pt x="3667273" y="1879384"/>
                  <a:pt x="3660889" y="1877256"/>
                  <a:pt x="3663017" y="1881513"/>
                </a:cubicBezTo>
                <a:cubicBezTo>
                  <a:pt x="3658760" y="1881513"/>
                  <a:pt x="3654504" y="1881513"/>
                  <a:pt x="3652376" y="1881513"/>
                </a:cubicBezTo>
                <a:cubicBezTo>
                  <a:pt x="3650247" y="1892155"/>
                  <a:pt x="3643862" y="1896412"/>
                  <a:pt x="3635349" y="1898540"/>
                </a:cubicBezTo>
                <a:cubicBezTo>
                  <a:pt x="3628965" y="1902797"/>
                  <a:pt x="3620451" y="1904925"/>
                  <a:pt x="3618323" y="1909182"/>
                </a:cubicBezTo>
                <a:cubicBezTo>
                  <a:pt x="3620451" y="1909182"/>
                  <a:pt x="3624708" y="1909182"/>
                  <a:pt x="3624708" y="1911311"/>
                </a:cubicBezTo>
                <a:cubicBezTo>
                  <a:pt x="3622580" y="1913439"/>
                  <a:pt x="3626836" y="1921953"/>
                  <a:pt x="3620451" y="1917696"/>
                </a:cubicBezTo>
                <a:cubicBezTo>
                  <a:pt x="3624708" y="1917696"/>
                  <a:pt x="3618323" y="1911311"/>
                  <a:pt x="3614067" y="1913439"/>
                </a:cubicBezTo>
                <a:cubicBezTo>
                  <a:pt x="3614067" y="1917696"/>
                  <a:pt x="3599169" y="1926209"/>
                  <a:pt x="3597041" y="1930466"/>
                </a:cubicBezTo>
                <a:cubicBezTo>
                  <a:pt x="3597041" y="1924081"/>
                  <a:pt x="3601297" y="1919824"/>
                  <a:pt x="3594912" y="1917696"/>
                </a:cubicBezTo>
                <a:cubicBezTo>
                  <a:pt x="3594912" y="1917696"/>
                  <a:pt x="3592784" y="1919824"/>
                  <a:pt x="3590656" y="1919824"/>
                </a:cubicBezTo>
                <a:cubicBezTo>
                  <a:pt x="3599169" y="1934723"/>
                  <a:pt x="3601297" y="1951750"/>
                  <a:pt x="3601297" y="1968778"/>
                </a:cubicBezTo>
                <a:cubicBezTo>
                  <a:pt x="3594912" y="1966649"/>
                  <a:pt x="3599169" y="1962392"/>
                  <a:pt x="3592784" y="1960264"/>
                </a:cubicBezTo>
                <a:cubicBezTo>
                  <a:pt x="3584271" y="1962392"/>
                  <a:pt x="3597041" y="1975163"/>
                  <a:pt x="3588527" y="1979420"/>
                </a:cubicBezTo>
                <a:cubicBezTo>
                  <a:pt x="3603425" y="1992190"/>
                  <a:pt x="3597041" y="2007089"/>
                  <a:pt x="3590656" y="2019859"/>
                </a:cubicBezTo>
                <a:cubicBezTo>
                  <a:pt x="3592784" y="2017731"/>
                  <a:pt x="3597041" y="2015603"/>
                  <a:pt x="3599169" y="2011346"/>
                </a:cubicBezTo>
                <a:cubicBezTo>
                  <a:pt x="3599169" y="2019859"/>
                  <a:pt x="3609810" y="2021988"/>
                  <a:pt x="3614067" y="2017731"/>
                </a:cubicBezTo>
                <a:cubicBezTo>
                  <a:pt x="3618323" y="2024116"/>
                  <a:pt x="3603425" y="2019859"/>
                  <a:pt x="3607682" y="2028373"/>
                </a:cubicBezTo>
                <a:cubicBezTo>
                  <a:pt x="3616195" y="2030501"/>
                  <a:pt x="3626836" y="2026245"/>
                  <a:pt x="3622580" y="2011346"/>
                </a:cubicBezTo>
                <a:cubicBezTo>
                  <a:pt x="3611938" y="2011346"/>
                  <a:pt x="3614067" y="2011346"/>
                  <a:pt x="3611938" y="2004961"/>
                </a:cubicBezTo>
                <a:cubicBezTo>
                  <a:pt x="3603425" y="2009217"/>
                  <a:pt x="3616195" y="2015603"/>
                  <a:pt x="3605554" y="2017731"/>
                </a:cubicBezTo>
                <a:cubicBezTo>
                  <a:pt x="3603425" y="2013474"/>
                  <a:pt x="3607682" y="2011346"/>
                  <a:pt x="3603425" y="2004961"/>
                </a:cubicBezTo>
                <a:cubicBezTo>
                  <a:pt x="3614067" y="1994319"/>
                  <a:pt x="3633221" y="1983676"/>
                  <a:pt x="3628965" y="1968778"/>
                </a:cubicBezTo>
                <a:cubicBezTo>
                  <a:pt x="3635349" y="1966649"/>
                  <a:pt x="3637478" y="1973034"/>
                  <a:pt x="3643862" y="1968778"/>
                </a:cubicBezTo>
                <a:cubicBezTo>
                  <a:pt x="3643862" y="1966649"/>
                  <a:pt x="3645991" y="1966649"/>
                  <a:pt x="3645991" y="1964521"/>
                </a:cubicBezTo>
                <a:cubicBezTo>
                  <a:pt x="3645991" y="1960264"/>
                  <a:pt x="3635349" y="1958136"/>
                  <a:pt x="3643862" y="1956007"/>
                </a:cubicBezTo>
                <a:cubicBezTo>
                  <a:pt x="3654504" y="1956007"/>
                  <a:pt x="3671530" y="1943237"/>
                  <a:pt x="3663017" y="1932595"/>
                </a:cubicBezTo>
                <a:cubicBezTo>
                  <a:pt x="3669402" y="1928338"/>
                  <a:pt x="3667273" y="1938980"/>
                  <a:pt x="3671530" y="1938980"/>
                </a:cubicBezTo>
                <a:cubicBezTo>
                  <a:pt x="3671530" y="1934723"/>
                  <a:pt x="3675786" y="1936852"/>
                  <a:pt x="3680043" y="1936852"/>
                </a:cubicBezTo>
                <a:cubicBezTo>
                  <a:pt x="3675786" y="1930466"/>
                  <a:pt x="3680043" y="1930466"/>
                  <a:pt x="3686428" y="1930466"/>
                </a:cubicBezTo>
                <a:cubicBezTo>
                  <a:pt x="3684300" y="1928338"/>
                  <a:pt x="3682171" y="1928338"/>
                  <a:pt x="3682171" y="1924081"/>
                </a:cubicBezTo>
                <a:cubicBezTo>
                  <a:pt x="3688556" y="1924081"/>
                  <a:pt x="3686428" y="1919824"/>
                  <a:pt x="3694941" y="1919824"/>
                </a:cubicBezTo>
                <a:cubicBezTo>
                  <a:pt x="3694941" y="1924081"/>
                  <a:pt x="3697069" y="1926209"/>
                  <a:pt x="3701326" y="1926209"/>
                </a:cubicBezTo>
                <a:cubicBezTo>
                  <a:pt x="3701326" y="1924081"/>
                  <a:pt x="3701326" y="1921953"/>
                  <a:pt x="3703454" y="1917696"/>
                </a:cubicBezTo>
                <a:cubicBezTo>
                  <a:pt x="3697069" y="1917696"/>
                  <a:pt x="3699197" y="1919824"/>
                  <a:pt x="3694941" y="1919824"/>
                </a:cubicBezTo>
                <a:cubicBezTo>
                  <a:pt x="3694941" y="1915567"/>
                  <a:pt x="3699197" y="1911311"/>
                  <a:pt x="3697069" y="1907054"/>
                </a:cubicBezTo>
                <a:cubicBezTo>
                  <a:pt x="3703454" y="1917696"/>
                  <a:pt x="3705582" y="1900669"/>
                  <a:pt x="3714095" y="1907054"/>
                </a:cubicBezTo>
                <a:cubicBezTo>
                  <a:pt x="3716224" y="1900669"/>
                  <a:pt x="3720480" y="1894283"/>
                  <a:pt x="3726865" y="1890027"/>
                </a:cubicBezTo>
                <a:cubicBezTo>
                  <a:pt x="3731121" y="1885770"/>
                  <a:pt x="3739635" y="1883641"/>
                  <a:pt x="3748148" y="1881513"/>
                </a:cubicBezTo>
                <a:cubicBezTo>
                  <a:pt x="3746019" y="1872999"/>
                  <a:pt x="3748148" y="1875128"/>
                  <a:pt x="3754532" y="1877256"/>
                </a:cubicBezTo>
                <a:cubicBezTo>
                  <a:pt x="3756661" y="1866614"/>
                  <a:pt x="3765174" y="1853844"/>
                  <a:pt x="3777943" y="1858100"/>
                </a:cubicBezTo>
                <a:cubicBezTo>
                  <a:pt x="3771559" y="1845330"/>
                  <a:pt x="3794970" y="1843202"/>
                  <a:pt x="3799226" y="1845330"/>
                </a:cubicBezTo>
                <a:cubicBezTo>
                  <a:pt x="3799226" y="1847458"/>
                  <a:pt x="3794970" y="1853844"/>
                  <a:pt x="3799226" y="1853844"/>
                </a:cubicBezTo>
                <a:cubicBezTo>
                  <a:pt x="3803483" y="1851715"/>
                  <a:pt x="3805611" y="1849587"/>
                  <a:pt x="3805611" y="1843202"/>
                </a:cubicBezTo>
                <a:cubicBezTo>
                  <a:pt x="3803483" y="1843202"/>
                  <a:pt x="3801354" y="1843202"/>
                  <a:pt x="3801354" y="1838945"/>
                </a:cubicBezTo>
                <a:cubicBezTo>
                  <a:pt x="3807739" y="1836816"/>
                  <a:pt x="3807739" y="1828303"/>
                  <a:pt x="3811996" y="1824046"/>
                </a:cubicBezTo>
                <a:cubicBezTo>
                  <a:pt x="3809867" y="1843202"/>
                  <a:pt x="3820509" y="1851715"/>
                  <a:pt x="3805611" y="1853844"/>
                </a:cubicBezTo>
                <a:cubicBezTo>
                  <a:pt x="3805611" y="1862357"/>
                  <a:pt x="3797098" y="1866614"/>
                  <a:pt x="3797098" y="1875128"/>
                </a:cubicBezTo>
                <a:cubicBezTo>
                  <a:pt x="3790713" y="1875128"/>
                  <a:pt x="3786456" y="1870871"/>
                  <a:pt x="3782200" y="1875128"/>
                </a:cubicBezTo>
                <a:cubicBezTo>
                  <a:pt x="3780072" y="1870871"/>
                  <a:pt x="3788585" y="1866614"/>
                  <a:pt x="3782200" y="1866614"/>
                </a:cubicBezTo>
                <a:cubicBezTo>
                  <a:pt x="3777943" y="1870871"/>
                  <a:pt x="3771559" y="1877256"/>
                  <a:pt x="3769430" y="1883641"/>
                </a:cubicBezTo>
                <a:cubicBezTo>
                  <a:pt x="3767302" y="1887898"/>
                  <a:pt x="3765174" y="1894283"/>
                  <a:pt x="3769430" y="1900669"/>
                </a:cubicBezTo>
                <a:cubicBezTo>
                  <a:pt x="3760917" y="1900669"/>
                  <a:pt x="3760917" y="1892155"/>
                  <a:pt x="3754532" y="1894283"/>
                </a:cubicBezTo>
                <a:cubicBezTo>
                  <a:pt x="3758789" y="1907054"/>
                  <a:pt x="3741763" y="1907054"/>
                  <a:pt x="3739635" y="1911311"/>
                </a:cubicBezTo>
                <a:cubicBezTo>
                  <a:pt x="3741763" y="1907054"/>
                  <a:pt x="3741763" y="1902797"/>
                  <a:pt x="3741763" y="1898540"/>
                </a:cubicBezTo>
                <a:cubicBezTo>
                  <a:pt x="3750276" y="1900669"/>
                  <a:pt x="3756661" y="1890027"/>
                  <a:pt x="3750276" y="1885770"/>
                </a:cubicBezTo>
                <a:cubicBezTo>
                  <a:pt x="3737506" y="1887898"/>
                  <a:pt x="3739635" y="1898540"/>
                  <a:pt x="3728993" y="1900669"/>
                </a:cubicBezTo>
                <a:cubicBezTo>
                  <a:pt x="3728993" y="1902797"/>
                  <a:pt x="3728993" y="1904925"/>
                  <a:pt x="3728993" y="1907054"/>
                </a:cubicBezTo>
                <a:cubicBezTo>
                  <a:pt x="3735378" y="1909182"/>
                  <a:pt x="3737506" y="1900669"/>
                  <a:pt x="3739635" y="1907054"/>
                </a:cubicBezTo>
                <a:cubicBezTo>
                  <a:pt x="3733250" y="1904925"/>
                  <a:pt x="3739635" y="1913439"/>
                  <a:pt x="3739635" y="1917696"/>
                </a:cubicBezTo>
                <a:cubicBezTo>
                  <a:pt x="3722608" y="1915567"/>
                  <a:pt x="3741763" y="1932595"/>
                  <a:pt x="3731121" y="1936852"/>
                </a:cubicBezTo>
                <a:cubicBezTo>
                  <a:pt x="3726865" y="1932595"/>
                  <a:pt x="3731121" y="1926209"/>
                  <a:pt x="3726865" y="1926209"/>
                </a:cubicBezTo>
                <a:cubicBezTo>
                  <a:pt x="3722608" y="1932595"/>
                  <a:pt x="3716224" y="1936852"/>
                  <a:pt x="3711967" y="1945365"/>
                </a:cubicBezTo>
                <a:cubicBezTo>
                  <a:pt x="3707711" y="1947494"/>
                  <a:pt x="3705582" y="1941108"/>
                  <a:pt x="3701326" y="1943237"/>
                </a:cubicBezTo>
                <a:cubicBezTo>
                  <a:pt x="3701326" y="1947494"/>
                  <a:pt x="3701326" y="1953879"/>
                  <a:pt x="3701326" y="1956007"/>
                </a:cubicBezTo>
                <a:cubicBezTo>
                  <a:pt x="3694941" y="1953879"/>
                  <a:pt x="3694941" y="1943237"/>
                  <a:pt x="3688556" y="1941108"/>
                </a:cubicBezTo>
                <a:cubicBezTo>
                  <a:pt x="3684300" y="1938980"/>
                  <a:pt x="3686428" y="1945365"/>
                  <a:pt x="3682171" y="1945365"/>
                </a:cubicBezTo>
                <a:cubicBezTo>
                  <a:pt x="3692813" y="1949622"/>
                  <a:pt x="3684300" y="1956007"/>
                  <a:pt x="3682171" y="1956007"/>
                </a:cubicBezTo>
                <a:cubicBezTo>
                  <a:pt x="3690684" y="1960264"/>
                  <a:pt x="3684300" y="1962392"/>
                  <a:pt x="3688556" y="1964521"/>
                </a:cubicBezTo>
                <a:cubicBezTo>
                  <a:pt x="3690684" y="1966649"/>
                  <a:pt x="3690684" y="1966649"/>
                  <a:pt x="3690684" y="1966649"/>
                </a:cubicBezTo>
                <a:cubicBezTo>
                  <a:pt x="3684300" y="1968778"/>
                  <a:pt x="3684300" y="1960264"/>
                  <a:pt x="3677915" y="1962392"/>
                </a:cubicBezTo>
                <a:cubicBezTo>
                  <a:pt x="3673658" y="1962392"/>
                  <a:pt x="3675786" y="1968778"/>
                  <a:pt x="3677915" y="1973034"/>
                </a:cubicBezTo>
                <a:cubicBezTo>
                  <a:pt x="3677915" y="1973034"/>
                  <a:pt x="3677915" y="1975163"/>
                  <a:pt x="3677915" y="1975163"/>
                </a:cubicBezTo>
                <a:cubicBezTo>
                  <a:pt x="3680043" y="1977291"/>
                  <a:pt x="3680043" y="1977291"/>
                  <a:pt x="3680043" y="1979420"/>
                </a:cubicBezTo>
                <a:cubicBezTo>
                  <a:pt x="3680043" y="1979420"/>
                  <a:pt x="3677915" y="1981548"/>
                  <a:pt x="3675786" y="1981548"/>
                </a:cubicBezTo>
                <a:cubicBezTo>
                  <a:pt x="3675786" y="1977291"/>
                  <a:pt x="3673658" y="1973034"/>
                  <a:pt x="3669402" y="1973034"/>
                </a:cubicBezTo>
                <a:cubicBezTo>
                  <a:pt x="3654504" y="1979420"/>
                  <a:pt x="3669402" y="1996447"/>
                  <a:pt x="3669402" y="2000704"/>
                </a:cubicBezTo>
                <a:cubicBezTo>
                  <a:pt x="3667273" y="1996447"/>
                  <a:pt x="3663017" y="1998575"/>
                  <a:pt x="3658760" y="1996447"/>
                </a:cubicBezTo>
                <a:cubicBezTo>
                  <a:pt x="3656632" y="1990062"/>
                  <a:pt x="3660889" y="1979420"/>
                  <a:pt x="3656632" y="1977291"/>
                </a:cubicBezTo>
                <a:cubicBezTo>
                  <a:pt x="3641734" y="1985805"/>
                  <a:pt x="3656632" y="1994319"/>
                  <a:pt x="3652376" y="2007089"/>
                </a:cubicBezTo>
                <a:cubicBezTo>
                  <a:pt x="3648119" y="2009217"/>
                  <a:pt x="3645991" y="2007089"/>
                  <a:pt x="3641734" y="2007089"/>
                </a:cubicBezTo>
                <a:cubicBezTo>
                  <a:pt x="3643862" y="2011346"/>
                  <a:pt x="3645991" y="2015603"/>
                  <a:pt x="3645991" y="2019859"/>
                </a:cubicBezTo>
                <a:cubicBezTo>
                  <a:pt x="3650247" y="2019859"/>
                  <a:pt x="3650247" y="2007089"/>
                  <a:pt x="3656632" y="2013474"/>
                </a:cubicBezTo>
                <a:cubicBezTo>
                  <a:pt x="3652376" y="2019859"/>
                  <a:pt x="3645991" y="2021988"/>
                  <a:pt x="3645991" y="2030501"/>
                </a:cubicBezTo>
                <a:cubicBezTo>
                  <a:pt x="3660889" y="2017731"/>
                  <a:pt x="3671530" y="2002832"/>
                  <a:pt x="3684300" y="1990062"/>
                </a:cubicBezTo>
                <a:cubicBezTo>
                  <a:pt x="3686428" y="2009217"/>
                  <a:pt x="3645991" y="2019859"/>
                  <a:pt x="3660889" y="2034758"/>
                </a:cubicBezTo>
                <a:cubicBezTo>
                  <a:pt x="3660889" y="2041144"/>
                  <a:pt x="3656632" y="2043272"/>
                  <a:pt x="3654504" y="2047529"/>
                </a:cubicBezTo>
                <a:cubicBezTo>
                  <a:pt x="3652376" y="2045400"/>
                  <a:pt x="3652376" y="2041144"/>
                  <a:pt x="3650247" y="2041144"/>
                </a:cubicBezTo>
                <a:cubicBezTo>
                  <a:pt x="3643862" y="2047529"/>
                  <a:pt x="3631093" y="2051786"/>
                  <a:pt x="3626836" y="2060299"/>
                </a:cubicBezTo>
                <a:cubicBezTo>
                  <a:pt x="3624708" y="2058171"/>
                  <a:pt x="3624708" y="2053914"/>
                  <a:pt x="3622580" y="2053914"/>
                </a:cubicBezTo>
                <a:cubicBezTo>
                  <a:pt x="3622580" y="2060299"/>
                  <a:pt x="3611938" y="2058171"/>
                  <a:pt x="3616195" y="2066684"/>
                </a:cubicBezTo>
                <a:cubicBezTo>
                  <a:pt x="3620451" y="2064556"/>
                  <a:pt x="3620451" y="2060299"/>
                  <a:pt x="3626836" y="2060299"/>
                </a:cubicBezTo>
                <a:cubicBezTo>
                  <a:pt x="3626836" y="2073070"/>
                  <a:pt x="3622580" y="2075198"/>
                  <a:pt x="3628965" y="2090097"/>
                </a:cubicBezTo>
                <a:cubicBezTo>
                  <a:pt x="3618323" y="2092225"/>
                  <a:pt x="3631093" y="2096482"/>
                  <a:pt x="3616195" y="2102867"/>
                </a:cubicBezTo>
                <a:cubicBezTo>
                  <a:pt x="3622580" y="2117766"/>
                  <a:pt x="3599169" y="2128408"/>
                  <a:pt x="3590656" y="2141179"/>
                </a:cubicBezTo>
                <a:cubicBezTo>
                  <a:pt x="3588527" y="2136922"/>
                  <a:pt x="3588527" y="2134793"/>
                  <a:pt x="3586399" y="2134793"/>
                </a:cubicBezTo>
                <a:cubicBezTo>
                  <a:pt x="3586399" y="2134793"/>
                  <a:pt x="3584271" y="2136922"/>
                  <a:pt x="3582143" y="2136922"/>
                </a:cubicBezTo>
                <a:cubicBezTo>
                  <a:pt x="3588527" y="2141179"/>
                  <a:pt x="3590656" y="2149692"/>
                  <a:pt x="3582143" y="2151821"/>
                </a:cubicBezTo>
                <a:cubicBezTo>
                  <a:pt x="3577886" y="2151821"/>
                  <a:pt x="3577886" y="2147564"/>
                  <a:pt x="3575758" y="2147564"/>
                </a:cubicBezTo>
                <a:cubicBezTo>
                  <a:pt x="3575758" y="2153949"/>
                  <a:pt x="3580014" y="2151821"/>
                  <a:pt x="3577886" y="2156077"/>
                </a:cubicBezTo>
                <a:cubicBezTo>
                  <a:pt x="3573630" y="2158206"/>
                  <a:pt x="3571501" y="2153949"/>
                  <a:pt x="3569373" y="2151821"/>
                </a:cubicBezTo>
                <a:cubicBezTo>
                  <a:pt x="3569373" y="2156077"/>
                  <a:pt x="3573630" y="2156077"/>
                  <a:pt x="3573630" y="2160334"/>
                </a:cubicBezTo>
                <a:cubicBezTo>
                  <a:pt x="3569373" y="2170976"/>
                  <a:pt x="3552347" y="2177362"/>
                  <a:pt x="3556603" y="2188004"/>
                </a:cubicBezTo>
                <a:cubicBezTo>
                  <a:pt x="3550219" y="2190132"/>
                  <a:pt x="3552347" y="2177362"/>
                  <a:pt x="3545962" y="2179490"/>
                </a:cubicBezTo>
                <a:cubicBezTo>
                  <a:pt x="3550219" y="2192260"/>
                  <a:pt x="3545962" y="2200774"/>
                  <a:pt x="3539577" y="2205031"/>
                </a:cubicBezTo>
                <a:cubicBezTo>
                  <a:pt x="3545962" y="2217801"/>
                  <a:pt x="3548090" y="2232700"/>
                  <a:pt x="3545962" y="2241214"/>
                </a:cubicBezTo>
                <a:cubicBezTo>
                  <a:pt x="3552347" y="2243342"/>
                  <a:pt x="3558732" y="2247599"/>
                  <a:pt x="3565116" y="2249727"/>
                </a:cubicBezTo>
                <a:cubicBezTo>
                  <a:pt x="3567245" y="2245471"/>
                  <a:pt x="3567245" y="2243342"/>
                  <a:pt x="3565116" y="2239085"/>
                </a:cubicBezTo>
                <a:cubicBezTo>
                  <a:pt x="3558732" y="2239085"/>
                  <a:pt x="3554475" y="2236957"/>
                  <a:pt x="3552347" y="2230572"/>
                </a:cubicBezTo>
                <a:cubicBezTo>
                  <a:pt x="3558732" y="2224187"/>
                  <a:pt x="3565116" y="2217801"/>
                  <a:pt x="3565116" y="2207159"/>
                </a:cubicBezTo>
                <a:cubicBezTo>
                  <a:pt x="3567245" y="2207159"/>
                  <a:pt x="3569373" y="2209288"/>
                  <a:pt x="3573630" y="2209288"/>
                </a:cubicBezTo>
                <a:cubicBezTo>
                  <a:pt x="3567245" y="2202902"/>
                  <a:pt x="3575758" y="2205031"/>
                  <a:pt x="3573630" y="2196517"/>
                </a:cubicBezTo>
                <a:cubicBezTo>
                  <a:pt x="3571501" y="2196517"/>
                  <a:pt x="3569373" y="2196517"/>
                  <a:pt x="3569373" y="2196517"/>
                </a:cubicBezTo>
                <a:cubicBezTo>
                  <a:pt x="3571501" y="2196517"/>
                  <a:pt x="3575758" y="2194389"/>
                  <a:pt x="3575758" y="2192260"/>
                </a:cubicBezTo>
                <a:cubicBezTo>
                  <a:pt x="3577886" y="2200774"/>
                  <a:pt x="3577886" y="2215673"/>
                  <a:pt x="3588527" y="2217801"/>
                </a:cubicBezTo>
                <a:cubicBezTo>
                  <a:pt x="3590656" y="2205031"/>
                  <a:pt x="3582143" y="2194389"/>
                  <a:pt x="3592784" y="2188004"/>
                </a:cubicBezTo>
                <a:cubicBezTo>
                  <a:pt x="3599169" y="2188004"/>
                  <a:pt x="3597041" y="2196517"/>
                  <a:pt x="3603425" y="2194389"/>
                </a:cubicBezTo>
                <a:cubicBezTo>
                  <a:pt x="3609810" y="2190132"/>
                  <a:pt x="3605554" y="2179490"/>
                  <a:pt x="3616195" y="2177362"/>
                </a:cubicBezTo>
                <a:cubicBezTo>
                  <a:pt x="3618323" y="2181618"/>
                  <a:pt x="3618323" y="2188004"/>
                  <a:pt x="3624708" y="2188004"/>
                </a:cubicBezTo>
                <a:cubicBezTo>
                  <a:pt x="3631093" y="2185875"/>
                  <a:pt x="3624708" y="2175233"/>
                  <a:pt x="3637478" y="2177362"/>
                </a:cubicBezTo>
                <a:cubicBezTo>
                  <a:pt x="3637478" y="2173105"/>
                  <a:pt x="3633221" y="2173105"/>
                  <a:pt x="3633221" y="2170976"/>
                </a:cubicBezTo>
                <a:cubicBezTo>
                  <a:pt x="3645991" y="2168848"/>
                  <a:pt x="3650247" y="2164591"/>
                  <a:pt x="3650247" y="2156077"/>
                </a:cubicBezTo>
                <a:cubicBezTo>
                  <a:pt x="3665145" y="2156077"/>
                  <a:pt x="3663017" y="2147564"/>
                  <a:pt x="3673658" y="2145435"/>
                </a:cubicBezTo>
                <a:cubicBezTo>
                  <a:pt x="3673658" y="2183747"/>
                  <a:pt x="3652376" y="2205031"/>
                  <a:pt x="3656632" y="2243342"/>
                </a:cubicBezTo>
                <a:cubicBezTo>
                  <a:pt x="3645991" y="2247599"/>
                  <a:pt x="3645991" y="2260369"/>
                  <a:pt x="3650247" y="2275268"/>
                </a:cubicBezTo>
                <a:cubicBezTo>
                  <a:pt x="3637478" y="2277397"/>
                  <a:pt x="3633221" y="2292296"/>
                  <a:pt x="3643862" y="2305066"/>
                </a:cubicBezTo>
                <a:cubicBezTo>
                  <a:pt x="3645991" y="2296552"/>
                  <a:pt x="3637478" y="2281654"/>
                  <a:pt x="3645991" y="2279525"/>
                </a:cubicBezTo>
                <a:cubicBezTo>
                  <a:pt x="3645991" y="2294424"/>
                  <a:pt x="3652376" y="2313580"/>
                  <a:pt x="3641734" y="2319965"/>
                </a:cubicBezTo>
                <a:cubicBezTo>
                  <a:pt x="3650247" y="2322093"/>
                  <a:pt x="3648119" y="2332735"/>
                  <a:pt x="3643862" y="2336992"/>
                </a:cubicBezTo>
                <a:cubicBezTo>
                  <a:pt x="3641734" y="2330607"/>
                  <a:pt x="3641734" y="2319965"/>
                  <a:pt x="3635349" y="2315708"/>
                </a:cubicBezTo>
                <a:cubicBezTo>
                  <a:pt x="3633221" y="2326350"/>
                  <a:pt x="3645991" y="2339121"/>
                  <a:pt x="3645991" y="2351891"/>
                </a:cubicBezTo>
                <a:cubicBezTo>
                  <a:pt x="3641734" y="2351891"/>
                  <a:pt x="3639606" y="2349763"/>
                  <a:pt x="3635349" y="2349763"/>
                </a:cubicBezTo>
                <a:cubicBezTo>
                  <a:pt x="3635349" y="2354019"/>
                  <a:pt x="3635349" y="2368918"/>
                  <a:pt x="3628965" y="2360405"/>
                </a:cubicBezTo>
                <a:cubicBezTo>
                  <a:pt x="3628965" y="2362533"/>
                  <a:pt x="3626836" y="2362533"/>
                  <a:pt x="3626836" y="2364661"/>
                </a:cubicBezTo>
                <a:cubicBezTo>
                  <a:pt x="3633221" y="2366790"/>
                  <a:pt x="3633221" y="2375304"/>
                  <a:pt x="3639606" y="2377432"/>
                </a:cubicBezTo>
                <a:cubicBezTo>
                  <a:pt x="3641734" y="2377432"/>
                  <a:pt x="3641734" y="2375304"/>
                  <a:pt x="3641734" y="2373175"/>
                </a:cubicBezTo>
                <a:cubicBezTo>
                  <a:pt x="3641734" y="2368918"/>
                  <a:pt x="3635349" y="2368918"/>
                  <a:pt x="3635349" y="2364661"/>
                </a:cubicBezTo>
                <a:cubicBezTo>
                  <a:pt x="3645991" y="2366790"/>
                  <a:pt x="3633221" y="2354019"/>
                  <a:pt x="3639606" y="2356148"/>
                </a:cubicBezTo>
                <a:cubicBezTo>
                  <a:pt x="3645991" y="2364661"/>
                  <a:pt x="3639606" y="2362533"/>
                  <a:pt x="3643862" y="2371047"/>
                </a:cubicBezTo>
                <a:cubicBezTo>
                  <a:pt x="3648119" y="2375304"/>
                  <a:pt x="3656632" y="2373175"/>
                  <a:pt x="3656632" y="2368918"/>
                </a:cubicBezTo>
                <a:cubicBezTo>
                  <a:pt x="3658760" y="2375304"/>
                  <a:pt x="3660889" y="2383817"/>
                  <a:pt x="3667273" y="2383817"/>
                </a:cubicBezTo>
                <a:cubicBezTo>
                  <a:pt x="3660889" y="2371047"/>
                  <a:pt x="3648119" y="2345506"/>
                  <a:pt x="3665145" y="2347634"/>
                </a:cubicBezTo>
                <a:cubicBezTo>
                  <a:pt x="3665145" y="2343377"/>
                  <a:pt x="3665145" y="2339121"/>
                  <a:pt x="3667273" y="2336992"/>
                </a:cubicBezTo>
                <a:cubicBezTo>
                  <a:pt x="3663017" y="2334864"/>
                  <a:pt x="3660889" y="2334864"/>
                  <a:pt x="3658760" y="2332735"/>
                </a:cubicBezTo>
                <a:cubicBezTo>
                  <a:pt x="3663017" y="2330607"/>
                  <a:pt x="3667273" y="2330607"/>
                  <a:pt x="3667273" y="2326350"/>
                </a:cubicBezTo>
                <a:cubicBezTo>
                  <a:pt x="3667273" y="2283782"/>
                  <a:pt x="3686428" y="2245471"/>
                  <a:pt x="3699197" y="2217801"/>
                </a:cubicBezTo>
                <a:cubicBezTo>
                  <a:pt x="3705582" y="2232700"/>
                  <a:pt x="3703454" y="2236957"/>
                  <a:pt x="3707711" y="2247599"/>
                </a:cubicBezTo>
                <a:cubicBezTo>
                  <a:pt x="3711967" y="2241214"/>
                  <a:pt x="3714095" y="2232700"/>
                  <a:pt x="3716224" y="2224187"/>
                </a:cubicBezTo>
                <a:cubicBezTo>
                  <a:pt x="3720480" y="2222058"/>
                  <a:pt x="3731121" y="2226315"/>
                  <a:pt x="3728993" y="2222058"/>
                </a:cubicBezTo>
                <a:cubicBezTo>
                  <a:pt x="3720480" y="2213544"/>
                  <a:pt x="3739635" y="2213544"/>
                  <a:pt x="3733250" y="2200774"/>
                </a:cubicBezTo>
                <a:cubicBezTo>
                  <a:pt x="3741763" y="2200774"/>
                  <a:pt x="3737506" y="2196517"/>
                  <a:pt x="3743891" y="2192260"/>
                </a:cubicBezTo>
                <a:cubicBezTo>
                  <a:pt x="3746019" y="2198646"/>
                  <a:pt x="3741763" y="2198646"/>
                  <a:pt x="3743891" y="2205031"/>
                </a:cubicBezTo>
                <a:cubicBezTo>
                  <a:pt x="3748148" y="2205031"/>
                  <a:pt x="3754532" y="2209288"/>
                  <a:pt x="3756661" y="2205031"/>
                </a:cubicBezTo>
                <a:cubicBezTo>
                  <a:pt x="3765174" y="2226315"/>
                  <a:pt x="3767302" y="2245471"/>
                  <a:pt x="3769430" y="2266755"/>
                </a:cubicBezTo>
                <a:cubicBezTo>
                  <a:pt x="3769430" y="2281654"/>
                  <a:pt x="3775815" y="2313580"/>
                  <a:pt x="3767302" y="2324222"/>
                </a:cubicBezTo>
                <a:cubicBezTo>
                  <a:pt x="3775815" y="2347634"/>
                  <a:pt x="3767302" y="2373175"/>
                  <a:pt x="3758789" y="2392331"/>
                </a:cubicBezTo>
                <a:cubicBezTo>
                  <a:pt x="3765174" y="2413615"/>
                  <a:pt x="3756661" y="2430642"/>
                  <a:pt x="3750276" y="2449798"/>
                </a:cubicBezTo>
                <a:cubicBezTo>
                  <a:pt x="3750276" y="2447669"/>
                  <a:pt x="3748148" y="2445541"/>
                  <a:pt x="3746019" y="2445541"/>
                </a:cubicBezTo>
                <a:cubicBezTo>
                  <a:pt x="3748148" y="2454055"/>
                  <a:pt x="3737506" y="2464697"/>
                  <a:pt x="3748148" y="2468953"/>
                </a:cubicBezTo>
                <a:cubicBezTo>
                  <a:pt x="3748148" y="2468953"/>
                  <a:pt x="3748148" y="2468953"/>
                  <a:pt x="3735378" y="2468953"/>
                </a:cubicBezTo>
                <a:cubicBezTo>
                  <a:pt x="3731121" y="2492366"/>
                  <a:pt x="3731121" y="2517907"/>
                  <a:pt x="3743891" y="2545576"/>
                </a:cubicBezTo>
                <a:cubicBezTo>
                  <a:pt x="3737506" y="2551961"/>
                  <a:pt x="3735378" y="2558347"/>
                  <a:pt x="3746019" y="2568989"/>
                </a:cubicBezTo>
                <a:cubicBezTo>
                  <a:pt x="3733250" y="2573245"/>
                  <a:pt x="3722608" y="2581759"/>
                  <a:pt x="3714095" y="2590273"/>
                </a:cubicBezTo>
                <a:cubicBezTo>
                  <a:pt x="3707711" y="2600915"/>
                  <a:pt x="3703454" y="2611557"/>
                  <a:pt x="3703454" y="2622199"/>
                </a:cubicBezTo>
                <a:cubicBezTo>
                  <a:pt x="3707711" y="2622199"/>
                  <a:pt x="3703454" y="2615814"/>
                  <a:pt x="3707711" y="2615814"/>
                </a:cubicBezTo>
                <a:cubicBezTo>
                  <a:pt x="3714095" y="2622199"/>
                  <a:pt x="3711967" y="2626456"/>
                  <a:pt x="3718352" y="2632841"/>
                </a:cubicBezTo>
                <a:cubicBezTo>
                  <a:pt x="3716224" y="2634969"/>
                  <a:pt x="3709839" y="2637098"/>
                  <a:pt x="3714095" y="2645611"/>
                </a:cubicBezTo>
                <a:cubicBezTo>
                  <a:pt x="3707711" y="2645611"/>
                  <a:pt x="3701326" y="2647740"/>
                  <a:pt x="3701326" y="2651997"/>
                </a:cubicBezTo>
                <a:cubicBezTo>
                  <a:pt x="3707711" y="2654125"/>
                  <a:pt x="3709839" y="2660510"/>
                  <a:pt x="3711967" y="2666895"/>
                </a:cubicBezTo>
                <a:cubicBezTo>
                  <a:pt x="3682171" y="2679666"/>
                  <a:pt x="3667273" y="2703078"/>
                  <a:pt x="3669402" y="2739261"/>
                </a:cubicBezTo>
                <a:cubicBezTo>
                  <a:pt x="3654504" y="2737133"/>
                  <a:pt x="3667273" y="2754160"/>
                  <a:pt x="3660889" y="2760545"/>
                </a:cubicBezTo>
                <a:cubicBezTo>
                  <a:pt x="3677915" y="2769059"/>
                  <a:pt x="3654504" y="2788215"/>
                  <a:pt x="3677915" y="2794600"/>
                </a:cubicBezTo>
                <a:cubicBezTo>
                  <a:pt x="3635349" y="2807370"/>
                  <a:pt x="3645991" y="2869094"/>
                  <a:pt x="3624708" y="2886121"/>
                </a:cubicBezTo>
                <a:cubicBezTo>
                  <a:pt x="3628965" y="2901020"/>
                  <a:pt x="3624708" y="2922304"/>
                  <a:pt x="3616195" y="2930818"/>
                </a:cubicBezTo>
                <a:cubicBezTo>
                  <a:pt x="3618323" y="2958487"/>
                  <a:pt x="3603425" y="2975515"/>
                  <a:pt x="3590656" y="2990413"/>
                </a:cubicBezTo>
                <a:cubicBezTo>
                  <a:pt x="3590656" y="3013826"/>
                  <a:pt x="3584271" y="3020211"/>
                  <a:pt x="3584271" y="3041495"/>
                </a:cubicBezTo>
                <a:cubicBezTo>
                  <a:pt x="3580014" y="3041495"/>
                  <a:pt x="3573630" y="3032982"/>
                  <a:pt x="3573630" y="3039367"/>
                </a:cubicBezTo>
                <a:cubicBezTo>
                  <a:pt x="3584271" y="3050009"/>
                  <a:pt x="3573630" y="3064908"/>
                  <a:pt x="3571501" y="3073421"/>
                </a:cubicBezTo>
                <a:cubicBezTo>
                  <a:pt x="3569373" y="3069165"/>
                  <a:pt x="3569373" y="3064908"/>
                  <a:pt x="3567245" y="3062779"/>
                </a:cubicBezTo>
                <a:cubicBezTo>
                  <a:pt x="3569373" y="3086192"/>
                  <a:pt x="3558732" y="3109604"/>
                  <a:pt x="3541706" y="3118118"/>
                </a:cubicBezTo>
                <a:cubicBezTo>
                  <a:pt x="3543834" y="3111733"/>
                  <a:pt x="3541706" y="3084063"/>
                  <a:pt x="3554475" y="3096834"/>
                </a:cubicBezTo>
                <a:cubicBezTo>
                  <a:pt x="3558732" y="3088320"/>
                  <a:pt x="3554475" y="3075550"/>
                  <a:pt x="3556603" y="3064908"/>
                </a:cubicBezTo>
                <a:cubicBezTo>
                  <a:pt x="3552347" y="3064908"/>
                  <a:pt x="3552347" y="3067036"/>
                  <a:pt x="3548090" y="3067036"/>
                </a:cubicBezTo>
                <a:cubicBezTo>
                  <a:pt x="3543834" y="3058522"/>
                  <a:pt x="3558732" y="3056394"/>
                  <a:pt x="3550219" y="3047880"/>
                </a:cubicBezTo>
                <a:cubicBezTo>
                  <a:pt x="3548090" y="3056394"/>
                  <a:pt x="3535321" y="3067036"/>
                  <a:pt x="3545962" y="3079807"/>
                </a:cubicBezTo>
                <a:cubicBezTo>
                  <a:pt x="3531064" y="3081935"/>
                  <a:pt x="3526808" y="3094705"/>
                  <a:pt x="3522551" y="3107476"/>
                </a:cubicBezTo>
                <a:cubicBezTo>
                  <a:pt x="3520423" y="3120246"/>
                  <a:pt x="3516166" y="3133017"/>
                  <a:pt x="3503397" y="3139402"/>
                </a:cubicBezTo>
                <a:cubicBezTo>
                  <a:pt x="3505525" y="3147916"/>
                  <a:pt x="3497012" y="3150044"/>
                  <a:pt x="3505525" y="3154301"/>
                </a:cubicBezTo>
                <a:cubicBezTo>
                  <a:pt x="3497012" y="3150044"/>
                  <a:pt x="3501268" y="3156429"/>
                  <a:pt x="3497012" y="3158558"/>
                </a:cubicBezTo>
                <a:cubicBezTo>
                  <a:pt x="3497012" y="3154301"/>
                  <a:pt x="3497012" y="3152172"/>
                  <a:pt x="3492755" y="3152172"/>
                </a:cubicBezTo>
                <a:cubicBezTo>
                  <a:pt x="3494884" y="3164943"/>
                  <a:pt x="3482114" y="3167071"/>
                  <a:pt x="3484242" y="3179842"/>
                </a:cubicBezTo>
                <a:cubicBezTo>
                  <a:pt x="3486371" y="3179842"/>
                  <a:pt x="3490627" y="3171328"/>
                  <a:pt x="3492755" y="3181970"/>
                </a:cubicBezTo>
                <a:cubicBezTo>
                  <a:pt x="3477857" y="3181970"/>
                  <a:pt x="3488499" y="3190484"/>
                  <a:pt x="3482114" y="3192612"/>
                </a:cubicBezTo>
                <a:cubicBezTo>
                  <a:pt x="3482114" y="3181970"/>
                  <a:pt x="3477857" y="3192612"/>
                  <a:pt x="3471473" y="3188355"/>
                </a:cubicBezTo>
                <a:cubicBezTo>
                  <a:pt x="3469344" y="3201126"/>
                  <a:pt x="3462960" y="3205383"/>
                  <a:pt x="3465088" y="3216025"/>
                </a:cubicBezTo>
                <a:cubicBezTo>
                  <a:pt x="3471473" y="3213896"/>
                  <a:pt x="3477857" y="3224538"/>
                  <a:pt x="3471473" y="3220282"/>
                </a:cubicBezTo>
                <a:cubicBezTo>
                  <a:pt x="3467216" y="3218153"/>
                  <a:pt x="3465088" y="3218153"/>
                  <a:pt x="3460831" y="3218153"/>
                </a:cubicBezTo>
                <a:cubicBezTo>
                  <a:pt x="3454446" y="3235180"/>
                  <a:pt x="3445933" y="3252208"/>
                  <a:pt x="3441677" y="3269235"/>
                </a:cubicBezTo>
                <a:cubicBezTo>
                  <a:pt x="3441677" y="3262850"/>
                  <a:pt x="3450190" y="3258593"/>
                  <a:pt x="3439549" y="3256464"/>
                </a:cubicBezTo>
                <a:cubicBezTo>
                  <a:pt x="3435292" y="3262850"/>
                  <a:pt x="3433164" y="3273492"/>
                  <a:pt x="3433164" y="3279877"/>
                </a:cubicBezTo>
                <a:cubicBezTo>
                  <a:pt x="3431036" y="3277749"/>
                  <a:pt x="3431036" y="3273492"/>
                  <a:pt x="3426779" y="3275620"/>
                </a:cubicBezTo>
                <a:cubicBezTo>
                  <a:pt x="3431036" y="3284134"/>
                  <a:pt x="3422522" y="3282005"/>
                  <a:pt x="3422522" y="3288391"/>
                </a:cubicBezTo>
                <a:cubicBezTo>
                  <a:pt x="3424651" y="3288391"/>
                  <a:pt x="3426779" y="3288391"/>
                  <a:pt x="3426779" y="3290519"/>
                </a:cubicBezTo>
                <a:cubicBezTo>
                  <a:pt x="3416138" y="3290519"/>
                  <a:pt x="3426779" y="3301161"/>
                  <a:pt x="3422522" y="3303289"/>
                </a:cubicBezTo>
                <a:cubicBezTo>
                  <a:pt x="3420394" y="3299033"/>
                  <a:pt x="3418266" y="3296904"/>
                  <a:pt x="3414009" y="3296904"/>
                </a:cubicBezTo>
                <a:cubicBezTo>
                  <a:pt x="3403368" y="3311803"/>
                  <a:pt x="3390598" y="3320317"/>
                  <a:pt x="3388470" y="3337344"/>
                </a:cubicBezTo>
                <a:cubicBezTo>
                  <a:pt x="3384214" y="3339472"/>
                  <a:pt x="3373572" y="3337344"/>
                  <a:pt x="3382085" y="3347986"/>
                </a:cubicBezTo>
                <a:cubicBezTo>
                  <a:pt x="3377829" y="3347986"/>
                  <a:pt x="3375701" y="3345858"/>
                  <a:pt x="3371444" y="3345858"/>
                </a:cubicBezTo>
                <a:cubicBezTo>
                  <a:pt x="3375701" y="3354371"/>
                  <a:pt x="3367187" y="3367142"/>
                  <a:pt x="3354418" y="3367142"/>
                </a:cubicBezTo>
                <a:cubicBezTo>
                  <a:pt x="3356546" y="3371398"/>
                  <a:pt x="3356546" y="3373527"/>
                  <a:pt x="3356546" y="3375655"/>
                </a:cubicBezTo>
                <a:cubicBezTo>
                  <a:pt x="3356546" y="3375655"/>
                  <a:pt x="3356546" y="3375655"/>
                  <a:pt x="3356546" y="3377784"/>
                </a:cubicBezTo>
                <a:cubicBezTo>
                  <a:pt x="3356546" y="3379912"/>
                  <a:pt x="3356546" y="3382041"/>
                  <a:pt x="3360803" y="3384169"/>
                </a:cubicBezTo>
                <a:cubicBezTo>
                  <a:pt x="3367187" y="3386297"/>
                  <a:pt x="3362931" y="3377784"/>
                  <a:pt x="3367187" y="3379912"/>
                </a:cubicBezTo>
                <a:cubicBezTo>
                  <a:pt x="3369316" y="3384169"/>
                  <a:pt x="3377829" y="3384169"/>
                  <a:pt x="3379957" y="3388426"/>
                </a:cubicBezTo>
                <a:cubicBezTo>
                  <a:pt x="3377829" y="3390554"/>
                  <a:pt x="3377829" y="3399068"/>
                  <a:pt x="3384214" y="3401196"/>
                </a:cubicBezTo>
                <a:cubicBezTo>
                  <a:pt x="3388470" y="3401196"/>
                  <a:pt x="3379957" y="3390554"/>
                  <a:pt x="3384214" y="3390554"/>
                </a:cubicBezTo>
                <a:cubicBezTo>
                  <a:pt x="3388470" y="3399068"/>
                  <a:pt x="3394855" y="3392683"/>
                  <a:pt x="3394855" y="3399068"/>
                </a:cubicBezTo>
                <a:cubicBezTo>
                  <a:pt x="3399111" y="3396939"/>
                  <a:pt x="3401240" y="3390554"/>
                  <a:pt x="3388470" y="3388426"/>
                </a:cubicBezTo>
                <a:cubicBezTo>
                  <a:pt x="3396983" y="3396939"/>
                  <a:pt x="3386342" y="3386297"/>
                  <a:pt x="3382085" y="3386297"/>
                </a:cubicBezTo>
                <a:cubicBezTo>
                  <a:pt x="3382085" y="3386297"/>
                  <a:pt x="3382085" y="3388426"/>
                  <a:pt x="3382085" y="3388426"/>
                </a:cubicBezTo>
                <a:cubicBezTo>
                  <a:pt x="3379957" y="3386297"/>
                  <a:pt x="3377829" y="3384169"/>
                  <a:pt x="3375701" y="3382041"/>
                </a:cubicBezTo>
                <a:cubicBezTo>
                  <a:pt x="3377829" y="3377784"/>
                  <a:pt x="3384214" y="3386297"/>
                  <a:pt x="3390598" y="3386297"/>
                </a:cubicBezTo>
                <a:cubicBezTo>
                  <a:pt x="3390598" y="3384169"/>
                  <a:pt x="3392727" y="3384169"/>
                  <a:pt x="3390598" y="3379912"/>
                </a:cubicBezTo>
                <a:cubicBezTo>
                  <a:pt x="3384214" y="3377784"/>
                  <a:pt x="3384214" y="3384169"/>
                  <a:pt x="3382085" y="3377784"/>
                </a:cubicBezTo>
                <a:cubicBezTo>
                  <a:pt x="3388470" y="3375655"/>
                  <a:pt x="3388470" y="3367142"/>
                  <a:pt x="3399111" y="3367142"/>
                </a:cubicBezTo>
                <a:cubicBezTo>
                  <a:pt x="3396983" y="3375655"/>
                  <a:pt x="3399111" y="3382041"/>
                  <a:pt x="3396983" y="3390554"/>
                </a:cubicBezTo>
                <a:cubicBezTo>
                  <a:pt x="3399111" y="3390554"/>
                  <a:pt x="3401240" y="3392683"/>
                  <a:pt x="3401240" y="3392683"/>
                </a:cubicBezTo>
                <a:cubicBezTo>
                  <a:pt x="3405496" y="3386297"/>
                  <a:pt x="3405496" y="3375655"/>
                  <a:pt x="3409753" y="3371398"/>
                </a:cubicBezTo>
                <a:cubicBezTo>
                  <a:pt x="3414009" y="3371398"/>
                  <a:pt x="3416138" y="3373527"/>
                  <a:pt x="3418266" y="3375655"/>
                </a:cubicBezTo>
                <a:cubicBezTo>
                  <a:pt x="3416138" y="3373527"/>
                  <a:pt x="3418266" y="3373527"/>
                  <a:pt x="3418266" y="3373527"/>
                </a:cubicBezTo>
                <a:cubicBezTo>
                  <a:pt x="3418266" y="3371398"/>
                  <a:pt x="3414009" y="3371398"/>
                  <a:pt x="3411881" y="3369270"/>
                </a:cubicBezTo>
                <a:cubicBezTo>
                  <a:pt x="3414009" y="3365013"/>
                  <a:pt x="3416138" y="3358628"/>
                  <a:pt x="3424651" y="3365013"/>
                </a:cubicBezTo>
                <a:cubicBezTo>
                  <a:pt x="3424651" y="3358628"/>
                  <a:pt x="3418266" y="3339472"/>
                  <a:pt x="3428907" y="3345858"/>
                </a:cubicBezTo>
                <a:cubicBezTo>
                  <a:pt x="3428907" y="3347986"/>
                  <a:pt x="3431036" y="3356500"/>
                  <a:pt x="3431036" y="3367142"/>
                </a:cubicBezTo>
                <a:cubicBezTo>
                  <a:pt x="3434228" y="3366077"/>
                  <a:pt x="3434228" y="3362353"/>
                  <a:pt x="3435026" y="3358894"/>
                </a:cubicBezTo>
                <a:lnTo>
                  <a:pt x="3443604" y="3352395"/>
                </a:lnTo>
                <a:lnTo>
                  <a:pt x="3445933" y="3354371"/>
                </a:lnTo>
                <a:cubicBezTo>
                  <a:pt x="3441677" y="3343729"/>
                  <a:pt x="3448062" y="3345858"/>
                  <a:pt x="3454446" y="3350114"/>
                </a:cubicBezTo>
                <a:cubicBezTo>
                  <a:pt x="3452318" y="3333087"/>
                  <a:pt x="3465088" y="3335216"/>
                  <a:pt x="3467216" y="3324573"/>
                </a:cubicBezTo>
                <a:cubicBezTo>
                  <a:pt x="3477857" y="3333087"/>
                  <a:pt x="3462960" y="3335216"/>
                  <a:pt x="3473601" y="3343729"/>
                </a:cubicBezTo>
                <a:cubicBezTo>
                  <a:pt x="3482114" y="3341601"/>
                  <a:pt x="3473601" y="3328830"/>
                  <a:pt x="3492755" y="3335216"/>
                </a:cubicBezTo>
                <a:cubicBezTo>
                  <a:pt x="3490627" y="3326702"/>
                  <a:pt x="3497012" y="3324573"/>
                  <a:pt x="3501268" y="3320317"/>
                </a:cubicBezTo>
                <a:cubicBezTo>
                  <a:pt x="3499140" y="3316060"/>
                  <a:pt x="3494884" y="3313931"/>
                  <a:pt x="3494884" y="3309675"/>
                </a:cubicBezTo>
                <a:cubicBezTo>
                  <a:pt x="3497012" y="3309675"/>
                  <a:pt x="3499140" y="3311803"/>
                  <a:pt x="3499140" y="3309675"/>
                </a:cubicBezTo>
                <a:cubicBezTo>
                  <a:pt x="3494884" y="3307546"/>
                  <a:pt x="3490627" y="3305418"/>
                  <a:pt x="3492755" y="3303289"/>
                </a:cubicBezTo>
                <a:cubicBezTo>
                  <a:pt x="3503397" y="3305418"/>
                  <a:pt x="3499140" y="3311803"/>
                  <a:pt x="3503397" y="3316060"/>
                </a:cubicBezTo>
                <a:cubicBezTo>
                  <a:pt x="3505525" y="3311803"/>
                  <a:pt x="3505525" y="3322445"/>
                  <a:pt x="3511910" y="3322445"/>
                </a:cubicBezTo>
                <a:cubicBezTo>
                  <a:pt x="3505525" y="3316060"/>
                  <a:pt x="3507653" y="3309675"/>
                  <a:pt x="3514038" y="3316060"/>
                </a:cubicBezTo>
                <a:cubicBezTo>
                  <a:pt x="3514038" y="3322445"/>
                  <a:pt x="3518295" y="3326702"/>
                  <a:pt x="3514038" y="3328830"/>
                </a:cubicBezTo>
                <a:cubicBezTo>
                  <a:pt x="3514038" y="3328830"/>
                  <a:pt x="3516166" y="3330959"/>
                  <a:pt x="3518295" y="3330959"/>
                </a:cubicBezTo>
                <a:cubicBezTo>
                  <a:pt x="3522551" y="3330959"/>
                  <a:pt x="3518295" y="3322445"/>
                  <a:pt x="3524679" y="3328830"/>
                </a:cubicBezTo>
                <a:cubicBezTo>
                  <a:pt x="3524679" y="3335216"/>
                  <a:pt x="3514038" y="3333087"/>
                  <a:pt x="3514038" y="3341601"/>
                </a:cubicBezTo>
                <a:cubicBezTo>
                  <a:pt x="3516166" y="3345858"/>
                  <a:pt x="3522551" y="3343729"/>
                  <a:pt x="3524679" y="3347986"/>
                </a:cubicBezTo>
                <a:cubicBezTo>
                  <a:pt x="3516166" y="3345858"/>
                  <a:pt x="3522551" y="3352243"/>
                  <a:pt x="3514038" y="3347986"/>
                </a:cubicBezTo>
                <a:cubicBezTo>
                  <a:pt x="3511910" y="3345858"/>
                  <a:pt x="3511910" y="3343729"/>
                  <a:pt x="3509781" y="3343729"/>
                </a:cubicBezTo>
                <a:cubicBezTo>
                  <a:pt x="3505525" y="3345858"/>
                  <a:pt x="3505525" y="3354371"/>
                  <a:pt x="3511910" y="3358628"/>
                </a:cubicBezTo>
                <a:cubicBezTo>
                  <a:pt x="3505525" y="3354371"/>
                  <a:pt x="3507653" y="3358628"/>
                  <a:pt x="3501268" y="3356500"/>
                </a:cubicBezTo>
                <a:cubicBezTo>
                  <a:pt x="3497012" y="3350114"/>
                  <a:pt x="3509781" y="3356500"/>
                  <a:pt x="3503397" y="3347986"/>
                </a:cubicBezTo>
                <a:cubicBezTo>
                  <a:pt x="3494884" y="3347986"/>
                  <a:pt x="3497012" y="3352243"/>
                  <a:pt x="3484242" y="3345858"/>
                </a:cubicBezTo>
                <a:cubicBezTo>
                  <a:pt x="3486371" y="3347986"/>
                  <a:pt x="3484242" y="3350114"/>
                  <a:pt x="3484242" y="3352243"/>
                </a:cubicBezTo>
                <a:cubicBezTo>
                  <a:pt x="3490627" y="3354371"/>
                  <a:pt x="3486371" y="3352243"/>
                  <a:pt x="3492755" y="3352243"/>
                </a:cubicBezTo>
                <a:cubicBezTo>
                  <a:pt x="3492755" y="3356500"/>
                  <a:pt x="3497012" y="3358628"/>
                  <a:pt x="3499140" y="3358628"/>
                </a:cubicBezTo>
                <a:cubicBezTo>
                  <a:pt x="3501268" y="3365013"/>
                  <a:pt x="3494884" y="3365013"/>
                  <a:pt x="3499140" y="3371398"/>
                </a:cubicBezTo>
                <a:cubicBezTo>
                  <a:pt x="3505525" y="3375655"/>
                  <a:pt x="3503397" y="3365013"/>
                  <a:pt x="3507653" y="3373527"/>
                </a:cubicBezTo>
                <a:cubicBezTo>
                  <a:pt x="3503397" y="3375655"/>
                  <a:pt x="3497012" y="3382041"/>
                  <a:pt x="3492755" y="3379912"/>
                </a:cubicBezTo>
                <a:cubicBezTo>
                  <a:pt x="3497012" y="3379912"/>
                  <a:pt x="3494884" y="3375655"/>
                  <a:pt x="3492755" y="3371398"/>
                </a:cubicBezTo>
                <a:cubicBezTo>
                  <a:pt x="3479986" y="3371398"/>
                  <a:pt x="3482114" y="3384169"/>
                  <a:pt x="3473601" y="3382041"/>
                </a:cubicBezTo>
                <a:cubicBezTo>
                  <a:pt x="3473601" y="3384169"/>
                  <a:pt x="3477857" y="3386297"/>
                  <a:pt x="3479986" y="3386297"/>
                </a:cubicBezTo>
                <a:cubicBezTo>
                  <a:pt x="3484242" y="3394811"/>
                  <a:pt x="3482114" y="3394811"/>
                  <a:pt x="3479986" y="3396939"/>
                </a:cubicBezTo>
                <a:cubicBezTo>
                  <a:pt x="3465088" y="3392683"/>
                  <a:pt x="3465088" y="3405453"/>
                  <a:pt x="3460831" y="3413967"/>
                </a:cubicBezTo>
                <a:cubicBezTo>
                  <a:pt x="3458703" y="3411838"/>
                  <a:pt x="3462960" y="3409710"/>
                  <a:pt x="3456575" y="3405453"/>
                </a:cubicBezTo>
                <a:cubicBezTo>
                  <a:pt x="3450190" y="3403325"/>
                  <a:pt x="3456575" y="3416095"/>
                  <a:pt x="3452318" y="3416095"/>
                </a:cubicBezTo>
                <a:cubicBezTo>
                  <a:pt x="3450190" y="3413967"/>
                  <a:pt x="3450190" y="3409710"/>
                  <a:pt x="3443805" y="3409710"/>
                </a:cubicBezTo>
                <a:cubicBezTo>
                  <a:pt x="3445933" y="3411838"/>
                  <a:pt x="3445933" y="3413967"/>
                  <a:pt x="3448062" y="3416095"/>
                </a:cubicBezTo>
                <a:cubicBezTo>
                  <a:pt x="3435292" y="3413967"/>
                  <a:pt x="3448062" y="3430994"/>
                  <a:pt x="3443805" y="3435251"/>
                </a:cubicBezTo>
                <a:cubicBezTo>
                  <a:pt x="3431036" y="3430994"/>
                  <a:pt x="3428907" y="3443764"/>
                  <a:pt x="3439549" y="3450150"/>
                </a:cubicBezTo>
                <a:cubicBezTo>
                  <a:pt x="3439549" y="3450150"/>
                  <a:pt x="3437420" y="3439508"/>
                  <a:pt x="3443805" y="3445893"/>
                </a:cubicBezTo>
                <a:cubicBezTo>
                  <a:pt x="3437420" y="3445893"/>
                  <a:pt x="3450190" y="3450150"/>
                  <a:pt x="3448062" y="3452278"/>
                </a:cubicBezTo>
                <a:cubicBezTo>
                  <a:pt x="3443805" y="3452278"/>
                  <a:pt x="3439549" y="3452278"/>
                  <a:pt x="3435292" y="3452278"/>
                </a:cubicBezTo>
                <a:cubicBezTo>
                  <a:pt x="3428907" y="3443764"/>
                  <a:pt x="3431036" y="3443764"/>
                  <a:pt x="3431036" y="3439508"/>
                </a:cubicBezTo>
                <a:cubicBezTo>
                  <a:pt x="3420394" y="3439508"/>
                  <a:pt x="3414009" y="3448021"/>
                  <a:pt x="3418266" y="3456535"/>
                </a:cubicBezTo>
                <a:cubicBezTo>
                  <a:pt x="3416138" y="3452278"/>
                  <a:pt x="3409753" y="3454406"/>
                  <a:pt x="3407625" y="3454406"/>
                </a:cubicBezTo>
                <a:cubicBezTo>
                  <a:pt x="3418266" y="3465048"/>
                  <a:pt x="3401240" y="3458663"/>
                  <a:pt x="3401240" y="3465048"/>
                </a:cubicBezTo>
                <a:cubicBezTo>
                  <a:pt x="3403368" y="3467177"/>
                  <a:pt x="3409753" y="3477819"/>
                  <a:pt x="3405496" y="3477819"/>
                </a:cubicBezTo>
                <a:cubicBezTo>
                  <a:pt x="3403368" y="3473562"/>
                  <a:pt x="3399111" y="3469305"/>
                  <a:pt x="3392727" y="3467177"/>
                </a:cubicBezTo>
                <a:cubicBezTo>
                  <a:pt x="3396983" y="3477819"/>
                  <a:pt x="3382085" y="3465048"/>
                  <a:pt x="3388470" y="3477819"/>
                </a:cubicBezTo>
                <a:cubicBezTo>
                  <a:pt x="3390598" y="3475690"/>
                  <a:pt x="3392727" y="3479947"/>
                  <a:pt x="3394855" y="3484204"/>
                </a:cubicBezTo>
                <a:cubicBezTo>
                  <a:pt x="3390598" y="3486333"/>
                  <a:pt x="3386342" y="3492718"/>
                  <a:pt x="3382085" y="3484204"/>
                </a:cubicBezTo>
                <a:cubicBezTo>
                  <a:pt x="3384214" y="3490589"/>
                  <a:pt x="3382085" y="3501231"/>
                  <a:pt x="3371444" y="3503360"/>
                </a:cubicBezTo>
                <a:cubicBezTo>
                  <a:pt x="3371444" y="3505488"/>
                  <a:pt x="3373572" y="3507617"/>
                  <a:pt x="3373572" y="3509745"/>
                </a:cubicBezTo>
                <a:cubicBezTo>
                  <a:pt x="3367187" y="3509745"/>
                  <a:pt x="3371444" y="3501231"/>
                  <a:pt x="3365059" y="3501231"/>
                </a:cubicBezTo>
                <a:cubicBezTo>
                  <a:pt x="3362931" y="3507617"/>
                  <a:pt x="3367187" y="3516130"/>
                  <a:pt x="3358674" y="3520387"/>
                </a:cubicBezTo>
                <a:cubicBezTo>
                  <a:pt x="3365059" y="3522515"/>
                  <a:pt x="3360803" y="3516130"/>
                  <a:pt x="3367187" y="3518259"/>
                </a:cubicBezTo>
                <a:cubicBezTo>
                  <a:pt x="3362931" y="3520387"/>
                  <a:pt x="3365059" y="3533157"/>
                  <a:pt x="3356546" y="3528901"/>
                </a:cubicBezTo>
                <a:cubicBezTo>
                  <a:pt x="3358674" y="3528901"/>
                  <a:pt x="3360803" y="3524644"/>
                  <a:pt x="3356546" y="3522515"/>
                </a:cubicBezTo>
                <a:cubicBezTo>
                  <a:pt x="3354418" y="3524644"/>
                  <a:pt x="3348033" y="3524644"/>
                  <a:pt x="3350161" y="3533157"/>
                </a:cubicBezTo>
                <a:cubicBezTo>
                  <a:pt x="3354418" y="3533157"/>
                  <a:pt x="3354418" y="3528901"/>
                  <a:pt x="3358674" y="3535286"/>
                </a:cubicBezTo>
                <a:cubicBezTo>
                  <a:pt x="3354418" y="3535286"/>
                  <a:pt x="3356546" y="3541671"/>
                  <a:pt x="3350161" y="3535286"/>
                </a:cubicBezTo>
                <a:cubicBezTo>
                  <a:pt x="3358674" y="3543800"/>
                  <a:pt x="3350161" y="3541671"/>
                  <a:pt x="3350161" y="3545928"/>
                </a:cubicBezTo>
                <a:cubicBezTo>
                  <a:pt x="3354418" y="3545928"/>
                  <a:pt x="3356546" y="3545928"/>
                  <a:pt x="3362931" y="3548056"/>
                </a:cubicBezTo>
                <a:cubicBezTo>
                  <a:pt x="3360803" y="3543800"/>
                  <a:pt x="3365059" y="3545928"/>
                  <a:pt x="3362931" y="3539543"/>
                </a:cubicBezTo>
                <a:cubicBezTo>
                  <a:pt x="3384214" y="3550185"/>
                  <a:pt x="3371444" y="3522515"/>
                  <a:pt x="3392727" y="3526772"/>
                </a:cubicBezTo>
                <a:cubicBezTo>
                  <a:pt x="3390598" y="3518259"/>
                  <a:pt x="3405496" y="3524644"/>
                  <a:pt x="3401240" y="3514002"/>
                </a:cubicBezTo>
                <a:cubicBezTo>
                  <a:pt x="3409753" y="3509745"/>
                  <a:pt x="3418266" y="3503360"/>
                  <a:pt x="3422522" y="3494846"/>
                </a:cubicBezTo>
                <a:cubicBezTo>
                  <a:pt x="3424651" y="3499103"/>
                  <a:pt x="3431036" y="3499103"/>
                  <a:pt x="3433164" y="3503360"/>
                </a:cubicBezTo>
                <a:cubicBezTo>
                  <a:pt x="3433164" y="3501231"/>
                  <a:pt x="3439549" y="3503360"/>
                  <a:pt x="3437420" y="3496975"/>
                </a:cubicBezTo>
                <a:cubicBezTo>
                  <a:pt x="3445933" y="3499103"/>
                  <a:pt x="3448062" y="3503360"/>
                  <a:pt x="3454446" y="3505488"/>
                </a:cubicBezTo>
                <a:cubicBezTo>
                  <a:pt x="3452318" y="3501231"/>
                  <a:pt x="3450190" y="3496975"/>
                  <a:pt x="3445933" y="3492718"/>
                </a:cubicBezTo>
                <a:cubicBezTo>
                  <a:pt x="3450190" y="3490589"/>
                  <a:pt x="3458703" y="3492718"/>
                  <a:pt x="3460831" y="3494846"/>
                </a:cubicBezTo>
                <a:cubicBezTo>
                  <a:pt x="3458703" y="3488461"/>
                  <a:pt x="3456575" y="3486333"/>
                  <a:pt x="3458703" y="3486333"/>
                </a:cubicBezTo>
                <a:cubicBezTo>
                  <a:pt x="3465088" y="3492718"/>
                  <a:pt x="3460831" y="3494846"/>
                  <a:pt x="3469344" y="3499103"/>
                </a:cubicBezTo>
                <a:cubicBezTo>
                  <a:pt x="3469344" y="3494846"/>
                  <a:pt x="3467216" y="3488461"/>
                  <a:pt x="3477857" y="3494846"/>
                </a:cubicBezTo>
                <a:cubicBezTo>
                  <a:pt x="3475729" y="3490589"/>
                  <a:pt x="3477857" y="3490589"/>
                  <a:pt x="3477857" y="3486333"/>
                </a:cubicBezTo>
                <a:cubicBezTo>
                  <a:pt x="3473601" y="3484204"/>
                  <a:pt x="3469344" y="3479947"/>
                  <a:pt x="3467216" y="3475690"/>
                </a:cubicBezTo>
                <a:cubicBezTo>
                  <a:pt x="3473601" y="3475690"/>
                  <a:pt x="3469344" y="3479947"/>
                  <a:pt x="3477857" y="3482076"/>
                </a:cubicBezTo>
                <a:cubicBezTo>
                  <a:pt x="3475729" y="3473562"/>
                  <a:pt x="3486371" y="3477819"/>
                  <a:pt x="3488499" y="3471434"/>
                </a:cubicBezTo>
                <a:cubicBezTo>
                  <a:pt x="3492755" y="3479947"/>
                  <a:pt x="3490627" y="3479947"/>
                  <a:pt x="3499140" y="3486333"/>
                </a:cubicBezTo>
                <a:cubicBezTo>
                  <a:pt x="3494884" y="3484204"/>
                  <a:pt x="3499140" y="3492718"/>
                  <a:pt x="3499140" y="3494846"/>
                </a:cubicBezTo>
                <a:cubicBezTo>
                  <a:pt x="3494884" y="3494846"/>
                  <a:pt x="3494884" y="3496975"/>
                  <a:pt x="3492755" y="3499103"/>
                </a:cubicBezTo>
                <a:cubicBezTo>
                  <a:pt x="3488499" y="3494846"/>
                  <a:pt x="3494884" y="3494846"/>
                  <a:pt x="3488499" y="3490589"/>
                </a:cubicBezTo>
                <a:cubicBezTo>
                  <a:pt x="3492755" y="3499103"/>
                  <a:pt x="3475729" y="3490589"/>
                  <a:pt x="3486371" y="3501231"/>
                </a:cubicBezTo>
                <a:cubicBezTo>
                  <a:pt x="3473601" y="3501231"/>
                  <a:pt x="3471473" y="3503360"/>
                  <a:pt x="3462960" y="3505488"/>
                </a:cubicBezTo>
                <a:cubicBezTo>
                  <a:pt x="3462960" y="3507617"/>
                  <a:pt x="3465088" y="3511873"/>
                  <a:pt x="3467216" y="3511873"/>
                </a:cubicBezTo>
                <a:cubicBezTo>
                  <a:pt x="3465088" y="3511873"/>
                  <a:pt x="3462960" y="3511873"/>
                  <a:pt x="3465088" y="3516130"/>
                </a:cubicBezTo>
                <a:cubicBezTo>
                  <a:pt x="3458703" y="3516130"/>
                  <a:pt x="3460831" y="3509745"/>
                  <a:pt x="3456575" y="3509745"/>
                </a:cubicBezTo>
                <a:cubicBezTo>
                  <a:pt x="3450190" y="3509745"/>
                  <a:pt x="3452318" y="3514002"/>
                  <a:pt x="3458703" y="3518259"/>
                </a:cubicBezTo>
                <a:cubicBezTo>
                  <a:pt x="3454446" y="3518259"/>
                  <a:pt x="3452318" y="3514002"/>
                  <a:pt x="3448062" y="3514002"/>
                </a:cubicBezTo>
                <a:cubicBezTo>
                  <a:pt x="3443805" y="3518259"/>
                  <a:pt x="3450190" y="3526772"/>
                  <a:pt x="3435292" y="3522515"/>
                </a:cubicBezTo>
                <a:cubicBezTo>
                  <a:pt x="3437420" y="3526772"/>
                  <a:pt x="3441677" y="3526772"/>
                  <a:pt x="3441677" y="3531029"/>
                </a:cubicBezTo>
                <a:cubicBezTo>
                  <a:pt x="3437420" y="3533157"/>
                  <a:pt x="3435292" y="3533157"/>
                  <a:pt x="3443805" y="3535286"/>
                </a:cubicBezTo>
                <a:cubicBezTo>
                  <a:pt x="3441677" y="3537414"/>
                  <a:pt x="3435292" y="3535286"/>
                  <a:pt x="3433164" y="3537414"/>
                </a:cubicBezTo>
                <a:cubicBezTo>
                  <a:pt x="3435292" y="3552313"/>
                  <a:pt x="3416138" y="3548056"/>
                  <a:pt x="3411881" y="3552313"/>
                </a:cubicBezTo>
                <a:cubicBezTo>
                  <a:pt x="3414009" y="3558698"/>
                  <a:pt x="3416138" y="3569340"/>
                  <a:pt x="3424651" y="3571469"/>
                </a:cubicBezTo>
                <a:cubicBezTo>
                  <a:pt x="3422522" y="3565084"/>
                  <a:pt x="3418266" y="3562955"/>
                  <a:pt x="3420394" y="3560827"/>
                </a:cubicBezTo>
                <a:cubicBezTo>
                  <a:pt x="3424651" y="3560827"/>
                  <a:pt x="3424651" y="3567212"/>
                  <a:pt x="3428907" y="3567212"/>
                </a:cubicBezTo>
                <a:cubicBezTo>
                  <a:pt x="3439549" y="3558698"/>
                  <a:pt x="3450190" y="3548056"/>
                  <a:pt x="3465088" y="3543800"/>
                </a:cubicBezTo>
                <a:cubicBezTo>
                  <a:pt x="3471473" y="3552313"/>
                  <a:pt x="3462960" y="3550185"/>
                  <a:pt x="3465088" y="3554442"/>
                </a:cubicBezTo>
                <a:cubicBezTo>
                  <a:pt x="3469344" y="3558698"/>
                  <a:pt x="3471473" y="3554442"/>
                  <a:pt x="3475729" y="3560827"/>
                </a:cubicBezTo>
                <a:cubicBezTo>
                  <a:pt x="3471473" y="3560827"/>
                  <a:pt x="3469344" y="3558698"/>
                  <a:pt x="3467216" y="3558698"/>
                </a:cubicBezTo>
                <a:cubicBezTo>
                  <a:pt x="3469344" y="3565084"/>
                  <a:pt x="3471473" y="3569340"/>
                  <a:pt x="3469344" y="3571469"/>
                </a:cubicBezTo>
                <a:cubicBezTo>
                  <a:pt x="3471473" y="3567212"/>
                  <a:pt x="3462960" y="3567212"/>
                  <a:pt x="3460831" y="3560827"/>
                </a:cubicBezTo>
                <a:cubicBezTo>
                  <a:pt x="3462960" y="3560827"/>
                  <a:pt x="3467216" y="3562955"/>
                  <a:pt x="3467216" y="3560827"/>
                </a:cubicBezTo>
                <a:cubicBezTo>
                  <a:pt x="3462960" y="3558698"/>
                  <a:pt x="3462960" y="3552313"/>
                  <a:pt x="3456575" y="3552313"/>
                </a:cubicBezTo>
                <a:cubicBezTo>
                  <a:pt x="3467216" y="3560827"/>
                  <a:pt x="3452318" y="3554442"/>
                  <a:pt x="3456575" y="3562955"/>
                </a:cubicBezTo>
                <a:cubicBezTo>
                  <a:pt x="3462960" y="3565084"/>
                  <a:pt x="3462960" y="3571469"/>
                  <a:pt x="3462960" y="3573597"/>
                </a:cubicBezTo>
                <a:cubicBezTo>
                  <a:pt x="3454446" y="3575726"/>
                  <a:pt x="3450190" y="3601267"/>
                  <a:pt x="3435292" y="3597010"/>
                </a:cubicBezTo>
                <a:cubicBezTo>
                  <a:pt x="3437420" y="3599138"/>
                  <a:pt x="3443805" y="3599138"/>
                  <a:pt x="3443805" y="3605523"/>
                </a:cubicBezTo>
                <a:cubicBezTo>
                  <a:pt x="3431036" y="3599138"/>
                  <a:pt x="3431036" y="3601267"/>
                  <a:pt x="3424651" y="3603395"/>
                </a:cubicBezTo>
                <a:cubicBezTo>
                  <a:pt x="3426779" y="3599138"/>
                  <a:pt x="3418266" y="3594881"/>
                  <a:pt x="3424651" y="3594881"/>
                </a:cubicBezTo>
                <a:cubicBezTo>
                  <a:pt x="3426779" y="3597010"/>
                  <a:pt x="3426779" y="3599138"/>
                  <a:pt x="3431036" y="3599138"/>
                </a:cubicBezTo>
                <a:cubicBezTo>
                  <a:pt x="3428907" y="3597010"/>
                  <a:pt x="3431036" y="3590625"/>
                  <a:pt x="3424651" y="3586368"/>
                </a:cubicBezTo>
                <a:cubicBezTo>
                  <a:pt x="3426779" y="3592753"/>
                  <a:pt x="3409753" y="3592753"/>
                  <a:pt x="3424651" y="3609780"/>
                </a:cubicBezTo>
                <a:cubicBezTo>
                  <a:pt x="3420394" y="3609780"/>
                  <a:pt x="3420394" y="3614037"/>
                  <a:pt x="3416138" y="3614037"/>
                </a:cubicBezTo>
                <a:cubicBezTo>
                  <a:pt x="3411881" y="3607652"/>
                  <a:pt x="3418266" y="3605523"/>
                  <a:pt x="3409753" y="3601267"/>
                </a:cubicBezTo>
                <a:cubicBezTo>
                  <a:pt x="3403368" y="3601267"/>
                  <a:pt x="3414009" y="3614037"/>
                  <a:pt x="3407625" y="3611909"/>
                </a:cubicBezTo>
                <a:cubicBezTo>
                  <a:pt x="3420394" y="3622551"/>
                  <a:pt x="3401240" y="3624679"/>
                  <a:pt x="3409753" y="3631064"/>
                </a:cubicBezTo>
                <a:cubicBezTo>
                  <a:pt x="3403368" y="3628936"/>
                  <a:pt x="3407625" y="3628936"/>
                  <a:pt x="3403368" y="3624679"/>
                </a:cubicBezTo>
                <a:cubicBezTo>
                  <a:pt x="3399111" y="3624679"/>
                  <a:pt x="3394855" y="3628936"/>
                  <a:pt x="3401240" y="3633193"/>
                </a:cubicBezTo>
                <a:cubicBezTo>
                  <a:pt x="3392727" y="3628936"/>
                  <a:pt x="3399111" y="3637449"/>
                  <a:pt x="3390598" y="3631064"/>
                </a:cubicBezTo>
                <a:cubicBezTo>
                  <a:pt x="3388470" y="3635321"/>
                  <a:pt x="3388470" y="3641706"/>
                  <a:pt x="3394855" y="3645963"/>
                </a:cubicBezTo>
                <a:cubicBezTo>
                  <a:pt x="3394855" y="3650220"/>
                  <a:pt x="3386342" y="3637449"/>
                  <a:pt x="3386342" y="3643835"/>
                </a:cubicBezTo>
                <a:cubicBezTo>
                  <a:pt x="3390598" y="3648092"/>
                  <a:pt x="3392727" y="3652348"/>
                  <a:pt x="3386342" y="3652348"/>
                </a:cubicBezTo>
                <a:cubicBezTo>
                  <a:pt x="3382085" y="3652348"/>
                  <a:pt x="3382085" y="3648092"/>
                  <a:pt x="3379957" y="3645963"/>
                </a:cubicBezTo>
                <a:cubicBezTo>
                  <a:pt x="3377829" y="3648092"/>
                  <a:pt x="3382085" y="3650220"/>
                  <a:pt x="3384214" y="3654477"/>
                </a:cubicBezTo>
                <a:cubicBezTo>
                  <a:pt x="3379957" y="3652348"/>
                  <a:pt x="3379957" y="3654477"/>
                  <a:pt x="3377829" y="3654477"/>
                </a:cubicBezTo>
                <a:cubicBezTo>
                  <a:pt x="3369316" y="3648092"/>
                  <a:pt x="3382085" y="3650220"/>
                  <a:pt x="3373572" y="3643835"/>
                </a:cubicBezTo>
                <a:cubicBezTo>
                  <a:pt x="3367187" y="3645963"/>
                  <a:pt x="3369316" y="3654477"/>
                  <a:pt x="3377829" y="3660862"/>
                </a:cubicBezTo>
                <a:cubicBezTo>
                  <a:pt x="3369316" y="3656605"/>
                  <a:pt x="3358674" y="3654477"/>
                  <a:pt x="3369316" y="3665119"/>
                </a:cubicBezTo>
                <a:cubicBezTo>
                  <a:pt x="3367187" y="3667247"/>
                  <a:pt x="3365059" y="3662990"/>
                  <a:pt x="3360803" y="3660862"/>
                </a:cubicBezTo>
                <a:cubicBezTo>
                  <a:pt x="3356546" y="3671504"/>
                  <a:pt x="3345905" y="3671504"/>
                  <a:pt x="3345905" y="3684274"/>
                </a:cubicBezTo>
                <a:cubicBezTo>
                  <a:pt x="3339520" y="3684274"/>
                  <a:pt x="3339520" y="3680018"/>
                  <a:pt x="3335263" y="3677889"/>
                </a:cubicBezTo>
                <a:cubicBezTo>
                  <a:pt x="3333135" y="3686403"/>
                  <a:pt x="3339520" y="3697045"/>
                  <a:pt x="3328879" y="3690660"/>
                </a:cubicBezTo>
                <a:cubicBezTo>
                  <a:pt x="3331007" y="3697045"/>
                  <a:pt x="3324622" y="3697045"/>
                  <a:pt x="3326750" y="3701302"/>
                </a:cubicBezTo>
                <a:cubicBezTo>
                  <a:pt x="3326750" y="3699173"/>
                  <a:pt x="3322494" y="3697045"/>
                  <a:pt x="3320366" y="3697045"/>
                </a:cubicBezTo>
                <a:cubicBezTo>
                  <a:pt x="3322494" y="3703430"/>
                  <a:pt x="3322494" y="3722586"/>
                  <a:pt x="3311852" y="3711944"/>
                </a:cubicBezTo>
                <a:cubicBezTo>
                  <a:pt x="3313981" y="3720457"/>
                  <a:pt x="3311852" y="3726843"/>
                  <a:pt x="3316109" y="3733228"/>
                </a:cubicBezTo>
                <a:cubicBezTo>
                  <a:pt x="3299083" y="3726843"/>
                  <a:pt x="3301211" y="3752384"/>
                  <a:pt x="3292698" y="3737485"/>
                </a:cubicBezTo>
                <a:cubicBezTo>
                  <a:pt x="3286313" y="3737485"/>
                  <a:pt x="3296955" y="3748127"/>
                  <a:pt x="3288442" y="3743870"/>
                </a:cubicBezTo>
                <a:cubicBezTo>
                  <a:pt x="3279928" y="3741741"/>
                  <a:pt x="3292698" y="3741741"/>
                  <a:pt x="3284185" y="3737485"/>
                </a:cubicBezTo>
                <a:cubicBezTo>
                  <a:pt x="3279928" y="3737485"/>
                  <a:pt x="3271415" y="3741741"/>
                  <a:pt x="3282057" y="3750255"/>
                </a:cubicBezTo>
                <a:cubicBezTo>
                  <a:pt x="3282057" y="3748127"/>
                  <a:pt x="3288442" y="3743870"/>
                  <a:pt x="3290570" y="3748127"/>
                </a:cubicBezTo>
                <a:cubicBezTo>
                  <a:pt x="3284185" y="3750255"/>
                  <a:pt x="3279928" y="3758769"/>
                  <a:pt x="3271415" y="3754512"/>
                </a:cubicBezTo>
                <a:cubicBezTo>
                  <a:pt x="3269287" y="3760897"/>
                  <a:pt x="3277800" y="3758769"/>
                  <a:pt x="3277800" y="3763026"/>
                </a:cubicBezTo>
                <a:cubicBezTo>
                  <a:pt x="3267159" y="3760897"/>
                  <a:pt x="3273544" y="3767282"/>
                  <a:pt x="3269287" y="3767282"/>
                </a:cubicBezTo>
                <a:cubicBezTo>
                  <a:pt x="3275672" y="3769411"/>
                  <a:pt x="3279928" y="3769411"/>
                  <a:pt x="3282057" y="3773668"/>
                </a:cubicBezTo>
                <a:cubicBezTo>
                  <a:pt x="3282057" y="3767282"/>
                  <a:pt x="3282057" y="3763026"/>
                  <a:pt x="3292698" y="3767282"/>
                </a:cubicBezTo>
                <a:cubicBezTo>
                  <a:pt x="3294826" y="3773668"/>
                  <a:pt x="3284185" y="3769411"/>
                  <a:pt x="3286313" y="3775796"/>
                </a:cubicBezTo>
                <a:cubicBezTo>
                  <a:pt x="3279928" y="3775796"/>
                  <a:pt x="3269287" y="3765154"/>
                  <a:pt x="3269287" y="3773668"/>
                </a:cubicBezTo>
                <a:cubicBezTo>
                  <a:pt x="3271415" y="3777924"/>
                  <a:pt x="3275672" y="3780053"/>
                  <a:pt x="3277800" y="3784310"/>
                </a:cubicBezTo>
                <a:cubicBezTo>
                  <a:pt x="3277800" y="3784310"/>
                  <a:pt x="3277800" y="3784310"/>
                  <a:pt x="3273544" y="3784310"/>
                </a:cubicBezTo>
                <a:cubicBezTo>
                  <a:pt x="3271415" y="3780053"/>
                  <a:pt x="3269287" y="3773668"/>
                  <a:pt x="3265031" y="3771539"/>
                </a:cubicBezTo>
                <a:cubicBezTo>
                  <a:pt x="3262902" y="3775796"/>
                  <a:pt x="3258646" y="3769411"/>
                  <a:pt x="3254389" y="3765154"/>
                </a:cubicBezTo>
                <a:cubicBezTo>
                  <a:pt x="3248004" y="3765154"/>
                  <a:pt x="3256517" y="3773668"/>
                  <a:pt x="3256517" y="3777924"/>
                </a:cubicBezTo>
                <a:cubicBezTo>
                  <a:pt x="3245876" y="3777924"/>
                  <a:pt x="3237363" y="3784310"/>
                  <a:pt x="3250133" y="3794952"/>
                </a:cubicBezTo>
                <a:cubicBezTo>
                  <a:pt x="3241620" y="3794952"/>
                  <a:pt x="3241620" y="3784310"/>
                  <a:pt x="3235235" y="3782181"/>
                </a:cubicBezTo>
                <a:cubicBezTo>
                  <a:pt x="3239491" y="3786438"/>
                  <a:pt x="3239491" y="3792823"/>
                  <a:pt x="3243748" y="3797080"/>
                </a:cubicBezTo>
                <a:cubicBezTo>
                  <a:pt x="3237363" y="3797080"/>
                  <a:pt x="3235235" y="3799208"/>
                  <a:pt x="3237363" y="3805594"/>
                </a:cubicBezTo>
                <a:cubicBezTo>
                  <a:pt x="3230978" y="3805594"/>
                  <a:pt x="3230978" y="3794952"/>
                  <a:pt x="3222465" y="3794952"/>
                </a:cubicBezTo>
                <a:cubicBezTo>
                  <a:pt x="3224593" y="3799208"/>
                  <a:pt x="3226722" y="3803465"/>
                  <a:pt x="3226722" y="3807722"/>
                </a:cubicBezTo>
                <a:cubicBezTo>
                  <a:pt x="3218209" y="3799208"/>
                  <a:pt x="3218209" y="3807722"/>
                  <a:pt x="3211824" y="3805594"/>
                </a:cubicBezTo>
                <a:cubicBezTo>
                  <a:pt x="3211824" y="3809851"/>
                  <a:pt x="3213952" y="3809851"/>
                  <a:pt x="3213952" y="3811979"/>
                </a:cubicBezTo>
                <a:cubicBezTo>
                  <a:pt x="3207567" y="3811979"/>
                  <a:pt x="3199054" y="3818364"/>
                  <a:pt x="3209696" y="3831135"/>
                </a:cubicBezTo>
                <a:cubicBezTo>
                  <a:pt x="3201182" y="3824749"/>
                  <a:pt x="3196926" y="3831135"/>
                  <a:pt x="3203311" y="3835391"/>
                </a:cubicBezTo>
                <a:cubicBezTo>
                  <a:pt x="3186285" y="3829006"/>
                  <a:pt x="3196926" y="3843905"/>
                  <a:pt x="3188413" y="3843905"/>
                </a:cubicBezTo>
                <a:cubicBezTo>
                  <a:pt x="3192669" y="3848162"/>
                  <a:pt x="3188413" y="3846033"/>
                  <a:pt x="3188413" y="3848162"/>
                </a:cubicBezTo>
                <a:cubicBezTo>
                  <a:pt x="3190541" y="3848162"/>
                  <a:pt x="3192669" y="3850290"/>
                  <a:pt x="3194798" y="3852419"/>
                </a:cubicBezTo>
                <a:cubicBezTo>
                  <a:pt x="3194798" y="3854547"/>
                  <a:pt x="3196926" y="3860932"/>
                  <a:pt x="3190541" y="3860932"/>
                </a:cubicBezTo>
                <a:cubicBezTo>
                  <a:pt x="3188413" y="3854547"/>
                  <a:pt x="3194798" y="3854547"/>
                  <a:pt x="3186285" y="3848162"/>
                </a:cubicBezTo>
                <a:cubicBezTo>
                  <a:pt x="3186285" y="3856676"/>
                  <a:pt x="3167130" y="3850290"/>
                  <a:pt x="3165002" y="3856676"/>
                </a:cubicBezTo>
                <a:cubicBezTo>
                  <a:pt x="3165002" y="3860932"/>
                  <a:pt x="3167130" y="3865189"/>
                  <a:pt x="3173515" y="3869446"/>
                </a:cubicBezTo>
                <a:cubicBezTo>
                  <a:pt x="3184156" y="3869446"/>
                  <a:pt x="3167130" y="3858804"/>
                  <a:pt x="3173515" y="3858804"/>
                </a:cubicBezTo>
                <a:cubicBezTo>
                  <a:pt x="3175643" y="3865189"/>
                  <a:pt x="3184156" y="3869446"/>
                  <a:pt x="3188413" y="3873703"/>
                </a:cubicBezTo>
                <a:cubicBezTo>
                  <a:pt x="3179900" y="3867318"/>
                  <a:pt x="3177772" y="3873703"/>
                  <a:pt x="3173515" y="3873703"/>
                </a:cubicBezTo>
                <a:cubicBezTo>
                  <a:pt x="3169258" y="3869446"/>
                  <a:pt x="3167130" y="3863061"/>
                  <a:pt x="3160745" y="3860932"/>
                </a:cubicBezTo>
                <a:cubicBezTo>
                  <a:pt x="3160745" y="3865189"/>
                  <a:pt x="3167130" y="3871574"/>
                  <a:pt x="3162874" y="3871574"/>
                </a:cubicBezTo>
                <a:cubicBezTo>
                  <a:pt x="3160745" y="3869446"/>
                  <a:pt x="3158617" y="3865189"/>
                  <a:pt x="3156489" y="3865189"/>
                </a:cubicBezTo>
                <a:cubicBezTo>
                  <a:pt x="3154361" y="3867318"/>
                  <a:pt x="3154361" y="3871574"/>
                  <a:pt x="3152232" y="3875831"/>
                </a:cubicBezTo>
                <a:cubicBezTo>
                  <a:pt x="3139463" y="3869446"/>
                  <a:pt x="3141591" y="3884345"/>
                  <a:pt x="3130950" y="3884345"/>
                </a:cubicBezTo>
                <a:cubicBezTo>
                  <a:pt x="3135206" y="3886473"/>
                  <a:pt x="3135206" y="3890730"/>
                  <a:pt x="3137334" y="3892858"/>
                </a:cubicBezTo>
                <a:cubicBezTo>
                  <a:pt x="3135206" y="3892858"/>
                  <a:pt x="3130950" y="3890730"/>
                  <a:pt x="3133078" y="3897115"/>
                </a:cubicBezTo>
                <a:cubicBezTo>
                  <a:pt x="3120308" y="3888602"/>
                  <a:pt x="3126693" y="3901372"/>
                  <a:pt x="3122437" y="3907757"/>
                </a:cubicBezTo>
                <a:cubicBezTo>
                  <a:pt x="3120308" y="3901372"/>
                  <a:pt x="3118180" y="3907757"/>
                  <a:pt x="3116052" y="3903500"/>
                </a:cubicBezTo>
                <a:cubicBezTo>
                  <a:pt x="3111795" y="3897115"/>
                  <a:pt x="3111795" y="3892858"/>
                  <a:pt x="3116052" y="3892858"/>
                </a:cubicBezTo>
                <a:cubicBezTo>
                  <a:pt x="3103282" y="3884345"/>
                  <a:pt x="3099026" y="3892858"/>
                  <a:pt x="3101154" y="3901372"/>
                </a:cubicBezTo>
                <a:cubicBezTo>
                  <a:pt x="3105410" y="3901372"/>
                  <a:pt x="3103282" y="3894987"/>
                  <a:pt x="3109667" y="3899244"/>
                </a:cubicBezTo>
                <a:cubicBezTo>
                  <a:pt x="3107539" y="3907757"/>
                  <a:pt x="3099026" y="3912014"/>
                  <a:pt x="3099026" y="3922656"/>
                </a:cubicBezTo>
                <a:cubicBezTo>
                  <a:pt x="3101154" y="3926913"/>
                  <a:pt x="3103282" y="3926913"/>
                  <a:pt x="3105410" y="3926913"/>
                </a:cubicBezTo>
                <a:cubicBezTo>
                  <a:pt x="3105410" y="3926913"/>
                  <a:pt x="3105410" y="3926913"/>
                  <a:pt x="3109667" y="3935427"/>
                </a:cubicBezTo>
                <a:cubicBezTo>
                  <a:pt x="3103282" y="3935427"/>
                  <a:pt x="3103282" y="3929041"/>
                  <a:pt x="3096897" y="3926913"/>
                </a:cubicBezTo>
                <a:cubicBezTo>
                  <a:pt x="3084128" y="3926913"/>
                  <a:pt x="3099026" y="3937555"/>
                  <a:pt x="3086256" y="3933298"/>
                </a:cubicBezTo>
                <a:cubicBezTo>
                  <a:pt x="3090512" y="3941812"/>
                  <a:pt x="3101154" y="3939683"/>
                  <a:pt x="3101154" y="3937555"/>
                </a:cubicBezTo>
                <a:cubicBezTo>
                  <a:pt x="3105410" y="3946069"/>
                  <a:pt x="3090512" y="3939683"/>
                  <a:pt x="3099026" y="3948197"/>
                </a:cubicBezTo>
                <a:cubicBezTo>
                  <a:pt x="3090512" y="3943940"/>
                  <a:pt x="3088384" y="3933298"/>
                  <a:pt x="3077743" y="3933298"/>
                </a:cubicBezTo>
                <a:cubicBezTo>
                  <a:pt x="3077743" y="3939683"/>
                  <a:pt x="3062845" y="3943940"/>
                  <a:pt x="3081999" y="3958839"/>
                </a:cubicBezTo>
                <a:cubicBezTo>
                  <a:pt x="3079871" y="3952454"/>
                  <a:pt x="3081999" y="3950325"/>
                  <a:pt x="3086256" y="3946069"/>
                </a:cubicBezTo>
                <a:cubicBezTo>
                  <a:pt x="3090512" y="3952454"/>
                  <a:pt x="3081999" y="3950325"/>
                  <a:pt x="3090512" y="3956711"/>
                </a:cubicBezTo>
                <a:cubicBezTo>
                  <a:pt x="3081999" y="3956711"/>
                  <a:pt x="3079871" y="3971610"/>
                  <a:pt x="3073486" y="3969481"/>
                </a:cubicBezTo>
                <a:cubicBezTo>
                  <a:pt x="3075615" y="3969481"/>
                  <a:pt x="3075615" y="3969481"/>
                  <a:pt x="3075615" y="3967353"/>
                </a:cubicBezTo>
                <a:cubicBezTo>
                  <a:pt x="3069230" y="3965224"/>
                  <a:pt x="3069230" y="3969481"/>
                  <a:pt x="3067102" y="3960968"/>
                </a:cubicBezTo>
                <a:cubicBezTo>
                  <a:pt x="3064973" y="3954582"/>
                  <a:pt x="3073486" y="3969481"/>
                  <a:pt x="3071358" y="3963096"/>
                </a:cubicBezTo>
                <a:cubicBezTo>
                  <a:pt x="3071358" y="3954582"/>
                  <a:pt x="3067102" y="3960968"/>
                  <a:pt x="3064973" y="3956711"/>
                </a:cubicBezTo>
                <a:cubicBezTo>
                  <a:pt x="3069230" y="3954582"/>
                  <a:pt x="3058588" y="3946069"/>
                  <a:pt x="3064973" y="3943940"/>
                </a:cubicBezTo>
                <a:cubicBezTo>
                  <a:pt x="3058588" y="3939683"/>
                  <a:pt x="3058588" y="3943940"/>
                  <a:pt x="3056460" y="3946069"/>
                </a:cubicBezTo>
                <a:cubicBezTo>
                  <a:pt x="3058588" y="3950325"/>
                  <a:pt x="3062845" y="3958839"/>
                  <a:pt x="3058588" y="3956711"/>
                </a:cubicBezTo>
                <a:cubicBezTo>
                  <a:pt x="3054332" y="3954582"/>
                  <a:pt x="3054332" y="3950325"/>
                  <a:pt x="3050075" y="3948197"/>
                </a:cubicBezTo>
                <a:cubicBezTo>
                  <a:pt x="3047947" y="3950325"/>
                  <a:pt x="3045819" y="3954582"/>
                  <a:pt x="3054332" y="3958839"/>
                </a:cubicBezTo>
                <a:cubicBezTo>
                  <a:pt x="3054332" y="3954582"/>
                  <a:pt x="3062845" y="3965224"/>
                  <a:pt x="3064973" y="3960968"/>
                </a:cubicBezTo>
                <a:cubicBezTo>
                  <a:pt x="3069230" y="3969481"/>
                  <a:pt x="3058588" y="3963096"/>
                  <a:pt x="3056460" y="3965224"/>
                </a:cubicBezTo>
                <a:cubicBezTo>
                  <a:pt x="3056460" y="3969481"/>
                  <a:pt x="3056460" y="3973738"/>
                  <a:pt x="3060717" y="3973738"/>
                </a:cubicBezTo>
                <a:cubicBezTo>
                  <a:pt x="3060717" y="3969481"/>
                  <a:pt x="3064973" y="3969481"/>
                  <a:pt x="3067102" y="3969481"/>
                </a:cubicBezTo>
                <a:cubicBezTo>
                  <a:pt x="3073486" y="3977995"/>
                  <a:pt x="3064973" y="3971610"/>
                  <a:pt x="3069230" y="3980123"/>
                </a:cubicBezTo>
                <a:cubicBezTo>
                  <a:pt x="3073486" y="3980123"/>
                  <a:pt x="3075615" y="3973738"/>
                  <a:pt x="3079871" y="3971610"/>
                </a:cubicBezTo>
                <a:cubicBezTo>
                  <a:pt x="3081999" y="3973738"/>
                  <a:pt x="3081999" y="3977995"/>
                  <a:pt x="3084128" y="3977995"/>
                </a:cubicBezTo>
                <a:cubicBezTo>
                  <a:pt x="3086256" y="3975866"/>
                  <a:pt x="3088384" y="3973738"/>
                  <a:pt x="3081999" y="3969481"/>
                </a:cubicBezTo>
                <a:cubicBezTo>
                  <a:pt x="3088384" y="3969481"/>
                  <a:pt x="3092641" y="3967353"/>
                  <a:pt x="3090512" y="3960968"/>
                </a:cubicBezTo>
                <a:cubicBezTo>
                  <a:pt x="3092641" y="3967353"/>
                  <a:pt x="3096897" y="3963096"/>
                  <a:pt x="3092641" y="3958839"/>
                </a:cubicBezTo>
                <a:cubicBezTo>
                  <a:pt x="3094769" y="3958839"/>
                  <a:pt x="3096897" y="3960968"/>
                  <a:pt x="3099026" y="3963096"/>
                </a:cubicBezTo>
                <a:cubicBezTo>
                  <a:pt x="3101154" y="3960968"/>
                  <a:pt x="3101154" y="3958839"/>
                  <a:pt x="3099026" y="3954582"/>
                </a:cubicBezTo>
                <a:cubicBezTo>
                  <a:pt x="3109667" y="3958839"/>
                  <a:pt x="3109667" y="3952454"/>
                  <a:pt x="3109667" y="3946069"/>
                </a:cubicBezTo>
                <a:cubicBezTo>
                  <a:pt x="3109667" y="3950325"/>
                  <a:pt x="3116052" y="3950325"/>
                  <a:pt x="3118180" y="3952454"/>
                </a:cubicBezTo>
                <a:cubicBezTo>
                  <a:pt x="3113923" y="3937555"/>
                  <a:pt x="3139463" y="3946069"/>
                  <a:pt x="3128821" y="3931170"/>
                </a:cubicBezTo>
                <a:cubicBezTo>
                  <a:pt x="3137334" y="3935427"/>
                  <a:pt x="3133078" y="3926913"/>
                  <a:pt x="3133078" y="3924785"/>
                </a:cubicBezTo>
                <a:cubicBezTo>
                  <a:pt x="3139463" y="3924785"/>
                  <a:pt x="3141591" y="3929041"/>
                  <a:pt x="3145847" y="3929041"/>
                </a:cubicBezTo>
                <a:cubicBezTo>
                  <a:pt x="3137334" y="3918399"/>
                  <a:pt x="3158617" y="3924785"/>
                  <a:pt x="3160745" y="3918399"/>
                </a:cubicBezTo>
                <a:cubicBezTo>
                  <a:pt x="3158617" y="3916271"/>
                  <a:pt x="3156489" y="3914143"/>
                  <a:pt x="3154361" y="3912014"/>
                </a:cubicBezTo>
                <a:cubicBezTo>
                  <a:pt x="3158617" y="3909886"/>
                  <a:pt x="3160745" y="3909886"/>
                  <a:pt x="3165002" y="3905629"/>
                </a:cubicBezTo>
                <a:cubicBezTo>
                  <a:pt x="3169258" y="3909886"/>
                  <a:pt x="3162874" y="3912014"/>
                  <a:pt x="3171387" y="3916271"/>
                </a:cubicBezTo>
                <a:cubicBezTo>
                  <a:pt x="3160745" y="3894987"/>
                  <a:pt x="3184156" y="3894987"/>
                  <a:pt x="3188413" y="3890730"/>
                </a:cubicBezTo>
                <a:cubicBezTo>
                  <a:pt x="3186285" y="3888602"/>
                  <a:pt x="3182028" y="3886473"/>
                  <a:pt x="3179900" y="3882216"/>
                </a:cubicBezTo>
                <a:cubicBezTo>
                  <a:pt x="3186285" y="3882216"/>
                  <a:pt x="3184156" y="3875831"/>
                  <a:pt x="3188413" y="3875831"/>
                </a:cubicBezTo>
                <a:cubicBezTo>
                  <a:pt x="3190541" y="3880088"/>
                  <a:pt x="3192669" y="3884345"/>
                  <a:pt x="3196926" y="3888602"/>
                </a:cubicBezTo>
                <a:cubicBezTo>
                  <a:pt x="3211824" y="3880088"/>
                  <a:pt x="3216080" y="3854547"/>
                  <a:pt x="3237363" y="3856676"/>
                </a:cubicBezTo>
                <a:cubicBezTo>
                  <a:pt x="3235235" y="3856676"/>
                  <a:pt x="3233107" y="3856676"/>
                  <a:pt x="3235235" y="3863061"/>
                </a:cubicBezTo>
                <a:cubicBezTo>
                  <a:pt x="3239491" y="3863061"/>
                  <a:pt x="3239491" y="3867318"/>
                  <a:pt x="3245876" y="3867318"/>
                </a:cubicBezTo>
                <a:cubicBezTo>
                  <a:pt x="3237363" y="3854547"/>
                  <a:pt x="3252261" y="3863061"/>
                  <a:pt x="3254389" y="3860932"/>
                </a:cubicBezTo>
                <a:cubicBezTo>
                  <a:pt x="3252261" y="3856676"/>
                  <a:pt x="3248004" y="3854547"/>
                  <a:pt x="3248004" y="3850290"/>
                </a:cubicBezTo>
                <a:cubicBezTo>
                  <a:pt x="3256517" y="3854547"/>
                  <a:pt x="3256517" y="3852419"/>
                  <a:pt x="3260774" y="3852419"/>
                </a:cubicBezTo>
                <a:cubicBezTo>
                  <a:pt x="3260774" y="3848162"/>
                  <a:pt x="3256517" y="3848162"/>
                  <a:pt x="3254389" y="3846033"/>
                </a:cubicBezTo>
                <a:cubicBezTo>
                  <a:pt x="3258646" y="3846033"/>
                  <a:pt x="3256517" y="3833263"/>
                  <a:pt x="3265031" y="3839648"/>
                </a:cubicBezTo>
                <a:cubicBezTo>
                  <a:pt x="3262902" y="3841777"/>
                  <a:pt x="3258646" y="3839648"/>
                  <a:pt x="3260774" y="3846033"/>
                </a:cubicBezTo>
                <a:cubicBezTo>
                  <a:pt x="3269287" y="3841777"/>
                  <a:pt x="3269287" y="3850290"/>
                  <a:pt x="3277800" y="3854547"/>
                </a:cubicBezTo>
                <a:cubicBezTo>
                  <a:pt x="3277800" y="3848162"/>
                  <a:pt x="3273544" y="3846033"/>
                  <a:pt x="3271415" y="3843905"/>
                </a:cubicBezTo>
                <a:cubicBezTo>
                  <a:pt x="3273544" y="3837520"/>
                  <a:pt x="3282057" y="3835391"/>
                  <a:pt x="3290570" y="3831135"/>
                </a:cubicBezTo>
                <a:cubicBezTo>
                  <a:pt x="3284185" y="3826878"/>
                  <a:pt x="3286313" y="3822621"/>
                  <a:pt x="3284185" y="3818364"/>
                </a:cubicBezTo>
                <a:cubicBezTo>
                  <a:pt x="3290570" y="3818364"/>
                  <a:pt x="3290570" y="3824749"/>
                  <a:pt x="3296955" y="3824749"/>
                </a:cubicBezTo>
                <a:cubicBezTo>
                  <a:pt x="3290570" y="3816236"/>
                  <a:pt x="3292698" y="3814107"/>
                  <a:pt x="3292698" y="3807722"/>
                </a:cubicBezTo>
                <a:cubicBezTo>
                  <a:pt x="3290570" y="3807722"/>
                  <a:pt x="3290570" y="3809851"/>
                  <a:pt x="3288442" y="3807722"/>
                </a:cubicBezTo>
                <a:cubicBezTo>
                  <a:pt x="3292698" y="3807722"/>
                  <a:pt x="3288442" y="3801337"/>
                  <a:pt x="3284185" y="3797080"/>
                </a:cubicBezTo>
                <a:cubicBezTo>
                  <a:pt x="3288442" y="3799208"/>
                  <a:pt x="3286313" y="3792823"/>
                  <a:pt x="3292698" y="3794952"/>
                </a:cubicBezTo>
                <a:cubicBezTo>
                  <a:pt x="3296955" y="3801337"/>
                  <a:pt x="3292698" y="3797080"/>
                  <a:pt x="3292698" y="3799208"/>
                </a:cubicBezTo>
                <a:cubicBezTo>
                  <a:pt x="3299083" y="3801337"/>
                  <a:pt x="3296955" y="3805594"/>
                  <a:pt x="3296955" y="3805594"/>
                </a:cubicBezTo>
                <a:cubicBezTo>
                  <a:pt x="3299083" y="3803465"/>
                  <a:pt x="3303339" y="3803465"/>
                  <a:pt x="3309724" y="3805594"/>
                </a:cubicBezTo>
                <a:cubicBezTo>
                  <a:pt x="3305468" y="3805594"/>
                  <a:pt x="3307596" y="3811979"/>
                  <a:pt x="3309724" y="3811979"/>
                </a:cubicBezTo>
                <a:cubicBezTo>
                  <a:pt x="3320366" y="3811979"/>
                  <a:pt x="3313981" y="3797080"/>
                  <a:pt x="3318237" y="3792823"/>
                </a:cubicBezTo>
                <a:cubicBezTo>
                  <a:pt x="3320366" y="3797080"/>
                  <a:pt x="3320366" y="3803465"/>
                  <a:pt x="3326750" y="3803465"/>
                </a:cubicBezTo>
                <a:cubicBezTo>
                  <a:pt x="3323558" y="3799208"/>
                  <a:pt x="3320898" y="3793887"/>
                  <a:pt x="3320366" y="3790163"/>
                </a:cubicBezTo>
                <a:lnTo>
                  <a:pt x="3324760" y="3787599"/>
                </a:lnTo>
                <a:lnTo>
                  <a:pt x="3326750" y="3790695"/>
                </a:lnTo>
                <a:cubicBezTo>
                  <a:pt x="3331007" y="3788566"/>
                  <a:pt x="3335263" y="3786438"/>
                  <a:pt x="3335263" y="3780053"/>
                </a:cubicBezTo>
                <a:cubicBezTo>
                  <a:pt x="3339520" y="3782181"/>
                  <a:pt x="3343777" y="3784310"/>
                  <a:pt x="3345905" y="3786438"/>
                </a:cubicBezTo>
                <a:cubicBezTo>
                  <a:pt x="3345905" y="3780053"/>
                  <a:pt x="3345905" y="3782181"/>
                  <a:pt x="3341648" y="3773668"/>
                </a:cubicBezTo>
                <a:cubicBezTo>
                  <a:pt x="3345905" y="3775796"/>
                  <a:pt x="3345905" y="3773668"/>
                  <a:pt x="3350161" y="3775796"/>
                </a:cubicBezTo>
                <a:cubicBezTo>
                  <a:pt x="3352290" y="3775796"/>
                  <a:pt x="3352290" y="3777924"/>
                  <a:pt x="3354418" y="3780053"/>
                </a:cubicBezTo>
                <a:cubicBezTo>
                  <a:pt x="3367187" y="3777924"/>
                  <a:pt x="3362931" y="3763026"/>
                  <a:pt x="3367187" y="3756640"/>
                </a:cubicBezTo>
                <a:cubicBezTo>
                  <a:pt x="3371444" y="3760897"/>
                  <a:pt x="3373572" y="3765154"/>
                  <a:pt x="3379957" y="3769411"/>
                </a:cubicBezTo>
                <a:cubicBezTo>
                  <a:pt x="3379957" y="3765154"/>
                  <a:pt x="3386342" y="3765154"/>
                  <a:pt x="3382085" y="3758769"/>
                </a:cubicBezTo>
                <a:cubicBezTo>
                  <a:pt x="3377829" y="3756640"/>
                  <a:pt x="3379957" y="3769411"/>
                  <a:pt x="3373572" y="3758769"/>
                </a:cubicBezTo>
                <a:cubicBezTo>
                  <a:pt x="3373572" y="3754512"/>
                  <a:pt x="3382085" y="3756640"/>
                  <a:pt x="3390598" y="3756640"/>
                </a:cubicBezTo>
                <a:cubicBezTo>
                  <a:pt x="3388470" y="3748127"/>
                  <a:pt x="3384214" y="3754512"/>
                  <a:pt x="3377829" y="3750255"/>
                </a:cubicBezTo>
                <a:cubicBezTo>
                  <a:pt x="3392727" y="3748127"/>
                  <a:pt x="3392727" y="3733228"/>
                  <a:pt x="3396983" y="3724714"/>
                </a:cubicBezTo>
                <a:cubicBezTo>
                  <a:pt x="3399111" y="3731099"/>
                  <a:pt x="3392727" y="3726843"/>
                  <a:pt x="3394855" y="3731099"/>
                </a:cubicBezTo>
                <a:cubicBezTo>
                  <a:pt x="3401240" y="3731099"/>
                  <a:pt x="3401240" y="3737485"/>
                  <a:pt x="3405496" y="3737485"/>
                </a:cubicBezTo>
                <a:cubicBezTo>
                  <a:pt x="3399111" y="3716201"/>
                  <a:pt x="3422522" y="3722586"/>
                  <a:pt x="3426779" y="3711944"/>
                </a:cubicBezTo>
                <a:cubicBezTo>
                  <a:pt x="3426779" y="3716201"/>
                  <a:pt x="3428907" y="3718329"/>
                  <a:pt x="3435292" y="3718329"/>
                </a:cubicBezTo>
                <a:cubicBezTo>
                  <a:pt x="3431036" y="3711944"/>
                  <a:pt x="3428907" y="3705559"/>
                  <a:pt x="3431036" y="3703430"/>
                </a:cubicBezTo>
                <a:cubicBezTo>
                  <a:pt x="3433164" y="3705559"/>
                  <a:pt x="3435292" y="3707687"/>
                  <a:pt x="3437420" y="3709815"/>
                </a:cubicBezTo>
                <a:cubicBezTo>
                  <a:pt x="3437420" y="3699173"/>
                  <a:pt x="3452318" y="3699173"/>
                  <a:pt x="3450190" y="3686403"/>
                </a:cubicBezTo>
                <a:cubicBezTo>
                  <a:pt x="3450190" y="3688531"/>
                  <a:pt x="3452318" y="3690660"/>
                  <a:pt x="3456575" y="3692788"/>
                </a:cubicBezTo>
                <a:cubicBezTo>
                  <a:pt x="3460831" y="3680018"/>
                  <a:pt x="3465088" y="3684274"/>
                  <a:pt x="3475729" y="3680018"/>
                </a:cubicBezTo>
                <a:cubicBezTo>
                  <a:pt x="3477857" y="3684274"/>
                  <a:pt x="3479986" y="3686403"/>
                  <a:pt x="3482114" y="3688531"/>
                </a:cubicBezTo>
                <a:cubicBezTo>
                  <a:pt x="3479986" y="3680018"/>
                  <a:pt x="3488499" y="3690660"/>
                  <a:pt x="3488499" y="3684274"/>
                </a:cubicBezTo>
                <a:cubicBezTo>
                  <a:pt x="3486371" y="3680018"/>
                  <a:pt x="3484242" y="3675761"/>
                  <a:pt x="3482114" y="3673632"/>
                </a:cubicBezTo>
                <a:cubicBezTo>
                  <a:pt x="3486371" y="3675761"/>
                  <a:pt x="3488499" y="3673632"/>
                  <a:pt x="3488499" y="3673632"/>
                </a:cubicBezTo>
                <a:cubicBezTo>
                  <a:pt x="3488499" y="3669376"/>
                  <a:pt x="3482114" y="3669376"/>
                  <a:pt x="3482114" y="3667247"/>
                </a:cubicBezTo>
                <a:cubicBezTo>
                  <a:pt x="3490627" y="3665119"/>
                  <a:pt x="3488499" y="3669376"/>
                  <a:pt x="3494884" y="3665119"/>
                </a:cubicBezTo>
                <a:cubicBezTo>
                  <a:pt x="3490627" y="3662990"/>
                  <a:pt x="3486371" y="3662990"/>
                  <a:pt x="3486371" y="3658734"/>
                </a:cubicBezTo>
                <a:cubicBezTo>
                  <a:pt x="3501268" y="3662990"/>
                  <a:pt x="3505525" y="3645963"/>
                  <a:pt x="3516166" y="3662990"/>
                </a:cubicBezTo>
                <a:cubicBezTo>
                  <a:pt x="3524679" y="3662990"/>
                  <a:pt x="3520423" y="3652348"/>
                  <a:pt x="3524679" y="3652348"/>
                </a:cubicBezTo>
                <a:cubicBezTo>
                  <a:pt x="3526808" y="3654477"/>
                  <a:pt x="3526808" y="3656605"/>
                  <a:pt x="3528936" y="3656605"/>
                </a:cubicBezTo>
                <a:cubicBezTo>
                  <a:pt x="3528936" y="3650220"/>
                  <a:pt x="3539577" y="3658734"/>
                  <a:pt x="3539577" y="3654477"/>
                </a:cubicBezTo>
                <a:cubicBezTo>
                  <a:pt x="3535321" y="3648092"/>
                  <a:pt x="3528936" y="3643835"/>
                  <a:pt x="3522551" y="3637449"/>
                </a:cubicBezTo>
                <a:cubicBezTo>
                  <a:pt x="3533192" y="3643835"/>
                  <a:pt x="3543834" y="3641706"/>
                  <a:pt x="3535321" y="3631064"/>
                </a:cubicBezTo>
                <a:cubicBezTo>
                  <a:pt x="3562988" y="3618294"/>
                  <a:pt x="3582143" y="3599138"/>
                  <a:pt x="3607682" y="3582111"/>
                </a:cubicBezTo>
                <a:cubicBezTo>
                  <a:pt x="3611938" y="3590625"/>
                  <a:pt x="3603425" y="3584239"/>
                  <a:pt x="3603425" y="3590625"/>
                </a:cubicBezTo>
                <a:cubicBezTo>
                  <a:pt x="3609810" y="3594881"/>
                  <a:pt x="3603425" y="3594881"/>
                  <a:pt x="3611938" y="3597010"/>
                </a:cubicBezTo>
                <a:cubicBezTo>
                  <a:pt x="3609810" y="3594881"/>
                  <a:pt x="3614067" y="3597010"/>
                  <a:pt x="3614067" y="3594881"/>
                </a:cubicBezTo>
                <a:cubicBezTo>
                  <a:pt x="3611938" y="3592753"/>
                  <a:pt x="3609810" y="3590625"/>
                  <a:pt x="3607682" y="3588496"/>
                </a:cubicBezTo>
                <a:cubicBezTo>
                  <a:pt x="3614067" y="3586368"/>
                  <a:pt x="3614067" y="3590625"/>
                  <a:pt x="3618323" y="3592753"/>
                </a:cubicBezTo>
                <a:cubicBezTo>
                  <a:pt x="3620451" y="3592753"/>
                  <a:pt x="3622580" y="3590625"/>
                  <a:pt x="3624708" y="3590625"/>
                </a:cubicBezTo>
                <a:cubicBezTo>
                  <a:pt x="3622580" y="3586368"/>
                  <a:pt x="3620451" y="3584239"/>
                  <a:pt x="3618323" y="3584239"/>
                </a:cubicBezTo>
                <a:cubicBezTo>
                  <a:pt x="3609810" y="3582111"/>
                  <a:pt x="3603425" y="3577854"/>
                  <a:pt x="3599169" y="3575726"/>
                </a:cubicBezTo>
                <a:cubicBezTo>
                  <a:pt x="3603425" y="3575726"/>
                  <a:pt x="3599169" y="3569340"/>
                  <a:pt x="3605554" y="3573597"/>
                </a:cubicBezTo>
                <a:cubicBezTo>
                  <a:pt x="3607682" y="3575726"/>
                  <a:pt x="3607682" y="3579982"/>
                  <a:pt x="3611938" y="3579982"/>
                </a:cubicBezTo>
                <a:cubicBezTo>
                  <a:pt x="3614067" y="3573597"/>
                  <a:pt x="3633221" y="3579982"/>
                  <a:pt x="3628965" y="3567212"/>
                </a:cubicBezTo>
                <a:cubicBezTo>
                  <a:pt x="3635349" y="3569340"/>
                  <a:pt x="3637478" y="3569340"/>
                  <a:pt x="3631093" y="3565084"/>
                </a:cubicBezTo>
                <a:cubicBezTo>
                  <a:pt x="3639606" y="3567212"/>
                  <a:pt x="3639606" y="3565084"/>
                  <a:pt x="3641734" y="3562955"/>
                </a:cubicBezTo>
                <a:cubicBezTo>
                  <a:pt x="3643862" y="3569340"/>
                  <a:pt x="3637478" y="3569340"/>
                  <a:pt x="3639606" y="3575726"/>
                </a:cubicBezTo>
                <a:cubicBezTo>
                  <a:pt x="3654504" y="3579982"/>
                  <a:pt x="3648119" y="3567212"/>
                  <a:pt x="3654504" y="3565084"/>
                </a:cubicBezTo>
                <a:cubicBezTo>
                  <a:pt x="3663017" y="3571469"/>
                  <a:pt x="3663017" y="3562955"/>
                  <a:pt x="3667273" y="3565084"/>
                </a:cubicBezTo>
                <a:cubicBezTo>
                  <a:pt x="3671530" y="3569340"/>
                  <a:pt x="3673658" y="3577854"/>
                  <a:pt x="3680043" y="3579982"/>
                </a:cubicBezTo>
                <a:cubicBezTo>
                  <a:pt x="3675786" y="3571469"/>
                  <a:pt x="3682171" y="3571469"/>
                  <a:pt x="3684300" y="3567212"/>
                </a:cubicBezTo>
                <a:cubicBezTo>
                  <a:pt x="3680043" y="3560827"/>
                  <a:pt x="3680043" y="3562955"/>
                  <a:pt x="3675786" y="3556570"/>
                </a:cubicBezTo>
                <a:cubicBezTo>
                  <a:pt x="3684300" y="3560827"/>
                  <a:pt x="3682171" y="3558698"/>
                  <a:pt x="3690684" y="3560827"/>
                </a:cubicBezTo>
                <a:cubicBezTo>
                  <a:pt x="3692813" y="3565084"/>
                  <a:pt x="3694941" y="3565084"/>
                  <a:pt x="3701326" y="3571469"/>
                </a:cubicBezTo>
                <a:cubicBezTo>
                  <a:pt x="3701326" y="3575726"/>
                  <a:pt x="3692813" y="3573597"/>
                  <a:pt x="3699197" y="3582111"/>
                </a:cubicBezTo>
                <a:cubicBezTo>
                  <a:pt x="3682171" y="3579982"/>
                  <a:pt x="3684300" y="3588496"/>
                  <a:pt x="3671530" y="3592753"/>
                </a:cubicBezTo>
                <a:cubicBezTo>
                  <a:pt x="3680043" y="3607652"/>
                  <a:pt x="3663017" y="3601267"/>
                  <a:pt x="3663017" y="3607652"/>
                </a:cubicBezTo>
                <a:cubicBezTo>
                  <a:pt x="3665145" y="3607652"/>
                  <a:pt x="3669402" y="3609780"/>
                  <a:pt x="3669402" y="3611909"/>
                </a:cubicBezTo>
                <a:cubicBezTo>
                  <a:pt x="3663017" y="3609780"/>
                  <a:pt x="3667273" y="3616165"/>
                  <a:pt x="3658760" y="3611909"/>
                </a:cubicBezTo>
                <a:cubicBezTo>
                  <a:pt x="3654504" y="3609780"/>
                  <a:pt x="3652376" y="3603395"/>
                  <a:pt x="3648119" y="3603395"/>
                </a:cubicBezTo>
                <a:cubicBezTo>
                  <a:pt x="3648119" y="3605523"/>
                  <a:pt x="3645991" y="3605523"/>
                  <a:pt x="3645991" y="3605523"/>
                </a:cubicBezTo>
                <a:cubicBezTo>
                  <a:pt x="3648119" y="3614037"/>
                  <a:pt x="3656632" y="3614037"/>
                  <a:pt x="3658760" y="3622551"/>
                </a:cubicBezTo>
                <a:cubicBezTo>
                  <a:pt x="3650247" y="3620422"/>
                  <a:pt x="3650247" y="3620422"/>
                  <a:pt x="3654504" y="3628936"/>
                </a:cubicBezTo>
                <a:cubicBezTo>
                  <a:pt x="3652376" y="3628936"/>
                  <a:pt x="3650247" y="3626807"/>
                  <a:pt x="3648119" y="3626807"/>
                </a:cubicBezTo>
                <a:cubicBezTo>
                  <a:pt x="3648119" y="3628936"/>
                  <a:pt x="3650247" y="3635321"/>
                  <a:pt x="3648119" y="3635321"/>
                </a:cubicBezTo>
                <a:cubicBezTo>
                  <a:pt x="3637478" y="3626807"/>
                  <a:pt x="3648119" y="3626807"/>
                  <a:pt x="3650247" y="3622551"/>
                </a:cubicBezTo>
                <a:cubicBezTo>
                  <a:pt x="3645991" y="3620422"/>
                  <a:pt x="3645991" y="3614037"/>
                  <a:pt x="3639606" y="3614037"/>
                </a:cubicBezTo>
                <a:cubicBezTo>
                  <a:pt x="3641734" y="3620422"/>
                  <a:pt x="3635349" y="3622551"/>
                  <a:pt x="3635349" y="3628936"/>
                </a:cubicBezTo>
                <a:cubicBezTo>
                  <a:pt x="3631093" y="3628936"/>
                  <a:pt x="3626836" y="3622551"/>
                  <a:pt x="3631093" y="3631064"/>
                </a:cubicBezTo>
                <a:cubicBezTo>
                  <a:pt x="3624708" y="3631064"/>
                  <a:pt x="3624708" y="3626807"/>
                  <a:pt x="3618323" y="3626807"/>
                </a:cubicBezTo>
                <a:cubicBezTo>
                  <a:pt x="3622580" y="3633193"/>
                  <a:pt x="3620451" y="3633193"/>
                  <a:pt x="3622580" y="3637449"/>
                </a:cubicBezTo>
                <a:cubicBezTo>
                  <a:pt x="3618323" y="3637449"/>
                  <a:pt x="3609810" y="3631064"/>
                  <a:pt x="3609810" y="3635321"/>
                </a:cubicBezTo>
                <a:cubicBezTo>
                  <a:pt x="3616195" y="3637449"/>
                  <a:pt x="3622580" y="3639578"/>
                  <a:pt x="3624708" y="3648092"/>
                </a:cubicBezTo>
                <a:cubicBezTo>
                  <a:pt x="3609810" y="3639578"/>
                  <a:pt x="3618323" y="3650220"/>
                  <a:pt x="3605554" y="3641706"/>
                </a:cubicBezTo>
                <a:cubicBezTo>
                  <a:pt x="3609810" y="3650220"/>
                  <a:pt x="3607682" y="3648092"/>
                  <a:pt x="3607682" y="3654477"/>
                </a:cubicBezTo>
                <a:cubicBezTo>
                  <a:pt x="3614067" y="3654477"/>
                  <a:pt x="3611938" y="3645963"/>
                  <a:pt x="3620451" y="3652348"/>
                </a:cubicBezTo>
                <a:cubicBezTo>
                  <a:pt x="3618323" y="3656605"/>
                  <a:pt x="3609810" y="3656605"/>
                  <a:pt x="3605554" y="3660862"/>
                </a:cubicBezTo>
                <a:cubicBezTo>
                  <a:pt x="3616195" y="3669376"/>
                  <a:pt x="3599169" y="3673632"/>
                  <a:pt x="3599169" y="3680018"/>
                </a:cubicBezTo>
                <a:cubicBezTo>
                  <a:pt x="3607682" y="3680018"/>
                  <a:pt x="3620451" y="3673632"/>
                  <a:pt x="3628965" y="3686403"/>
                </a:cubicBezTo>
                <a:cubicBezTo>
                  <a:pt x="3631093" y="3684274"/>
                  <a:pt x="3631093" y="3682146"/>
                  <a:pt x="3631093" y="3680018"/>
                </a:cubicBezTo>
                <a:cubicBezTo>
                  <a:pt x="3626836" y="3677889"/>
                  <a:pt x="3624708" y="3675761"/>
                  <a:pt x="3622580" y="3673632"/>
                </a:cubicBezTo>
                <a:cubicBezTo>
                  <a:pt x="3633221" y="3673632"/>
                  <a:pt x="3616195" y="3662990"/>
                  <a:pt x="3622580" y="3658734"/>
                </a:cubicBezTo>
                <a:cubicBezTo>
                  <a:pt x="3624708" y="3662990"/>
                  <a:pt x="3626836" y="3667247"/>
                  <a:pt x="3631093" y="3669376"/>
                </a:cubicBezTo>
                <a:cubicBezTo>
                  <a:pt x="3633221" y="3669376"/>
                  <a:pt x="3635349" y="3669376"/>
                  <a:pt x="3635349" y="3667247"/>
                </a:cubicBezTo>
                <a:cubicBezTo>
                  <a:pt x="3635349" y="3667247"/>
                  <a:pt x="3635349" y="3667247"/>
                  <a:pt x="3633221" y="3660862"/>
                </a:cubicBezTo>
                <a:cubicBezTo>
                  <a:pt x="3637478" y="3660862"/>
                  <a:pt x="3639606" y="3658734"/>
                  <a:pt x="3643862" y="3658734"/>
                </a:cubicBezTo>
                <a:cubicBezTo>
                  <a:pt x="3650247" y="3667247"/>
                  <a:pt x="3643862" y="3665119"/>
                  <a:pt x="3645991" y="3671504"/>
                </a:cubicBezTo>
                <a:cubicBezTo>
                  <a:pt x="3650247" y="3671504"/>
                  <a:pt x="3652376" y="3671504"/>
                  <a:pt x="3652376" y="3669376"/>
                </a:cubicBezTo>
                <a:cubicBezTo>
                  <a:pt x="3650247" y="3665119"/>
                  <a:pt x="3650247" y="3662990"/>
                  <a:pt x="3648119" y="3658734"/>
                </a:cubicBezTo>
                <a:cubicBezTo>
                  <a:pt x="3645991" y="3660862"/>
                  <a:pt x="3643862" y="3658734"/>
                  <a:pt x="3641734" y="3654477"/>
                </a:cubicBezTo>
                <a:cubicBezTo>
                  <a:pt x="3650247" y="3654477"/>
                  <a:pt x="3652376" y="3650220"/>
                  <a:pt x="3656632" y="3645963"/>
                </a:cubicBezTo>
                <a:cubicBezTo>
                  <a:pt x="3639606" y="3620422"/>
                  <a:pt x="3684300" y="3633193"/>
                  <a:pt x="3675786" y="3616165"/>
                </a:cubicBezTo>
                <a:cubicBezTo>
                  <a:pt x="3677915" y="3622551"/>
                  <a:pt x="3682171" y="3626807"/>
                  <a:pt x="3686428" y="3631064"/>
                </a:cubicBezTo>
                <a:cubicBezTo>
                  <a:pt x="3675786" y="3628936"/>
                  <a:pt x="3660889" y="3626807"/>
                  <a:pt x="3669402" y="3639578"/>
                </a:cubicBezTo>
                <a:cubicBezTo>
                  <a:pt x="3660889" y="3635321"/>
                  <a:pt x="3658760" y="3639578"/>
                  <a:pt x="3658760" y="3643835"/>
                </a:cubicBezTo>
                <a:cubicBezTo>
                  <a:pt x="3665145" y="3648092"/>
                  <a:pt x="3663017" y="3639578"/>
                  <a:pt x="3671530" y="3648092"/>
                </a:cubicBezTo>
                <a:cubicBezTo>
                  <a:pt x="3660889" y="3635321"/>
                  <a:pt x="3686428" y="3648092"/>
                  <a:pt x="3673658" y="3635321"/>
                </a:cubicBezTo>
                <a:cubicBezTo>
                  <a:pt x="3686428" y="3639578"/>
                  <a:pt x="3682171" y="3631064"/>
                  <a:pt x="3690684" y="3631064"/>
                </a:cubicBezTo>
                <a:cubicBezTo>
                  <a:pt x="3692813" y="3635321"/>
                  <a:pt x="3690684" y="3635321"/>
                  <a:pt x="3697069" y="3639578"/>
                </a:cubicBezTo>
                <a:cubicBezTo>
                  <a:pt x="3694941" y="3635321"/>
                  <a:pt x="3703454" y="3639578"/>
                  <a:pt x="3703454" y="3641706"/>
                </a:cubicBezTo>
                <a:cubicBezTo>
                  <a:pt x="3697069" y="3635321"/>
                  <a:pt x="3707711" y="3637449"/>
                  <a:pt x="3701326" y="3631064"/>
                </a:cubicBezTo>
                <a:cubicBezTo>
                  <a:pt x="3699197" y="3631064"/>
                  <a:pt x="3697069" y="3631064"/>
                  <a:pt x="3694941" y="3626807"/>
                </a:cubicBezTo>
                <a:cubicBezTo>
                  <a:pt x="3701326" y="3626807"/>
                  <a:pt x="3699197" y="3620422"/>
                  <a:pt x="3709839" y="3624679"/>
                </a:cubicBezTo>
                <a:cubicBezTo>
                  <a:pt x="3711967" y="3626807"/>
                  <a:pt x="3711967" y="3631064"/>
                  <a:pt x="3716224" y="3631064"/>
                </a:cubicBezTo>
                <a:cubicBezTo>
                  <a:pt x="3718352" y="3628936"/>
                  <a:pt x="3711967" y="3624679"/>
                  <a:pt x="3714095" y="3618294"/>
                </a:cubicBezTo>
                <a:cubicBezTo>
                  <a:pt x="3726865" y="3624679"/>
                  <a:pt x="3722608" y="3616165"/>
                  <a:pt x="3737506" y="3622551"/>
                </a:cubicBezTo>
                <a:cubicBezTo>
                  <a:pt x="3737506" y="3618294"/>
                  <a:pt x="3746019" y="3618294"/>
                  <a:pt x="3750276" y="3618294"/>
                </a:cubicBezTo>
                <a:cubicBezTo>
                  <a:pt x="3750276" y="3620422"/>
                  <a:pt x="3754532" y="3624679"/>
                  <a:pt x="3756661" y="3624679"/>
                </a:cubicBezTo>
                <a:cubicBezTo>
                  <a:pt x="3758789" y="3622551"/>
                  <a:pt x="3771559" y="3626807"/>
                  <a:pt x="3760917" y="3620422"/>
                </a:cubicBezTo>
                <a:cubicBezTo>
                  <a:pt x="3767302" y="3618294"/>
                  <a:pt x="3767302" y="3622551"/>
                  <a:pt x="3773687" y="3624679"/>
                </a:cubicBezTo>
                <a:cubicBezTo>
                  <a:pt x="3769430" y="3620422"/>
                  <a:pt x="3780072" y="3624679"/>
                  <a:pt x="3777943" y="3622551"/>
                </a:cubicBezTo>
                <a:cubicBezTo>
                  <a:pt x="3771559" y="3614037"/>
                  <a:pt x="3773687" y="3620422"/>
                  <a:pt x="3769430" y="3620422"/>
                </a:cubicBezTo>
                <a:cubicBezTo>
                  <a:pt x="3763045" y="3616165"/>
                  <a:pt x="3769430" y="3616165"/>
                  <a:pt x="3765174" y="3609780"/>
                </a:cubicBezTo>
                <a:cubicBezTo>
                  <a:pt x="3771559" y="3611909"/>
                  <a:pt x="3771559" y="3611909"/>
                  <a:pt x="3769430" y="3605523"/>
                </a:cubicBezTo>
                <a:cubicBezTo>
                  <a:pt x="3775815" y="3611909"/>
                  <a:pt x="3777943" y="3605523"/>
                  <a:pt x="3782200" y="3611909"/>
                </a:cubicBezTo>
                <a:cubicBezTo>
                  <a:pt x="3780072" y="3614037"/>
                  <a:pt x="3769430" y="3605523"/>
                  <a:pt x="3775815" y="3618294"/>
                </a:cubicBezTo>
                <a:cubicBezTo>
                  <a:pt x="3784328" y="3616165"/>
                  <a:pt x="3784328" y="3620422"/>
                  <a:pt x="3792841" y="3624679"/>
                </a:cubicBezTo>
                <a:cubicBezTo>
                  <a:pt x="3786456" y="3616165"/>
                  <a:pt x="3803483" y="3624679"/>
                  <a:pt x="3801354" y="3616165"/>
                </a:cubicBezTo>
                <a:cubicBezTo>
                  <a:pt x="3805611" y="3622551"/>
                  <a:pt x="3801354" y="3622551"/>
                  <a:pt x="3805611" y="3626807"/>
                </a:cubicBezTo>
                <a:cubicBezTo>
                  <a:pt x="3794970" y="3624679"/>
                  <a:pt x="3794970" y="3628936"/>
                  <a:pt x="3792841" y="3631064"/>
                </a:cubicBezTo>
                <a:cubicBezTo>
                  <a:pt x="3797098" y="3633193"/>
                  <a:pt x="3799226" y="3635321"/>
                  <a:pt x="3797098" y="3635321"/>
                </a:cubicBezTo>
                <a:cubicBezTo>
                  <a:pt x="3790713" y="3631064"/>
                  <a:pt x="3788585" y="3643835"/>
                  <a:pt x="3790713" y="3650220"/>
                </a:cubicBezTo>
                <a:cubicBezTo>
                  <a:pt x="3786456" y="3650220"/>
                  <a:pt x="3784328" y="3645963"/>
                  <a:pt x="3780072" y="3645963"/>
                </a:cubicBezTo>
                <a:cubicBezTo>
                  <a:pt x="3782200" y="3652348"/>
                  <a:pt x="3777943" y="3658734"/>
                  <a:pt x="3769430" y="3654477"/>
                </a:cubicBezTo>
                <a:cubicBezTo>
                  <a:pt x="3763045" y="3645963"/>
                  <a:pt x="3777943" y="3654477"/>
                  <a:pt x="3775815" y="3650220"/>
                </a:cubicBezTo>
                <a:cubicBezTo>
                  <a:pt x="3771559" y="3648092"/>
                  <a:pt x="3771559" y="3637449"/>
                  <a:pt x="3765174" y="3637449"/>
                </a:cubicBezTo>
                <a:cubicBezTo>
                  <a:pt x="3763045" y="3639578"/>
                  <a:pt x="3767302" y="3639578"/>
                  <a:pt x="3767302" y="3645963"/>
                </a:cubicBezTo>
                <a:cubicBezTo>
                  <a:pt x="3760917" y="3643835"/>
                  <a:pt x="3765174" y="3650220"/>
                  <a:pt x="3760917" y="3650220"/>
                </a:cubicBezTo>
                <a:cubicBezTo>
                  <a:pt x="3754532" y="3652348"/>
                  <a:pt x="3756661" y="3643835"/>
                  <a:pt x="3752404" y="3645963"/>
                </a:cubicBezTo>
                <a:cubicBezTo>
                  <a:pt x="3758789" y="3650220"/>
                  <a:pt x="3756661" y="3656605"/>
                  <a:pt x="3752404" y="3658734"/>
                </a:cubicBezTo>
                <a:cubicBezTo>
                  <a:pt x="3758789" y="3665119"/>
                  <a:pt x="3760917" y="3665119"/>
                  <a:pt x="3763045" y="3671504"/>
                </a:cubicBezTo>
                <a:cubicBezTo>
                  <a:pt x="3756661" y="3671504"/>
                  <a:pt x="3758789" y="3680018"/>
                  <a:pt x="3748148" y="3677889"/>
                </a:cubicBezTo>
                <a:cubicBezTo>
                  <a:pt x="3746019" y="3675761"/>
                  <a:pt x="3752404" y="3673632"/>
                  <a:pt x="3746019" y="3671504"/>
                </a:cubicBezTo>
                <a:cubicBezTo>
                  <a:pt x="3746019" y="3677889"/>
                  <a:pt x="3737506" y="3671504"/>
                  <a:pt x="3737506" y="3680018"/>
                </a:cubicBezTo>
                <a:cubicBezTo>
                  <a:pt x="3733250" y="3675761"/>
                  <a:pt x="3722608" y="3677889"/>
                  <a:pt x="3722608" y="3684274"/>
                </a:cubicBezTo>
                <a:cubicBezTo>
                  <a:pt x="3716224" y="3684274"/>
                  <a:pt x="3716224" y="3675761"/>
                  <a:pt x="3707711" y="3675761"/>
                </a:cubicBezTo>
                <a:cubicBezTo>
                  <a:pt x="3714095" y="3682146"/>
                  <a:pt x="3705582" y="3684274"/>
                  <a:pt x="3714095" y="3690660"/>
                </a:cubicBezTo>
                <a:cubicBezTo>
                  <a:pt x="3707711" y="3688531"/>
                  <a:pt x="3709839" y="3692788"/>
                  <a:pt x="3707711" y="3692788"/>
                </a:cubicBezTo>
                <a:cubicBezTo>
                  <a:pt x="3705582" y="3688531"/>
                  <a:pt x="3703454" y="3686403"/>
                  <a:pt x="3701326" y="3686403"/>
                </a:cubicBezTo>
                <a:cubicBezTo>
                  <a:pt x="3701326" y="3688531"/>
                  <a:pt x="3699197" y="3688531"/>
                  <a:pt x="3701326" y="3692788"/>
                </a:cubicBezTo>
                <a:cubicBezTo>
                  <a:pt x="3694941" y="3692788"/>
                  <a:pt x="3694941" y="3686403"/>
                  <a:pt x="3688556" y="3684274"/>
                </a:cubicBezTo>
                <a:cubicBezTo>
                  <a:pt x="3697069" y="3694916"/>
                  <a:pt x="3686428" y="3692788"/>
                  <a:pt x="3686428" y="3697045"/>
                </a:cubicBezTo>
                <a:cubicBezTo>
                  <a:pt x="3692813" y="3697045"/>
                  <a:pt x="3697069" y="3697045"/>
                  <a:pt x="3701326" y="3694916"/>
                </a:cubicBezTo>
                <a:cubicBezTo>
                  <a:pt x="3701326" y="3703430"/>
                  <a:pt x="3686428" y="3699173"/>
                  <a:pt x="3686428" y="3707687"/>
                </a:cubicBezTo>
                <a:cubicBezTo>
                  <a:pt x="3694941" y="3705559"/>
                  <a:pt x="3707711" y="3707687"/>
                  <a:pt x="3711967" y="3699173"/>
                </a:cubicBezTo>
                <a:cubicBezTo>
                  <a:pt x="3707711" y="3699173"/>
                  <a:pt x="3705582" y="3699173"/>
                  <a:pt x="3703454" y="3694916"/>
                </a:cubicBezTo>
                <a:cubicBezTo>
                  <a:pt x="3711967" y="3697045"/>
                  <a:pt x="3709839" y="3699173"/>
                  <a:pt x="3716224" y="3697045"/>
                </a:cubicBezTo>
                <a:cubicBezTo>
                  <a:pt x="3718352" y="3701302"/>
                  <a:pt x="3720480" y="3705559"/>
                  <a:pt x="3722608" y="3707687"/>
                </a:cubicBezTo>
                <a:cubicBezTo>
                  <a:pt x="3707711" y="3705559"/>
                  <a:pt x="3697069" y="3707687"/>
                  <a:pt x="3703454" y="3720457"/>
                </a:cubicBezTo>
                <a:cubicBezTo>
                  <a:pt x="3701326" y="3716201"/>
                  <a:pt x="3692813" y="3718329"/>
                  <a:pt x="3699197" y="3722586"/>
                </a:cubicBezTo>
                <a:cubicBezTo>
                  <a:pt x="3692813" y="3722586"/>
                  <a:pt x="3692813" y="3716201"/>
                  <a:pt x="3688556" y="3714072"/>
                </a:cubicBezTo>
                <a:cubicBezTo>
                  <a:pt x="3688556" y="3718329"/>
                  <a:pt x="3684300" y="3716201"/>
                  <a:pt x="3682171" y="3720457"/>
                </a:cubicBezTo>
                <a:cubicBezTo>
                  <a:pt x="3686428" y="3720457"/>
                  <a:pt x="3690684" y="3716201"/>
                  <a:pt x="3692813" y="3722586"/>
                </a:cubicBezTo>
                <a:cubicBezTo>
                  <a:pt x="3697069" y="3728971"/>
                  <a:pt x="3684300" y="3720457"/>
                  <a:pt x="3686428" y="3724714"/>
                </a:cubicBezTo>
                <a:cubicBezTo>
                  <a:pt x="3692813" y="3733228"/>
                  <a:pt x="3692813" y="3731099"/>
                  <a:pt x="3692813" y="3737485"/>
                </a:cubicBezTo>
                <a:cubicBezTo>
                  <a:pt x="3697069" y="3737485"/>
                  <a:pt x="3699197" y="3741741"/>
                  <a:pt x="3701326" y="3745998"/>
                </a:cubicBezTo>
                <a:cubicBezTo>
                  <a:pt x="3692813" y="3741741"/>
                  <a:pt x="3703454" y="3752384"/>
                  <a:pt x="3703454" y="3756640"/>
                </a:cubicBezTo>
                <a:cubicBezTo>
                  <a:pt x="3697069" y="3754512"/>
                  <a:pt x="3697069" y="3745998"/>
                  <a:pt x="3690684" y="3743870"/>
                </a:cubicBezTo>
                <a:cubicBezTo>
                  <a:pt x="3692813" y="3750255"/>
                  <a:pt x="3688556" y="3752384"/>
                  <a:pt x="3684300" y="3754512"/>
                </a:cubicBezTo>
                <a:cubicBezTo>
                  <a:pt x="3682171" y="3750255"/>
                  <a:pt x="3686428" y="3750255"/>
                  <a:pt x="3680043" y="3745998"/>
                </a:cubicBezTo>
                <a:cubicBezTo>
                  <a:pt x="3675786" y="3750255"/>
                  <a:pt x="3673658" y="3743870"/>
                  <a:pt x="3667273" y="3743870"/>
                </a:cubicBezTo>
                <a:cubicBezTo>
                  <a:pt x="3675786" y="3750255"/>
                  <a:pt x="3665145" y="3748127"/>
                  <a:pt x="3656632" y="3745998"/>
                </a:cubicBezTo>
                <a:cubicBezTo>
                  <a:pt x="3658760" y="3752384"/>
                  <a:pt x="3658760" y="3756640"/>
                  <a:pt x="3665145" y="3760897"/>
                </a:cubicBezTo>
                <a:cubicBezTo>
                  <a:pt x="3656632" y="3760897"/>
                  <a:pt x="3652376" y="3756640"/>
                  <a:pt x="3648119" y="3752384"/>
                </a:cubicBezTo>
                <a:cubicBezTo>
                  <a:pt x="3654504" y="3760897"/>
                  <a:pt x="3641734" y="3758769"/>
                  <a:pt x="3650247" y="3767282"/>
                </a:cubicBezTo>
                <a:cubicBezTo>
                  <a:pt x="3645991" y="3767282"/>
                  <a:pt x="3637478" y="3763026"/>
                  <a:pt x="3639606" y="3767282"/>
                </a:cubicBezTo>
                <a:cubicBezTo>
                  <a:pt x="3654504" y="3780053"/>
                  <a:pt x="3658760" y="3760897"/>
                  <a:pt x="3669402" y="3771539"/>
                </a:cubicBezTo>
                <a:cubicBezTo>
                  <a:pt x="3665145" y="3773668"/>
                  <a:pt x="3658760" y="3773668"/>
                  <a:pt x="3654504" y="3775796"/>
                </a:cubicBezTo>
                <a:cubicBezTo>
                  <a:pt x="3669402" y="3784310"/>
                  <a:pt x="3669402" y="3792823"/>
                  <a:pt x="3680043" y="3803465"/>
                </a:cubicBezTo>
                <a:cubicBezTo>
                  <a:pt x="3669402" y="3799208"/>
                  <a:pt x="3671530" y="3814107"/>
                  <a:pt x="3665145" y="3820493"/>
                </a:cubicBezTo>
                <a:cubicBezTo>
                  <a:pt x="3665145" y="3814107"/>
                  <a:pt x="3663017" y="3811979"/>
                  <a:pt x="3660889" y="3805594"/>
                </a:cubicBezTo>
                <a:cubicBezTo>
                  <a:pt x="3648119" y="3803465"/>
                  <a:pt x="3635349" y="3805594"/>
                  <a:pt x="3637478" y="3816236"/>
                </a:cubicBezTo>
                <a:cubicBezTo>
                  <a:pt x="3618323" y="3809851"/>
                  <a:pt x="3626836" y="3829006"/>
                  <a:pt x="3607682" y="3822621"/>
                </a:cubicBezTo>
                <a:cubicBezTo>
                  <a:pt x="3609810" y="3826878"/>
                  <a:pt x="3603425" y="3824749"/>
                  <a:pt x="3605554" y="3829006"/>
                </a:cubicBezTo>
                <a:cubicBezTo>
                  <a:pt x="3601297" y="3826878"/>
                  <a:pt x="3599169" y="3826878"/>
                  <a:pt x="3594912" y="3824749"/>
                </a:cubicBezTo>
                <a:cubicBezTo>
                  <a:pt x="3594912" y="3839648"/>
                  <a:pt x="3571501" y="3833263"/>
                  <a:pt x="3567245" y="3839648"/>
                </a:cubicBezTo>
                <a:cubicBezTo>
                  <a:pt x="3569373" y="3839648"/>
                  <a:pt x="3571501" y="3839648"/>
                  <a:pt x="3573630" y="3841777"/>
                </a:cubicBezTo>
                <a:cubicBezTo>
                  <a:pt x="3571501" y="3843905"/>
                  <a:pt x="3575758" y="3852419"/>
                  <a:pt x="3569373" y="3846033"/>
                </a:cubicBezTo>
                <a:cubicBezTo>
                  <a:pt x="3573630" y="3848162"/>
                  <a:pt x="3567245" y="3841777"/>
                  <a:pt x="3562988" y="3841777"/>
                </a:cubicBezTo>
                <a:cubicBezTo>
                  <a:pt x="3565116" y="3846033"/>
                  <a:pt x="3550219" y="3848162"/>
                  <a:pt x="3550219" y="3850290"/>
                </a:cubicBezTo>
                <a:cubicBezTo>
                  <a:pt x="3548090" y="3846033"/>
                  <a:pt x="3552347" y="3843905"/>
                  <a:pt x="3548090" y="3841777"/>
                </a:cubicBezTo>
                <a:cubicBezTo>
                  <a:pt x="3541706" y="3841777"/>
                  <a:pt x="3539577" y="3843905"/>
                  <a:pt x="3535321" y="3846033"/>
                </a:cubicBezTo>
                <a:cubicBezTo>
                  <a:pt x="3539577" y="3852419"/>
                  <a:pt x="3545962" y="3854547"/>
                  <a:pt x="3550219" y="3860932"/>
                </a:cubicBezTo>
                <a:cubicBezTo>
                  <a:pt x="3537449" y="3852419"/>
                  <a:pt x="3520423" y="3841777"/>
                  <a:pt x="3522551" y="3854547"/>
                </a:cubicBezTo>
                <a:cubicBezTo>
                  <a:pt x="3528936" y="3856676"/>
                  <a:pt x="3526808" y="3858804"/>
                  <a:pt x="3531064" y="3856676"/>
                </a:cubicBezTo>
                <a:cubicBezTo>
                  <a:pt x="3535321" y="3871574"/>
                  <a:pt x="3524679" y="3867318"/>
                  <a:pt x="3524679" y="3880088"/>
                </a:cubicBezTo>
                <a:cubicBezTo>
                  <a:pt x="3511910" y="3873703"/>
                  <a:pt x="3516166" y="3890730"/>
                  <a:pt x="3499140" y="3884345"/>
                </a:cubicBezTo>
                <a:cubicBezTo>
                  <a:pt x="3501268" y="3890730"/>
                  <a:pt x="3494884" y="3886473"/>
                  <a:pt x="3499140" y="3892858"/>
                </a:cubicBezTo>
                <a:cubicBezTo>
                  <a:pt x="3501268" y="3894987"/>
                  <a:pt x="3505525" y="3894987"/>
                  <a:pt x="3505525" y="3897115"/>
                </a:cubicBezTo>
                <a:cubicBezTo>
                  <a:pt x="3492755" y="3892858"/>
                  <a:pt x="3503397" y="3909886"/>
                  <a:pt x="3490627" y="3909886"/>
                </a:cubicBezTo>
                <a:cubicBezTo>
                  <a:pt x="3486371" y="3899244"/>
                  <a:pt x="3499140" y="3901372"/>
                  <a:pt x="3492755" y="3894987"/>
                </a:cubicBezTo>
                <a:cubicBezTo>
                  <a:pt x="3484242" y="3894987"/>
                  <a:pt x="3473601" y="3914143"/>
                  <a:pt x="3467216" y="3901372"/>
                </a:cubicBezTo>
                <a:cubicBezTo>
                  <a:pt x="3465088" y="3905629"/>
                  <a:pt x="3465088" y="3918399"/>
                  <a:pt x="3454446" y="3920528"/>
                </a:cubicBezTo>
                <a:cubicBezTo>
                  <a:pt x="3443805" y="3918399"/>
                  <a:pt x="3441677" y="3914143"/>
                  <a:pt x="3437420" y="3918399"/>
                </a:cubicBezTo>
                <a:cubicBezTo>
                  <a:pt x="3431036" y="3912014"/>
                  <a:pt x="3435292" y="3909886"/>
                  <a:pt x="3431036" y="3905629"/>
                </a:cubicBezTo>
                <a:cubicBezTo>
                  <a:pt x="3428907" y="3905629"/>
                  <a:pt x="3428907" y="3905629"/>
                  <a:pt x="3428907" y="3907757"/>
                </a:cubicBezTo>
                <a:cubicBezTo>
                  <a:pt x="3428907" y="3912014"/>
                  <a:pt x="3433164" y="3914143"/>
                  <a:pt x="3433164" y="3918399"/>
                </a:cubicBezTo>
                <a:cubicBezTo>
                  <a:pt x="3426779" y="3918399"/>
                  <a:pt x="3426779" y="3909886"/>
                  <a:pt x="3422522" y="3907757"/>
                </a:cubicBezTo>
                <a:cubicBezTo>
                  <a:pt x="3414009" y="3905629"/>
                  <a:pt x="3431036" y="3920528"/>
                  <a:pt x="3420394" y="3918399"/>
                </a:cubicBezTo>
                <a:cubicBezTo>
                  <a:pt x="3420394" y="3914143"/>
                  <a:pt x="3418266" y="3912014"/>
                  <a:pt x="3414009" y="3912014"/>
                </a:cubicBezTo>
                <a:cubicBezTo>
                  <a:pt x="3411881" y="3916271"/>
                  <a:pt x="3416138" y="3916271"/>
                  <a:pt x="3418266" y="3922656"/>
                </a:cubicBezTo>
                <a:cubicBezTo>
                  <a:pt x="3411881" y="3918399"/>
                  <a:pt x="3420394" y="3929041"/>
                  <a:pt x="3411881" y="3924785"/>
                </a:cubicBezTo>
                <a:cubicBezTo>
                  <a:pt x="3407625" y="3920528"/>
                  <a:pt x="3414009" y="3920528"/>
                  <a:pt x="3407625" y="3916271"/>
                </a:cubicBezTo>
                <a:cubicBezTo>
                  <a:pt x="3399111" y="3914143"/>
                  <a:pt x="3409753" y="3926913"/>
                  <a:pt x="3409753" y="3931170"/>
                </a:cubicBezTo>
                <a:cubicBezTo>
                  <a:pt x="3411881" y="3929041"/>
                  <a:pt x="3420394" y="3931170"/>
                  <a:pt x="3424651" y="3937555"/>
                </a:cubicBezTo>
                <a:cubicBezTo>
                  <a:pt x="3418266" y="3941812"/>
                  <a:pt x="3407625" y="3941812"/>
                  <a:pt x="3407625" y="3950325"/>
                </a:cubicBezTo>
                <a:cubicBezTo>
                  <a:pt x="3409753" y="3952454"/>
                  <a:pt x="3411881" y="3952454"/>
                  <a:pt x="3411881" y="3954582"/>
                </a:cubicBezTo>
                <a:cubicBezTo>
                  <a:pt x="3403368" y="3952454"/>
                  <a:pt x="3403368" y="3941812"/>
                  <a:pt x="3394855" y="3941812"/>
                </a:cubicBezTo>
                <a:cubicBezTo>
                  <a:pt x="3401240" y="3950325"/>
                  <a:pt x="3384214" y="3939683"/>
                  <a:pt x="3386342" y="3946069"/>
                </a:cubicBezTo>
                <a:cubicBezTo>
                  <a:pt x="3392727" y="3950325"/>
                  <a:pt x="3396983" y="3946069"/>
                  <a:pt x="3403368" y="3956711"/>
                </a:cubicBezTo>
                <a:cubicBezTo>
                  <a:pt x="3396983" y="3954582"/>
                  <a:pt x="3392727" y="3952454"/>
                  <a:pt x="3388470" y="3950325"/>
                </a:cubicBezTo>
                <a:cubicBezTo>
                  <a:pt x="3388470" y="3950325"/>
                  <a:pt x="3388470" y="3950325"/>
                  <a:pt x="3392727" y="3963096"/>
                </a:cubicBezTo>
                <a:cubicBezTo>
                  <a:pt x="3384214" y="3963096"/>
                  <a:pt x="3384214" y="3969481"/>
                  <a:pt x="3375701" y="3969481"/>
                </a:cubicBezTo>
                <a:cubicBezTo>
                  <a:pt x="3371444" y="3960968"/>
                  <a:pt x="3379957" y="3971610"/>
                  <a:pt x="3377829" y="3967353"/>
                </a:cubicBezTo>
                <a:cubicBezTo>
                  <a:pt x="3377829" y="3965224"/>
                  <a:pt x="3373572" y="3963096"/>
                  <a:pt x="3371444" y="3960968"/>
                </a:cubicBezTo>
                <a:cubicBezTo>
                  <a:pt x="3373572" y="3969481"/>
                  <a:pt x="3373572" y="3980123"/>
                  <a:pt x="3365059" y="3982252"/>
                </a:cubicBezTo>
                <a:cubicBezTo>
                  <a:pt x="3360803" y="3980123"/>
                  <a:pt x="3360803" y="3975866"/>
                  <a:pt x="3354418" y="3975866"/>
                </a:cubicBezTo>
                <a:cubicBezTo>
                  <a:pt x="3350161" y="3975866"/>
                  <a:pt x="3348033" y="3975866"/>
                  <a:pt x="3352290" y="3984380"/>
                </a:cubicBezTo>
                <a:cubicBezTo>
                  <a:pt x="3345905" y="3984380"/>
                  <a:pt x="3345905" y="3977995"/>
                  <a:pt x="3341648" y="3975866"/>
                </a:cubicBezTo>
                <a:cubicBezTo>
                  <a:pt x="3339520" y="3977995"/>
                  <a:pt x="3337392" y="3982252"/>
                  <a:pt x="3337392" y="3984380"/>
                </a:cubicBezTo>
                <a:cubicBezTo>
                  <a:pt x="3335264" y="3980123"/>
                  <a:pt x="3334199" y="3979059"/>
                  <a:pt x="3332869" y="3978793"/>
                </a:cubicBezTo>
                <a:lnTo>
                  <a:pt x="3327688" y="3978118"/>
                </a:lnTo>
                <a:lnTo>
                  <a:pt x="3335530" y="3971876"/>
                </a:lnTo>
                <a:cubicBezTo>
                  <a:pt x="3340584" y="3968949"/>
                  <a:pt x="3345905" y="3966289"/>
                  <a:pt x="3350161" y="3963096"/>
                </a:cubicBezTo>
                <a:cubicBezTo>
                  <a:pt x="3345905" y="3960968"/>
                  <a:pt x="3345905" y="3956711"/>
                  <a:pt x="3341648" y="3952454"/>
                </a:cubicBezTo>
                <a:cubicBezTo>
                  <a:pt x="3335263" y="3960968"/>
                  <a:pt x="3305468" y="3963096"/>
                  <a:pt x="3320366" y="3984380"/>
                </a:cubicBezTo>
                <a:cubicBezTo>
                  <a:pt x="3318237" y="3988637"/>
                  <a:pt x="3316109" y="3980123"/>
                  <a:pt x="3309724" y="3980123"/>
                </a:cubicBezTo>
                <a:cubicBezTo>
                  <a:pt x="3311852" y="3986508"/>
                  <a:pt x="3307596" y="3986508"/>
                  <a:pt x="3305468" y="3988637"/>
                </a:cubicBezTo>
                <a:cubicBezTo>
                  <a:pt x="3305468" y="3990765"/>
                  <a:pt x="3305468" y="3990765"/>
                  <a:pt x="3305468" y="3990765"/>
                </a:cubicBezTo>
                <a:cubicBezTo>
                  <a:pt x="3305468" y="3990765"/>
                  <a:pt x="3305468" y="3990765"/>
                  <a:pt x="3307596" y="3990765"/>
                </a:cubicBezTo>
                <a:cubicBezTo>
                  <a:pt x="3307596" y="3990765"/>
                  <a:pt x="3307596" y="3990765"/>
                  <a:pt x="3307596" y="3997150"/>
                </a:cubicBezTo>
                <a:cubicBezTo>
                  <a:pt x="3309724" y="3997150"/>
                  <a:pt x="3309724" y="3999279"/>
                  <a:pt x="3309724" y="3999279"/>
                </a:cubicBezTo>
                <a:cubicBezTo>
                  <a:pt x="3313981" y="3999279"/>
                  <a:pt x="3320366" y="3999279"/>
                  <a:pt x="3316109" y="3992894"/>
                </a:cubicBezTo>
                <a:cubicBezTo>
                  <a:pt x="3313981" y="3992894"/>
                  <a:pt x="3311852" y="3990765"/>
                  <a:pt x="3309724" y="3988637"/>
                </a:cubicBezTo>
                <a:cubicBezTo>
                  <a:pt x="3316109" y="3990765"/>
                  <a:pt x="3311852" y="3984380"/>
                  <a:pt x="3318237" y="3986508"/>
                </a:cubicBezTo>
                <a:cubicBezTo>
                  <a:pt x="3322494" y="3992894"/>
                  <a:pt x="3328879" y="3997150"/>
                  <a:pt x="3333135" y="4003536"/>
                </a:cubicBezTo>
                <a:cubicBezTo>
                  <a:pt x="3328879" y="4005664"/>
                  <a:pt x="3328879" y="3999279"/>
                  <a:pt x="3322494" y="3997150"/>
                </a:cubicBezTo>
                <a:cubicBezTo>
                  <a:pt x="3328879" y="4009921"/>
                  <a:pt x="3303339" y="3997150"/>
                  <a:pt x="3318237" y="4014178"/>
                </a:cubicBezTo>
                <a:cubicBezTo>
                  <a:pt x="3316109" y="4014178"/>
                  <a:pt x="3316109" y="4014178"/>
                  <a:pt x="3316109" y="4018435"/>
                </a:cubicBezTo>
                <a:cubicBezTo>
                  <a:pt x="3313981" y="4018435"/>
                  <a:pt x="3309724" y="4014178"/>
                  <a:pt x="3307596" y="4014178"/>
                </a:cubicBezTo>
                <a:cubicBezTo>
                  <a:pt x="3307596" y="4014178"/>
                  <a:pt x="3307596" y="4014178"/>
                  <a:pt x="3307596" y="4016306"/>
                </a:cubicBezTo>
                <a:cubicBezTo>
                  <a:pt x="3309724" y="4018435"/>
                  <a:pt x="3311852" y="4018435"/>
                  <a:pt x="3311852" y="4018435"/>
                </a:cubicBezTo>
                <a:cubicBezTo>
                  <a:pt x="3309724" y="4020563"/>
                  <a:pt x="3309724" y="4020563"/>
                  <a:pt x="3307596" y="4020563"/>
                </a:cubicBezTo>
                <a:cubicBezTo>
                  <a:pt x="3307596" y="4020563"/>
                  <a:pt x="3307596" y="4020563"/>
                  <a:pt x="3307596" y="4026948"/>
                </a:cubicBezTo>
                <a:cubicBezTo>
                  <a:pt x="3311852" y="4026948"/>
                  <a:pt x="3313981" y="4026948"/>
                  <a:pt x="3316109" y="4026948"/>
                </a:cubicBezTo>
                <a:cubicBezTo>
                  <a:pt x="3309724" y="4029077"/>
                  <a:pt x="3311852" y="4035462"/>
                  <a:pt x="3309724" y="4039719"/>
                </a:cubicBezTo>
                <a:cubicBezTo>
                  <a:pt x="3309724" y="4039719"/>
                  <a:pt x="3309724" y="4039719"/>
                  <a:pt x="3307596" y="4037590"/>
                </a:cubicBezTo>
                <a:cubicBezTo>
                  <a:pt x="3307596" y="4037590"/>
                  <a:pt x="3307596" y="4037590"/>
                  <a:pt x="3307596" y="4043975"/>
                </a:cubicBezTo>
                <a:cubicBezTo>
                  <a:pt x="3309724" y="4046104"/>
                  <a:pt x="3311852" y="4046104"/>
                  <a:pt x="3311852" y="4048232"/>
                </a:cubicBezTo>
                <a:cubicBezTo>
                  <a:pt x="3311852" y="4041847"/>
                  <a:pt x="3320366" y="4043975"/>
                  <a:pt x="3318237" y="4035462"/>
                </a:cubicBezTo>
                <a:cubicBezTo>
                  <a:pt x="3322494" y="4035462"/>
                  <a:pt x="3324622" y="4039719"/>
                  <a:pt x="3328879" y="4041847"/>
                </a:cubicBezTo>
                <a:cubicBezTo>
                  <a:pt x="3333135" y="4033333"/>
                  <a:pt x="3322494" y="4020563"/>
                  <a:pt x="3337392" y="4024820"/>
                </a:cubicBezTo>
                <a:cubicBezTo>
                  <a:pt x="3343777" y="4026948"/>
                  <a:pt x="3335263" y="4031205"/>
                  <a:pt x="3343777" y="4033333"/>
                </a:cubicBezTo>
                <a:cubicBezTo>
                  <a:pt x="3339520" y="4024820"/>
                  <a:pt x="3341648" y="4024820"/>
                  <a:pt x="3343777" y="4020563"/>
                </a:cubicBezTo>
                <a:cubicBezTo>
                  <a:pt x="3350161" y="4024820"/>
                  <a:pt x="3341648" y="4031205"/>
                  <a:pt x="3352290" y="4033333"/>
                </a:cubicBezTo>
                <a:cubicBezTo>
                  <a:pt x="3348033" y="4026948"/>
                  <a:pt x="3352290" y="4026948"/>
                  <a:pt x="3343777" y="4016306"/>
                </a:cubicBezTo>
                <a:cubicBezTo>
                  <a:pt x="3356546" y="4018435"/>
                  <a:pt x="3345905" y="4024820"/>
                  <a:pt x="3356546" y="4029077"/>
                </a:cubicBezTo>
                <a:cubicBezTo>
                  <a:pt x="3352290" y="4018435"/>
                  <a:pt x="3360803" y="4020563"/>
                  <a:pt x="3350161" y="4014178"/>
                </a:cubicBezTo>
                <a:cubicBezTo>
                  <a:pt x="3362931" y="4018435"/>
                  <a:pt x="3365059" y="4016306"/>
                  <a:pt x="3356546" y="4007792"/>
                </a:cubicBezTo>
                <a:cubicBezTo>
                  <a:pt x="3360803" y="4009921"/>
                  <a:pt x="3362931" y="4009921"/>
                  <a:pt x="3360803" y="4005664"/>
                </a:cubicBezTo>
                <a:cubicBezTo>
                  <a:pt x="3362931" y="4007792"/>
                  <a:pt x="3371444" y="4016306"/>
                  <a:pt x="3373572" y="4012049"/>
                </a:cubicBezTo>
                <a:cubicBezTo>
                  <a:pt x="3369316" y="4007792"/>
                  <a:pt x="3367187" y="4003536"/>
                  <a:pt x="3362931" y="4001407"/>
                </a:cubicBezTo>
                <a:cubicBezTo>
                  <a:pt x="3365059" y="3999279"/>
                  <a:pt x="3369316" y="3990765"/>
                  <a:pt x="3375701" y="3997150"/>
                </a:cubicBezTo>
                <a:cubicBezTo>
                  <a:pt x="3369316" y="3997150"/>
                  <a:pt x="3371444" y="4001407"/>
                  <a:pt x="3367187" y="4001407"/>
                </a:cubicBezTo>
                <a:cubicBezTo>
                  <a:pt x="3379957" y="4003536"/>
                  <a:pt x="3377829" y="3988637"/>
                  <a:pt x="3394855" y="4003536"/>
                </a:cubicBezTo>
                <a:cubicBezTo>
                  <a:pt x="3392727" y="3995022"/>
                  <a:pt x="3403368" y="3999279"/>
                  <a:pt x="3401240" y="3992894"/>
                </a:cubicBezTo>
                <a:cubicBezTo>
                  <a:pt x="3399111" y="3995022"/>
                  <a:pt x="3388470" y="3988637"/>
                  <a:pt x="3392727" y="3997150"/>
                </a:cubicBezTo>
                <a:cubicBezTo>
                  <a:pt x="3392727" y="3997150"/>
                  <a:pt x="3392727" y="3997150"/>
                  <a:pt x="3384214" y="3995022"/>
                </a:cubicBezTo>
                <a:cubicBezTo>
                  <a:pt x="3384214" y="3992894"/>
                  <a:pt x="3382085" y="3990765"/>
                  <a:pt x="3382085" y="3988637"/>
                </a:cubicBezTo>
                <a:cubicBezTo>
                  <a:pt x="3388470" y="3990765"/>
                  <a:pt x="3392727" y="3986508"/>
                  <a:pt x="3399111" y="3986508"/>
                </a:cubicBezTo>
                <a:cubicBezTo>
                  <a:pt x="3401240" y="3990765"/>
                  <a:pt x="3403368" y="3995022"/>
                  <a:pt x="3409753" y="3995022"/>
                </a:cubicBezTo>
                <a:cubicBezTo>
                  <a:pt x="3405496" y="3986508"/>
                  <a:pt x="3418266" y="3986508"/>
                  <a:pt x="3422522" y="3986508"/>
                </a:cubicBezTo>
                <a:cubicBezTo>
                  <a:pt x="3416138" y="3980123"/>
                  <a:pt x="3420394" y="3975866"/>
                  <a:pt x="3414009" y="3971610"/>
                </a:cubicBezTo>
                <a:cubicBezTo>
                  <a:pt x="3414009" y="3971610"/>
                  <a:pt x="3414009" y="3969481"/>
                  <a:pt x="3414009" y="3967353"/>
                </a:cubicBezTo>
                <a:cubicBezTo>
                  <a:pt x="3422522" y="3973738"/>
                  <a:pt x="3424651" y="3971610"/>
                  <a:pt x="3431036" y="3977995"/>
                </a:cubicBezTo>
                <a:cubicBezTo>
                  <a:pt x="3433164" y="3975866"/>
                  <a:pt x="3426779" y="3969481"/>
                  <a:pt x="3422522" y="3965224"/>
                </a:cubicBezTo>
                <a:cubicBezTo>
                  <a:pt x="3428907" y="3965224"/>
                  <a:pt x="3431036" y="3948197"/>
                  <a:pt x="3437420" y="3963096"/>
                </a:cubicBezTo>
                <a:cubicBezTo>
                  <a:pt x="3439549" y="3963096"/>
                  <a:pt x="3441677" y="3954582"/>
                  <a:pt x="3448062" y="3963096"/>
                </a:cubicBezTo>
                <a:cubicBezTo>
                  <a:pt x="3445933" y="3965224"/>
                  <a:pt x="3441677" y="3963096"/>
                  <a:pt x="3443805" y="3967353"/>
                </a:cubicBezTo>
                <a:cubicBezTo>
                  <a:pt x="3454446" y="3973738"/>
                  <a:pt x="3450190" y="3963096"/>
                  <a:pt x="3454446" y="3965224"/>
                </a:cubicBezTo>
                <a:cubicBezTo>
                  <a:pt x="3454446" y="3965224"/>
                  <a:pt x="3454446" y="3965224"/>
                  <a:pt x="3456575" y="3969481"/>
                </a:cubicBezTo>
                <a:cubicBezTo>
                  <a:pt x="3458703" y="3969481"/>
                  <a:pt x="3458703" y="3971610"/>
                  <a:pt x="3458703" y="3971610"/>
                </a:cubicBezTo>
                <a:cubicBezTo>
                  <a:pt x="3456575" y="3971610"/>
                  <a:pt x="3452318" y="3969481"/>
                  <a:pt x="3452318" y="3971610"/>
                </a:cubicBezTo>
                <a:cubicBezTo>
                  <a:pt x="3454446" y="3973738"/>
                  <a:pt x="3454446" y="3977995"/>
                  <a:pt x="3456575" y="3977995"/>
                </a:cubicBezTo>
                <a:cubicBezTo>
                  <a:pt x="3460831" y="3975866"/>
                  <a:pt x="3469344" y="3975866"/>
                  <a:pt x="3460831" y="3965224"/>
                </a:cubicBezTo>
                <a:cubicBezTo>
                  <a:pt x="3467216" y="3963096"/>
                  <a:pt x="3473601" y="3960968"/>
                  <a:pt x="3475729" y="3952454"/>
                </a:cubicBezTo>
                <a:cubicBezTo>
                  <a:pt x="3469344" y="3950325"/>
                  <a:pt x="3465088" y="3946069"/>
                  <a:pt x="3462960" y="3939683"/>
                </a:cubicBezTo>
                <a:cubicBezTo>
                  <a:pt x="3475729" y="3950325"/>
                  <a:pt x="3462960" y="3937555"/>
                  <a:pt x="3471473" y="3937555"/>
                </a:cubicBezTo>
                <a:cubicBezTo>
                  <a:pt x="3479986" y="3946069"/>
                  <a:pt x="3473601" y="3950325"/>
                  <a:pt x="3482114" y="3954582"/>
                </a:cubicBezTo>
                <a:cubicBezTo>
                  <a:pt x="3486371" y="3950325"/>
                  <a:pt x="3497012" y="3950325"/>
                  <a:pt x="3494884" y="3937555"/>
                </a:cubicBezTo>
                <a:cubicBezTo>
                  <a:pt x="3509781" y="3941812"/>
                  <a:pt x="3511910" y="3926913"/>
                  <a:pt x="3524679" y="3931170"/>
                </a:cubicBezTo>
                <a:cubicBezTo>
                  <a:pt x="3526808" y="3935427"/>
                  <a:pt x="3524679" y="3935427"/>
                  <a:pt x="3526808" y="3937555"/>
                </a:cubicBezTo>
                <a:cubicBezTo>
                  <a:pt x="3533192" y="3937555"/>
                  <a:pt x="3537449" y="3948197"/>
                  <a:pt x="3539577" y="3941812"/>
                </a:cubicBezTo>
                <a:cubicBezTo>
                  <a:pt x="3537449" y="3939683"/>
                  <a:pt x="3533192" y="3937555"/>
                  <a:pt x="3528936" y="3933298"/>
                </a:cubicBezTo>
                <a:cubicBezTo>
                  <a:pt x="3526808" y="3924785"/>
                  <a:pt x="3535321" y="3924785"/>
                  <a:pt x="3537449" y="3918399"/>
                </a:cubicBezTo>
                <a:cubicBezTo>
                  <a:pt x="3531064" y="3918399"/>
                  <a:pt x="3524679" y="3916271"/>
                  <a:pt x="3522551" y="3912014"/>
                </a:cubicBezTo>
                <a:cubicBezTo>
                  <a:pt x="3524679" y="3909886"/>
                  <a:pt x="3531064" y="3909886"/>
                  <a:pt x="3531064" y="3905629"/>
                </a:cubicBezTo>
                <a:cubicBezTo>
                  <a:pt x="3533192" y="3909886"/>
                  <a:pt x="3539577" y="3909886"/>
                  <a:pt x="3539577" y="3912014"/>
                </a:cubicBezTo>
                <a:cubicBezTo>
                  <a:pt x="3533192" y="3909886"/>
                  <a:pt x="3528936" y="3912014"/>
                  <a:pt x="3528936" y="3914143"/>
                </a:cubicBezTo>
                <a:cubicBezTo>
                  <a:pt x="3535321" y="3914143"/>
                  <a:pt x="3533192" y="3912014"/>
                  <a:pt x="3539577" y="3918399"/>
                </a:cubicBezTo>
                <a:cubicBezTo>
                  <a:pt x="3543834" y="3916271"/>
                  <a:pt x="3550219" y="3914143"/>
                  <a:pt x="3554475" y="3909886"/>
                </a:cubicBezTo>
                <a:cubicBezTo>
                  <a:pt x="3556603" y="3916271"/>
                  <a:pt x="3565116" y="3922656"/>
                  <a:pt x="3569373" y="3918399"/>
                </a:cubicBezTo>
                <a:cubicBezTo>
                  <a:pt x="3573630" y="3926913"/>
                  <a:pt x="3560860" y="3918399"/>
                  <a:pt x="3562988" y="3924785"/>
                </a:cubicBezTo>
                <a:cubicBezTo>
                  <a:pt x="3571501" y="3929041"/>
                  <a:pt x="3580014" y="3929041"/>
                  <a:pt x="3575758" y="3918399"/>
                </a:cubicBezTo>
                <a:cubicBezTo>
                  <a:pt x="3567245" y="3914143"/>
                  <a:pt x="3567245" y="3916271"/>
                  <a:pt x="3565116" y="3909886"/>
                </a:cubicBezTo>
                <a:cubicBezTo>
                  <a:pt x="3558732" y="3909886"/>
                  <a:pt x="3569373" y="3918399"/>
                  <a:pt x="3560860" y="3916271"/>
                </a:cubicBezTo>
                <a:cubicBezTo>
                  <a:pt x="3558732" y="3912014"/>
                  <a:pt x="3562988" y="3912014"/>
                  <a:pt x="3558732" y="3905629"/>
                </a:cubicBezTo>
                <a:cubicBezTo>
                  <a:pt x="3567245" y="3903500"/>
                  <a:pt x="3584271" y="3901372"/>
                  <a:pt x="3580014" y="3888602"/>
                </a:cubicBezTo>
                <a:cubicBezTo>
                  <a:pt x="3584271" y="3888602"/>
                  <a:pt x="3586399" y="3892858"/>
                  <a:pt x="3592784" y="3892858"/>
                </a:cubicBezTo>
                <a:cubicBezTo>
                  <a:pt x="3590656" y="3892858"/>
                  <a:pt x="3592784" y="3892858"/>
                  <a:pt x="3592784" y="3890730"/>
                </a:cubicBezTo>
                <a:cubicBezTo>
                  <a:pt x="3592784" y="3888602"/>
                  <a:pt x="3584271" y="3882216"/>
                  <a:pt x="3590656" y="3884345"/>
                </a:cubicBezTo>
                <a:cubicBezTo>
                  <a:pt x="3599169" y="3886473"/>
                  <a:pt x="3616195" y="3880088"/>
                  <a:pt x="3607682" y="3867318"/>
                </a:cubicBezTo>
                <a:cubicBezTo>
                  <a:pt x="3614067" y="3867318"/>
                  <a:pt x="3611938" y="3873703"/>
                  <a:pt x="3616195" y="3875831"/>
                </a:cubicBezTo>
                <a:cubicBezTo>
                  <a:pt x="3614067" y="3873703"/>
                  <a:pt x="3620451" y="3875831"/>
                  <a:pt x="3622580" y="3875831"/>
                </a:cubicBezTo>
                <a:cubicBezTo>
                  <a:pt x="3618323" y="3869446"/>
                  <a:pt x="3622580" y="3869446"/>
                  <a:pt x="3628965" y="3871574"/>
                </a:cubicBezTo>
                <a:cubicBezTo>
                  <a:pt x="3628965" y="3869446"/>
                  <a:pt x="3624708" y="3869446"/>
                  <a:pt x="3624708" y="3865189"/>
                </a:cubicBezTo>
                <a:cubicBezTo>
                  <a:pt x="3631093" y="3867318"/>
                  <a:pt x="3628965" y="3863061"/>
                  <a:pt x="3635349" y="3865189"/>
                </a:cubicBezTo>
                <a:cubicBezTo>
                  <a:pt x="3637478" y="3869446"/>
                  <a:pt x="3639606" y="3871574"/>
                  <a:pt x="3641734" y="3871574"/>
                </a:cubicBezTo>
                <a:cubicBezTo>
                  <a:pt x="3641734" y="3869446"/>
                  <a:pt x="3643862" y="3867318"/>
                  <a:pt x="3643862" y="3865189"/>
                </a:cubicBezTo>
                <a:cubicBezTo>
                  <a:pt x="3639606" y="3865189"/>
                  <a:pt x="3639606" y="3867318"/>
                  <a:pt x="3635349" y="3865189"/>
                </a:cubicBezTo>
                <a:cubicBezTo>
                  <a:pt x="3637478" y="3860932"/>
                  <a:pt x="3639606" y="3858804"/>
                  <a:pt x="3637478" y="3856676"/>
                </a:cubicBezTo>
                <a:cubicBezTo>
                  <a:pt x="3643862" y="3865189"/>
                  <a:pt x="3643862" y="3852419"/>
                  <a:pt x="3652376" y="3860932"/>
                </a:cubicBezTo>
                <a:cubicBezTo>
                  <a:pt x="3656632" y="3850290"/>
                  <a:pt x="3665145" y="3843905"/>
                  <a:pt x="3680043" y="3846033"/>
                </a:cubicBezTo>
                <a:cubicBezTo>
                  <a:pt x="3677915" y="3837520"/>
                  <a:pt x="3680043" y="3841777"/>
                  <a:pt x="3684300" y="3843905"/>
                </a:cubicBezTo>
                <a:cubicBezTo>
                  <a:pt x="3686428" y="3835391"/>
                  <a:pt x="3692813" y="3829006"/>
                  <a:pt x="3703454" y="3833263"/>
                </a:cubicBezTo>
                <a:cubicBezTo>
                  <a:pt x="3697069" y="3822621"/>
                  <a:pt x="3716224" y="3826878"/>
                  <a:pt x="3722608" y="3829006"/>
                </a:cubicBezTo>
                <a:cubicBezTo>
                  <a:pt x="3720480" y="3829006"/>
                  <a:pt x="3718352" y="3833263"/>
                  <a:pt x="3722608" y="3835391"/>
                </a:cubicBezTo>
                <a:cubicBezTo>
                  <a:pt x="3724737" y="3835391"/>
                  <a:pt x="3726865" y="3833263"/>
                  <a:pt x="3726865" y="3829006"/>
                </a:cubicBezTo>
                <a:cubicBezTo>
                  <a:pt x="3724737" y="3829006"/>
                  <a:pt x="3722608" y="3826878"/>
                  <a:pt x="3722608" y="3824749"/>
                </a:cubicBezTo>
                <a:cubicBezTo>
                  <a:pt x="3726865" y="3824749"/>
                  <a:pt x="3726865" y="3818364"/>
                  <a:pt x="3728993" y="3814107"/>
                </a:cubicBezTo>
                <a:cubicBezTo>
                  <a:pt x="3731121" y="3829006"/>
                  <a:pt x="3741763" y="3837520"/>
                  <a:pt x="3726865" y="3835391"/>
                </a:cubicBezTo>
                <a:cubicBezTo>
                  <a:pt x="3728993" y="3843905"/>
                  <a:pt x="3722608" y="3843905"/>
                  <a:pt x="3722608" y="3850290"/>
                </a:cubicBezTo>
                <a:cubicBezTo>
                  <a:pt x="3716224" y="3850290"/>
                  <a:pt x="3714095" y="3846033"/>
                  <a:pt x="3709839" y="3848162"/>
                </a:cubicBezTo>
                <a:cubicBezTo>
                  <a:pt x="3707711" y="3843905"/>
                  <a:pt x="3714095" y="3843905"/>
                  <a:pt x="3707711" y="3841777"/>
                </a:cubicBezTo>
                <a:cubicBezTo>
                  <a:pt x="3701326" y="3848162"/>
                  <a:pt x="3692813" y="3854547"/>
                  <a:pt x="3701326" y="3865189"/>
                </a:cubicBezTo>
                <a:cubicBezTo>
                  <a:pt x="3694941" y="3865189"/>
                  <a:pt x="3692813" y="3858804"/>
                  <a:pt x="3686428" y="3856676"/>
                </a:cubicBezTo>
                <a:cubicBezTo>
                  <a:pt x="3692813" y="3869446"/>
                  <a:pt x="3677915" y="3865189"/>
                  <a:pt x="3675786" y="3867318"/>
                </a:cubicBezTo>
                <a:cubicBezTo>
                  <a:pt x="3677915" y="3865189"/>
                  <a:pt x="3677915" y="3863061"/>
                  <a:pt x="3675786" y="3856676"/>
                </a:cubicBezTo>
                <a:cubicBezTo>
                  <a:pt x="3684300" y="3860932"/>
                  <a:pt x="3688556" y="3854547"/>
                  <a:pt x="3682171" y="3850290"/>
                </a:cubicBezTo>
                <a:cubicBezTo>
                  <a:pt x="3671530" y="3848162"/>
                  <a:pt x="3673658" y="3856676"/>
                  <a:pt x="3665145" y="3856676"/>
                </a:cubicBezTo>
                <a:cubicBezTo>
                  <a:pt x="3665145" y="3858804"/>
                  <a:pt x="3665145" y="3860932"/>
                  <a:pt x="3667273" y="3860932"/>
                </a:cubicBezTo>
                <a:cubicBezTo>
                  <a:pt x="3671530" y="3865189"/>
                  <a:pt x="3671530" y="3858804"/>
                  <a:pt x="3673658" y="3863061"/>
                </a:cubicBezTo>
                <a:cubicBezTo>
                  <a:pt x="3669402" y="3863061"/>
                  <a:pt x="3675786" y="3869446"/>
                  <a:pt x="3675786" y="3871574"/>
                </a:cubicBezTo>
                <a:cubicBezTo>
                  <a:pt x="3660889" y="3869446"/>
                  <a:pt x="3677915" y="3886473"/>
                  <a:pt x="3669402" y="3886473"/>
                </a:cubicBezTo>
                <a:cubicBezTo>
                  <a:pt x="3665145" y="3882216"/>
                  <a:pt x="3669402" y="3880088"/>
                  <a:pt x="3665145" y="3877960"/>
                </a:cubicBezTo>
                <a:cubicBezTo>
                  <a:pt x="3660889" y="3882216"/>
                  <a:pt x="3656632" y="3884345"/>
                  <a:pt x="3654504" y="3890730"/>
                </a:cubicBezTo>
                <a:cubicBezTo>
                  <a:pt x="3648119" y="3890730"/>
                  <a:pt x="3648119" y="3886473"/>
                  <a:pt x="3643862" y="3886473"/>
                </a:cubicBezTo>
                <a:cubicBezTo>
                  <a:pt x="3643862" y="3890730"/>
                  <a:pt x="3643862" y="3894987"/>
                  <a:pt x="3643862" y="3897115"/>
                </a:cubicBezTo>
                <a:cubicBezTo>
                  <a:pt x="3637478" y="3894987"/>
                  <a:pt x="3637478" y="3884345"/>
                  <a:pt x="3633221" y="3882216"/>
                </a:cubicBezTo>
                <a:cubicBezTo>
                  <a:pt x="3626836" y="3880088"/>
                  <a:pt x="3628965" y="3884345"/>
                  <a:pt x="3626836" y="3884345"/>
                </a:cubicBezTo>
                <a:cubicBezTo>
                  <a:pt x="3633221" y="3890730"/>
                  <a:pt x="3628965" y="3892858"/>
                  <a:pt x="3624708" y="3892858"/>
                </a:cubicBezTo>
                <a:cubicBezTo>
                  <a:pt x="3633221" y="3899244"/>
                  <a:pt x="3626836" y="3899244"/>
                  <a:pt x="3631093" y="3901372"/>
                </a:cubicBezTo>
                <a:cubicBezTo>
                  <a:pt x="3633221" y="3903500"/>
                  <a:pt x="3633221" y="3903500"/>
                  <a:pt x="3633221" y="3905629"/>
                </a:cubicBezTo>
                <a:cubicBezTo>
                  <a:pt x="3626836" y="3905629"/>
                  <a:pt x="3628965" y="3897115"/>
                  <a:pt x="3622580" y="3897115"/>
                </a:cubicBezTo>
                <a:cubicBezTo>
                  <a:pt x="3614067" y="3897115"/>
                  <a:pt x="3628965" y="3914143"/>
                  <a:pt x="3620451" y="3912014"/>
                </a:cubicBezTo>
                <a:cubicBezTo>
                  <a:pt x="3620451" y="3909886"/>
                  <a:pt x="3618323" y="3905629"/>
                  <a:pt x="3614067" y="3903500"/>
                </a:cubicBezTo>
                <a:cubicBezTo>
                  <a:pt x="3601297" y="3903500"/>
                  <a:pt x="3616195" y="3922656"/>
                  <a:pt x="3616195" y="3924785"/>
                </a:cubicBezTo>
                <a:cubicBezTo>
                  <a:pt x="3614067" y="3920528"/>
                  <a:pt x="3609810" y="3920528"/>
                  <a:pt x="3605554" y="3918399"/>
                </a:cubicBezTo>
                <a:cubicBezTo>
                  <a:pt x="3603425" y="3912014"/>
                  <a:pt x="3607682" y="3907757"/>
                  <a:pt x="3603425" y="3903500"/>
                </a:cubicBezTo>
                <a:cubicBezTo>
                  <a:pt x="3590656" y="3905629"/>
                  <a:pt x="3603425" y="3916271"/>
                  <a:pt x="3601297" y="3924785"/>
                </a:cubicBezTo>
                <a:cubicBezTo>
                  <a:pt x="3597041" y="3924785"/>
                  <a:pt x="3597041" y="3920528"/>
                  <a:pt x="3592784" y="3920528"/>
                </a:cubicBezTo>
                <a:cubicBezTo>
                  <a:pt x="3594912" y="3924785"/>
                  <a:pt x="3594912" y="3926913"/>
                  <a:pt x="3597041" y="3931170"/>
                </a:cubicBezTo>
                <a:cubicBezTo>
                  <a:pt x="3601297" y="3933298"/>
                  <a:pt x="3599169" y="3924785"/>
                  <a:pt x="3605554" y="3931170"/>
                </a:cubicBezTo>
                <a:cubicBezTo>
                  <a:pt x="3601297" y="3933298"/>
                  <a:pt x="3597041" y="3933298"/>
                  <a:pt x="3597041" y="3937555"/>
                </a:cubicBezTo>
                <a:cubicBezTo>
                  <a:pt x="3607682" y="3933298"/>
                  <a:pt x="3618323" y="3926913"/>
                  <a:pt x="3626836" y="3920528"/>
                </a:cubicBezTo>
                <a:cubicBezTo>
                  <a:pt x="3631093" y="3935427"/>
                  <a:pt x="3597041" y="3931170"/>
                  <a:pt x="3609810" y="3946069"/>
                </a:cubicBezTo>
                <a:cubicBezTo>
                  <a:pt x="3611938" y="3952454"/>
                  <a:pt x="3607682" y="3952454"/>
                  <a:pt x="3605554" y="3954582"/>
                </a:cubicBezTo>
                <a:cubicBezTo>
                  <a:pt x="3603425" y="3950325"/>
                  <a:pt x="3603425" y="3948197"/>
                  <a:pt x="3601297" y="3948197"/>
                </a:cubicBezTo>
                <a:cubicBezTo>
                  <a:pt x="3594912" y="3950325"/>
                  <a:pt x="3586399" y="3950325"/>
                  <a:pt x="3582143" y="3954582"/>
                </a:cubicBezTo>
                <a:cubicBezTo>
                  <a:pt x="3580014" y="3952454"/>
                  <a:pt x="3580014" y="3948197"/>
                  <a:pt x="3577886" y="3948197"/>
                </a:cubicBezTo>
                <a:cubicBezTo>
                  <a:pt x="3580014" y="3952454"/>
                  <a:pt x="3569373" y="3948197"/>
                  <a:pt x="3573630" y="3954582"/>
                </a:cubicBezTo>
                <a:cubicBezTo>
                  <a:pt x="3575758" y="3954582"/>
                  <a:pt x="3575758" y="3952454"/>
                  <a:pt x="3582143" y="3954582"/>
                </a:cubicBezTo>
                <a:cubicBezTo>
                  <a:pt x="3582143" y="3963096"/>
                  <a:pt x="3580014" y="3963096"/>
                  <a:pt x="3586399" y="3975866"/>
                </a:cubicBezTo>
                <a:cubicBezTo>
                  <a:pt x="3577886" y="3975866"/>
                  <a:pt x="3588527" y="3982252"/>
                  <a:pt x="3575758" y="3982252"/>
                </a:cubicBezTo>
                <a:cubicBezTo>
                  <a:pt x="3582143" y="3995022"/>
                  <a:pt x="3560860" y="3995022"/>
                  <a:pt x="3554475" y="4001407"/>
                </a:cubicBezTo>
                <a:cubicBezTo>
                  <a:pt x="3554475" y="3999279"/>
                  <a:pt x="3554475" y="3997150"/>
                  <a:pt x="3552347" y="3995022"/>
                </a:cubicBezTo>
                <a:cubicBezTo>
                  <a:pt x="3552347" y="3997150"/>
                  <a:pt x="3550219" y="3997150"/>
                  <a:pt x="3548090" y="3995022"/>
                </a:cubicBezTo>
                <a:cubicBezTo>
                  <a:pt x="3554475" y="4001407"/>
                  <a:pt x="3556603" y="4007792"/>
                  <a:pt x="3548090" y="4005664"/>
                </a:cubicBezTo>
                <a:cubicBezTo>
                  <a:pt x="3545962" y="4005664"/>
                  <a:pt x="3543834" y="4001407"/>
                  <a:pt x="3541706" y="4001407"/>
                </a:cubicBezTo>
                <a:cubicBezTo>
                  <a:pt x="3543834" y="4005664"/>
                  <a:pt x="3548090" y="4005664"/>
                  <a:pt x="3545962" y="4007792"/>
                </a:cubicBezTo>
                <a:cubicBezTo>
                  <a:pt x="3541706" y="4007792"/>
                  <a:pt x="3539577" y="4005664"/>
                  <a:pt x="3537449" y="4003536"/>
                </a:cubicBezTo>
                <a:cubicBezTo>
                  <a:pt x="3539577" y="4005664"/>
                  <a:pt x="3541706" y="4007792"/>
                  <a:pt x="3541706" y="4009921"/>
                </a:cubicBezTo>
                <a:cubicBezTo>
                  <a:pt x="3539577" y="4016306"/>
                  <a:pt x="3524679" y="4014178"/>
                  <a:pt x="3528936" y="4022691"/>
                </a:cubicBezTo>
                <a:cubicBezTo>
                  <a:pt x="3522551" y="4022691"/>
                  <a:pt x="3524679" y="4014178"/>
                  <a:pt x="3518295" y="4014178"/>
                </a:cubicBezTo>
                <a:cubicBezTo>
                  <a:pt x="3526808" y="4033333"/>
                  <a:pt x="3511910" y="4033333"/>
                  <a:pt x="3499140" y="4029077"/>
                </a:cubicBezTo>
                <a:cubicBezTo>
                  <a:pt x="3501268" y="4031205"/>
                  <a:pt x="3499140" y="4029077"/>
                  <a:pt x="3497012" y="4026948"/>
                </a:cubicBezTo>
                <a:cubicBezTo>
                  <a:pt x="3499140" y="4024820"/>
                  <a:pt x="3494884" y="4012049"/>
                  <a:pt x="3486371" y="4007792"/>
                </a:cubicBezTo>
                <a:cubicBezTo>
                  <a:pt x="3486371" y="4014178"/>
                  <a:pt x="3490627" y="4016306"/>
                  <a:pt x="3486371" y="4018435"/>
                </a:cubicBezTo>
                <a:cubicBezTo>
                  <a:pt x="3490627" y="4020563"/>
                  <a:pt x="3494884" y="4022691"/>
                  <a:pt x="3494884" y="4029077"/>
                </a:cubicBezTo>
                <a:cubicBezTo>
                  <a:pt x="3488499" y="4026948"/>
                  <a:pt x="3488499" y="4020563"/>
                  <a:pt x="3482114" y="4018435"/>
                </a:cubicBezTo>
                <a:cubicBezTo>
                  <a:pt x="3479986" y="4020563"/>
                  <a:pt x="3475729" y="4016306"/>
                  <a:pt x="3475729" y="4020563"/>
                </a:cubicBezTo>
                <a:cubicBezTo>
                  <a:pt x="3486371" y="4039719"/>
                  <a:pt x="3469344" y="4043975"/>
                  <a:pt x="3471473" y="4056746"/>
                </a:cubicBezTo>
                <a:cubicBezTo>
                  <a:pt x="3469344" y="4052489"/>
                  <a:pt x="3469344" y="4048232"/>
                  <a:pt x="3462960" y="4046104"/>
                </a:cubicBezTo>
                <a:cubicBezTo>
                  <a:pt x="3460831" y="4050361"/>
                  <a:pt x="3456575" y="4048232"/>
                  <a:pt x="3465088" y="4058874"/>
                </a:cubicBezTo>
                <a:cubicBezTo>
                  <a:pt x="3452318" y="4054617"/>
                  <a:pt x="3471473" y="4067388"/>
                  <a:pt x="3460831" y="4065259"/>
                </a:cubicBezTo>
                <a:cubicBezTo>
                  <a:pt x="3460831" y="4058874"/>
                  <a:pt x="3456575" y="4056746"/>
                  <a:pt x="3452318" y="4052489"/>
                </a:cubicBezTo>
                <a:cubicBezTo>
                  <a:pt x="3450190" y="4052489"/>
                  <a:pt x="3450190" y="4054617"/>
                  <a:pt x="3450190" y="4054617"/>
                </a:cubicBezTo>
                <a:cubicBezTo>
                  <a:pt x="3452318" y="4058874"/>
                  <a:pt x="3456575" y="4061003"/>
                  <a:pt x="3456575" y="4065259"/>
                </a:cubicBezTo>
                <a:cubicBezTo>
                  <a:pt x="3448062" y="4058874"/>
                  <a:pt x="3448062" y="4067388"/>
                  <a:pt x="3454446" y="4071645"/>
                </a:cubicBezTo>
                <a:cubicBezTo>
                  <a:pt x="3433164" y="4075902"/>
                  <a:pt x="3435292" y="4099314"/>
                  <a:pt x="3409753" y="4090800"/>
                </a:cubicBezTo>
                <a:cubicBezTo>
                  <a:pt x="3414009" y="4097186"/>
                  <a:pt x="3407625" y="4095057"/>
                  <a:pt x="3411881" y="4103571"/>
                </a:cubicBezTo>
                <a:cubicBezTo>
                  <a:pt x="3399111" y="4099314"/>
                  <a:pt x="3401240" y="4105699"/>
                  <a:pt x="3405496" y="4114213"/>
                </a:cubicBezTo>
                <a:cubicBezTo>
                  <a:pt x="3399111" y="4116341"/>
                  <a:pt x="3392727" y="4112084"/>
                  <a:pt x="3396983" y="4122727"/>
                </a:cubicBezTo>
                <a:cubicBezTo>
                  <a:pt x="3390598" y="4122727"/>
                  <a:pt x="3394855" y="4114213"/>
                  <a:pt x="3388470" y="4114213"/>
                </a:cubicBezTo>
                <a:cubicBezTo>
                  <a:pt x="3382085" y="4112084"/>
                  <a:pt x="3388470" y="4120598"/>
                  <a:pt x="3379957" y="4114213"/>
                </a:cubicBezTo>
                <a:cubicBezTo>
                  <a:pt x="3382085" y="4120598"/>
                  <a:pt x="3379957" y="4120598"/>
                  <a:pt x="3375701" y="4120598"/>
                </a:cubicBezTo>
                <a:cubicBezTo>
                  <a:pt x="3375701" y="4118470"/>
                  <a:pt x="3375701" y="4116341"/>
                  <a:pt x="3371444" y="4114213"/>
                </a:cubicBezTo>
                <a:cubicBezTo>
                  <a:pt x="3365059" y="4131240"/>
                  <a:pt x="3341648" y="4141882"/>
                  <a:pt x="3339520" y="4158909"/>
                </a:cubicBezTo>
                <a:cubicBezTo>
                  <a:pt x="3345905" y="4158909"/>
                  <a:pt x="3348033" y="4148267"/>
                  <a:pt x="3354418" y="4152524"/>
                </a:cubicBezTo>
                <a:cubicBezTo>
                  <a:pt x="3352290" y="4152524"/>
                  <a:pt x="3350161" y="4154653"/>
                  <a:pt x="3354418" y="4154653"/>
                </a:cubicBezTo>
                <a:cubicBezTo>
                  <a:pt x="3358674" y="4154653"/>
                  <a:pt x="3362931" y="4154653"/>
                  <a:pt x="3356546" y="4150396"/>
                </a:cubicBezTo>
                <a:cubicBezTo>
                  <a:pt x="3360803" y="4146139"/>
                  <a:pt x="3367187" y="4156781"/>
                  <a:pt x="3369316" y="4163166"/>
                </a:cubicBezTo>
                <a:cubicBezTo>
                  <a:pt x="3358674" y="4161038"/>
                  <a:pt x="3343777" y="4158909"/>
                  <a:pt x="3354418" y="4171680"/>
                </a:cubicBezTo>
                <a:cubicBezTo>
                  <a:pt x="3345905" y="4167423"/>
                  <a:pt x="3354418" y="4178065"/>
                  <a:pt x="3345905" y="4173808"/>
                </a:cubicBezTo>
                <a:cubicBezTo>
                  <a:pt x="3341648" y="4169551"/>
                  <a:pt x="3348033" y="4169551"/>
                  <a:pt x="3343777" y="4167423"/>
                </a:cubicBezTo>
                <a:cubicBezTo>
                  <a:pt x="3340584" y="4166359"/>
                  <a:pt x="3339520" y="4166891"/>
                  <a:pt x="3339254" y="4168221"/>
                </a:cubicBezTo>
                <a:lnTo>
                  <a:pt x="3339433" y="4171984"/>
                </a:lnTo>
                <a:lnTo>
                  <a:pt x="3333135" y="4163166"/>
                </a:lnTo>
                <a:cubicBezTo>
                  <a:pt x="3335263" y="4163166"/>
                  <a:pt x="3339520" y="4167423"/>
                  <a:pt x="3337392" y="4158909"/>
                </a:cubicBezTo>
                <a:cubicBezTo>
                  <a:pt x="3328879" y="4158909"/>
                  <a:pt x="3331007" y="4150396"/>
                  <a:pt x="3322494" y="4148267"/>
                </a:cubicBezTo>
                <a:cubicBezTo>
                  <a:pt x="3324622" y="4150396"/>
                  <a:pt x="3320366" y="4152524"/>
                  <a:pt x="3320366" y="4152524"/>
                </a:cubicBezTo>
                <a:cubicBezTo>
                  <a:pt x="3333135" y="4169551"/>
                  <a:pt x="3333135" y="4184450"/>
                  <a:pt x="3328879" y="4190836"/>
                </a:cubicBezTo>
                <a:cubicBezTo>
                  <a:pt x="3328879" y="4184450"/>
                  <a:pt x="3320366" y="4186579"/>
                  <a:pt x="3320366" y="4188707"/>
                </a:cubicBezTo>
                <a:cubicBezTo>
                  <a:pt x="3326750" y="4197221"/>
                  <a:pt x="3313981" y="4195093"/>
                  <a:pt x="3309724" y="4199349"/>
                </a:cubicBezTo>
                <a:cubicBezTo>
                  <a:pt x="3309724" y="4195093"/>
                  <a:pt x="3307596" y="4190836"/>
                  <a:pt x="3305468" y="4190836"/>
                </a:cubicBezTo>
                <a:cubicBezTo>
                  <a:pt x="3299083" y="4190836"/>
                  <a:pt x="3311852" y="4203606"/>
                  <a:pt x="3307596" y="4203606"/>
                </a:cubicBezTo>
                <a:cubicBezTo>
                  <a:pt x="3299083" y="4195093"/>
                  <a:pt x="3303339" y="4205735"/>
                  <a:pt x="3301211" y="4207863"/>
                </a:cubicBezTo>
                <a:cubicBezTo>
                  <a:pt x="3299083" y="4203606"/>
                  <a:pt x="3292698" y="4203606"/>
                  <a:pt x="3288442" y="4201478"/>
                </a:cubicBezTo>
                <a:cubicBezTo>
                  <a:pt x="3290570" y="4205735"/>
                  <a:pt x="3288442" y="4205735"/>
                  <a:pt x="3288442" y="4207863"/>
                </a:cubicBezTo>
                <a:cubicBezTo>
                  <a:pt x="3290570" y="4205735"/>
                  <a:pt x="3292698" y="4203606"/>
                  <a:pt x="3296955" y="4209991"/>
                </a:cubicBezTo>
                <a:cubicBezTo>
                  <a:pt x="3290570" y="4209991"/>
                  <a:pt x="3286313" y="4212120"/>
                  <a:pt x="3294826" y="4220633"/>
                </a:cubicBezTo>
                <a:cubicBezTo>
                  <a:pt x="3288442" y="4220633"/>
                  <a:pt x="3290570" y="4214248"/>
                  <a:pt x="3286313" y="4214248"/>
                </a:cubicBezTo>
                <a:cubicBezTo>
                  <a:pt x="3290570" y="4224890"/>
                  <a:pt x="3284185" y="4216377"/>
                  <a:pt x="3282057" y="4218505"/>
                </a:cubicBezTo>
                <a:cubicBezTo>
                  <a:pt x="3282057" y="4222762"/>
                  <a:pt x="3286313" y="4224890"/>
                  <a:pt x="3290570" y="4229147"/>
                </a:cubicBezTo>
                <a:cubicBezTo>
                  <a:pt x="3284185" y="4222762"/>
                  <a:pt x="3296955" y="4224890"/>
                  <a:pt x="3299083" y="4220633"/>
                </a:cubicBezTo>
                <a:cubicBezTo>
                  <a:pt x="3299083" y="4224890"/>
                  <a:pt x="3303339" y="4227019"/>
                  <a:pt x="3305468" y="4229147"/>
                </a:cubicBezTo>
                <a:cubicBezTo>
                  <a:pt x="3301211" y="4231275"/>
                  <a:pt x="3296955" y="4231275"/>
                  <a:pt x="3299083" y="4235532"/>
                </a:cubicBezTo>
                <a:cubicBezTo>
                  <a:pt x="3305468" y="4241917"/>
                  <a:pt x="3307596" y="4239789"/>
                  <a:pt x="3311852" y="4239789"/>
                </a:cubicBezTo>
                <a:cubicBezTo>
                  <a:pt x="3303339" y="4244046"/>
                  <a:pt x="3299083" y="4241917"/>
                  <a:pt x="3288442" y="4235532"/>
                </a:cubicBezTo>
                <a:cubicBezTo>
                  <a:pt x="3290570" y="4244046"/>
                  <a:pt x="3277800" y="4235532"/>
                  <a:pt x="3271415" y="4237661"/>
                </a:cubicBezTo>
                <a:cubicBezTo>
                  <a:pt x="3267159" y="4233404"/>
                  <a:pt x="3267159" y="4227019"/>
                  <a:pt x="3262902" y="4224890"/>
                </a:cubicBezTo>
                <a:cubicBezTo>
                  <a:pt x="3260774" y="4229147"/>
                  <a:pt x="3254389" y="4229147"/>
                  <a:pt x="3252261" y="4233404"/>
                </a:cubicBezTo>
                <a:cubicBezTo>
                  <a:pt x="3254389" y="4237661"/>
                  <a:pt x="3262902" y="4241917"/>
                  <a:pt x="3256517" y="4241917"/>
                </a:cubicBezTo>
                <a:cubicBezTo>
                  <a:pt x="3252261" y="4237661"/>
                  <a:pt x="3256517" y="4235532"/>
                  <a:pt x="3248004" y="4233404"/>
                </a:cubicBezTo>
                <a:cubicBezTo>
                  <a:pt x="3252261" y="4239789"/>
                  <a:pt x="3248004" y="4235532"/>
                  <a:pt x="3245876" y="4239789"/>
                </a:cubicBezTo>
                <a:cubicBezTo>
                  <a:pt x="3248004" y="4241917"/>
                  <a:pt x="3250133" y="4246174"/>
                  <a:pt x="3254389" y="4248303"/>
                </a:cubicBezTo>
                <a:cubicBezTo>
                  <a:pt x="3254389" y="4246174"/>
                  <a:pt x="3258646" y="4244046"/>
                  <a:pt x="3260774" y="4248303"/>
                </a:cubicBezTo>
                <a:cubicBezTo>
                  <a:pt x="3258646" y="4250431"/>
                  <a:pt x="3254389" y="4248303"/>
                  <a:pt x="3256517" y="4254688"/>
                </a:cubicBezTo>
                <a:cubicBezTo>
                  <a:pt x="3260774" y="4256816"/>
                  <a:pt x="3262902" y="4250431"/>
                  <a:pt x="3262902" y="4256816"/>
                </a:cubicBezTo>
                <a:cubicBezTo>
                  <a:pt x="3260774" y="4256816"/>
                  <a:pt x="3262902" y="4258945"/>
                  <a:pt x="3265031" y="4261073"/>
                </a:cubicBezTo>
                <a:cubicBezTo>
                  <a:pt x="3260774" y="4261073"/>
                  <a:pt x="3256517" y="4258945"/>
                  <a:pt x="3252261" y="4254688"/>
                </a:cubicBezTo>
                <a:cubicBezTo>
                  <a:pt x="3252261" y="4256816"/>
                  <a:pt x="3245876" y="4254688"/>
                  <a:pt x="3248004" y="4258945"/>
                </a:cubicBezTo>
                <a:cubicBezTo>
                  <a:pt x="3241620" y="4256816"/>
                  <a:pt x="3230978" y="4248303"/>
                  <a:pt x="3230978" y="4254688"/>
                </a:cubicBezTo>
                <a:cubicBezTo>
                  <a:pt x="3233107" y="4261073"/>
                  <a:pt x="3241620" y="4258945"/>
                  <a:pt x="3241620" y="4267458"/>
                </a:cubicBezTo>
                <a:cubicBezTo>
                  <a:pt x="3235235" y="4265330"/>
                  <a:pt x="3235235" y="4256816"/>
                  <a:pt x="3228850" y="4256816"/>
                </a:cubicBezTo>
                <a:cubicBezTo>
                  <a:pt x="3222465" y="4258945"/>
                  <a:pt x="3216080" y="4263202"/>
                  <a:pt x="3218209" y="4273844"/>
                </a:cubicBezTo>
                <a:cubicBezTo>
                  <a:pt x="3209696" y="4265330"/>
                  <a:pt x="3211824" y="4278100"/>
                  <a:pt x="3209696" y="4278100"/>
                </a:cubicBezTo>
                <a:cubicBezTo>
                  <a:pt x="3205439" y="4278100"/>
                  <a:pt x="3196926" y="4269587"/>
                  <a:pt x="3196926" y="4273844"/>
                </a:cubicBezTo>
                <a:cubicBezTo>
                  <a:pt x="3199054" y="4280229"/>
                  <a:pt x="3203311" y="4290871"/>
                  <a:pt x="3205439" y="4295128"/>
                </a:cubicBezTo>
                <a:cubicBezTo>
                  <a:pt x="3201182" y="4292999"/>
                  <a:pt x="3196926" y="4290871"/>
                  <a:pt x="3192669" y="4290871"/>
                </a:cubicBezTo>
                <a:cubicBezTo>
                  <a:pt x="3186285" y="4286614"/>
                  <a:pt x="3196926" y="4286614"/>
                  <a:pt x="3190541" y="4282357"/>
                </a:cubicBezTo>
                <a:cubicBezTo>
                  <a:pt x="3186285" y="4284486"/>
                  <a:pt x="3177772" y="4288742"/>
                  <a:pt x="3184156" y="4297256"/>
                </a:cubicBezTo>
                <a:cubicBezTo>
                  <a:pt x="3188413" y="4297256"/>
                  <a:pt x="3186285" y="4290871"/>
                  <a:pt x="3192669" y="4295128"/>
                </a:cubicBezTo>
                <a:cubicBezTo>
                  <a:pt x="3192669" y="4303641"/>
                  <a:pt x="3182028" y="4305770"/>
                  <a:pt x="3177772" y="4307898"/>
                </a:cubicBezTo>
                <a:cubicBezTo>
                  <a:pt x="3177772" y="4310027"/>
                  <a:pt x="3177772" y="4312155"/>
                  <a:pt x="3177772" y="4312155"/>
                </a:cubicBezTo>
                <a:cubicBezTo>
                  <a:pt x="3182028" y="4318540"/>
                  <a:pt x="3186285" y="4324925"/>
                  <a:pt x="3190541" y="4329182"/>
                </a:cubicBezTo>
                <a:cubicBezTo>
                  <a:pt x="3190541" y="4329182"/>
                  <a:pt x="3190541" y="4327054"/>
                  <a:pt x="3190541" y="4322797"/>
                </a:cubicBezTo>
                <a:cubicBezTo>
                  <a:pt x="3186285" y="4318540"/>
                  <a:pt x="3184156" y="4314283"/>
                  <a:pt x="3182028" y="4310027"/>
                </a:cubicBezTo>
                <a:cubicBezTo>
                  <a:pt x="3186285" y="4310027"/>
                  <a:pt x="3190541" y="4310027"/>
                  <a:pt x="3190541" y="4303641"/>
                </a:cubicBezTo>
                <a:cubicBezTo>
                  <a:pt x="3192669" y="4305770"/>
                  <a:pt x="3192669" y="4307898"/>
                  <a:pt x="3194798" y="4310027"/>
                </a:cubicBezTo>
                <a:cubicBezTo>
                  <a:pt x="3190541" y="4301513"/>
                  <a:pt x="3196926" y="4307898"/>
                  <a:pt x="3196926" y="4301513"/>
                </a:cubicBezTo>
                <a:cubicBezTo>
                  <a:pt x="3199054" y="4307898"/>
                  <a:pt x="3199054" y="4316412"/>
                  <a:pt x="3205439" y="4322797"/>
                </a:cubicBezTo>
                <a:cubicBezTo>
                  <a:pt x="3205439" y="4322797"/>
                  <a:pt x="3205439" y="4320669"/>
                  <a:pt x="3205439" y="4318540"/>
                </a:cubicBezTo>
                <a:cubicBezTo>
                  <a:pt x="3205439" y="4312155"/>
                  <a:pt x="3203311" y="4307898"/>
                  <a:pt x="3207567" y="4307898"/>
                </a:cubicBezTo>
                <a:cubicBezTo>
                  <a:pt x="3207567" y="4307898"/>
                  <a:pt x="3207567" y="4307898"/>
                  <a:pt x="3209696" y="4307898"/>
                </a:cubicBezTo>
                <a:cubicBezTo>
                  <a:pt x="3209696" y="4307898"/>
                  <a:pt x="3209696" y="4307898"/>
                  <a:pt x="3209696" y="4310027"/>
                </a:cubicBezTo>
                <a:cubicBezTo>
                  <a:pt x="3211824" y="4312155"/>
                  <a:pt x="3211824" y="4316412"/>
                  <a:pt x="3216080" y="4318540"/>
                </a:cubicBezTo>
                <a:cubicBezTo>
                  <a:pt x="3218209" y="4318540"/>
                  <a:pt x="3216080" y="4310027"/>
                  <a:pt x="3222465" y="4316412"/>
                </a:cubicBezTo>
                <a:cubicBezTo>
                  <a:pt x="3224593" y="4320669"/>
                  <a:pt x="3224593" y="4322797"/>
                  <a:pt x="3228850" y="4327054"/>
                </a:cubicBezTo>
                <a:cubicBezTo>
                  <a:pt x="3233107" y="4331311"/>
                  <a:pt x="3228850" y="4320669"/>
                  <a:pt x="3237363" y="4329182"/>
                </a:cubicBezTo>
                <a:cubicBezTo>
                  <a:pt x="3235235" y="4327054"/>
                  <a:pt x="3235235" y="4324925"/>
                  <a:pt x="3233107" y="4322797"/>
                </a:cubicBezTo>
                <a:cubicBezTo>
                  <a:pt x="3241620" y="4329182"/>
                  <a:pt x="3243748" y="4327054"/>
                  <a:pt x="3245876" y="4322797"/>
                </a:cubicBezTo>
                <a:cubicBezTo>
                  <a:pt x="3254389" y="4333439"/>
                  <a:pt x="3252261" y="4327054"/>
                  <a:pt x="3260774" y="4333439"/>
                </a:cubicBezTo>
                <a:cubicBezTo>
                  <a:pt x="3258646" y="4354723"/>
                  <a:pt x="3245876" y="4354723"/>
                  <a:pt x="3248004" y="4380264"/>
                </a:cubicBezTo>
                <a:cubicBezTo>
                  <a:pt x="3241620" y="4378136"/>
                  <a:pt x="3241620" y="4386649"/>
                  <a:pt x="3243748" y="4395163"/>
                </a:cubicBezTo>
                <a:cubicBezTo>
                  <a:pt x="3237363" y="4388778"/>
                  <a:pt x="3235235" y="4397291"/>
                  <a:pt x="3243748" y="4412190"/>
                </a:cubicBezTo>
                <a:cubicBezTo>
                  <a:pt x="3241620" y="4405805"/>
                  <a:pt x="3237363" y="4393034"/>
                  <a:pt x="3243748" y="4397291"/>
                </a:cubicBezTo>
                <a:cubicBezTo>
                  <a:pt x="3243748" y="4405805"/>
                  <a:pt x="3248004" y="4420704"/>
                  <a:pt x="3241620" y="4418575"/>
                </a:cubicBezTo>
                <a:cubicBezTo>
                  <a:pt x="3245876" y="4424961"/>
                  <a:pt x="3245876" y="4429217"/>
                  <a:pt x="3243748" y="4429217"/>
                </a:cubicBezTo>
                <a:cubicBezTo>
                  <a:pt x="3241620" y="4424961"/>
                  <a:pt x="3241620" y="4416447"/>
                  <a:pt x="3237363" y="4412190"/>
                </a:cubicBezTo>
                <a:cubicBezTo>
                  <a:pt x="3235235" y="4416447"/>
                  <a:pt x="3245876" y="4433474"/>
                  <a:pt x="3245876" y="4439859"/>
                </a:cubicBezTo>
                <a:cubicBezTo>
                  <a:pt x="3243748" y="4437731"/>
                  <a:pt x="3241620" y="4433474"/>
                  <a:pt x="3239491" y="4431346"/>
                </a:cubicBezTo>
                <a:cubicBezTo>
                  <a:pt x="3239491" y="4435603"/>
                  <a:pt x="3239491" y="4444116"/>
                  <a:pt x="3235235" y="4433474"/>
                </a:cubicBezTo>
                <a:cubicBezTo>
                  <a:pt x="3235235" y="4435603"/>
                  <a:pt x="3235235" y="4435603"/>
                  <a:pt x="3235235" y="4435603"/>
                </a:cubicBezTo>
                <a:cubicBezTo>
                  <a:pt x="3237363" y="4441988"/>
                  <a:pt x="3239491" y="4446245"/>
                  <a:pt x="3243748" y="4450501"/>
                </a:cubicBezTo>
                <a:cubicBezTo>
                  <a:pt x="3243748" y="4448373"/>
                  <a:pt x="3241620" y="4444116"/>
                  <a:pt x="3239491" y="4441988"/>
                </a:cubicBezTo>
                <a:cubicBezTo>
                  <a:pt x="3248004" y="4448373"/>
                  <a:pt x="3239491" y="4435603"/>
                  <a:pt x="3241620" y="4437731"/>
                </a:cubicBezTo>
                <a:cubicBezTo>
                  <a:pt x="3248004" y="4448373"/>
                  <a:pt x="3243748" y="4441988"/>
                  <a:pt x="3245876" y="4450501"/>
                </a:cubicBezTo>
                <a:cubicBezTo>
                  <a:pt x="3250133" y="4454758"/>
                  <a:pt x="3254389" y="4459015"/>
                  <a:pt x="3254389" y="4456887"/>
                </a:cubicBezTo>
                <a:cubicBezTo>
                  <a:pt x="3256517" y="4461144"/>
                  <a:pt x="3256517" y="4467529"/>
                  <a:pt x="3260774" y="4471786"/>
                </a:cubicBezTo>
                <a:cubicBezTo>
                  <a:pt x="3256517" y="4461144"/>
                  <a:pt x="3245876" y="4435603"/>
                  <a:pt x="3256517" y="4448373"/>
                </a:cubicBezTo>
                <a:cubicBezTo>
                  <a:pt x="3256517" y="4446245"/>
                  <a:pt x="3256517" y="4444116"/>
                  <a:pt x="3258646" y="4441988"/>
                </a:cubicBezTo>
                <a:cubicBezTo>
                  <a:pt x="3256517" y="4439859"/>
                  <a:pt x="3254389" y="4437731"/>
                  <a:pt x="3252261" y="4435603"/>
                </a:cubicBezTo>
                <a:cubicBezTo>
                  <a:pt x="3256517" y="4437731"/>
                  <a:pt x="3258646" y="4439859"/>
                  <a:pt x="3258646" y="4437731"/>
                </a:cubicBezTo>
                <a:cubicBezTo>
                  <a:pt x="3254389" y="4410062"/>
                  <a:pt x="3267159" y="4401548"/>
                  <a:pt x="3273544" y="4390906"/>
                </a:cubicBezTo>
                <a:cubicBezTo>
                  <a:pt x="3277800" y="4405805"/>
                  <a:pt x="3277800" y="4405805"/>
                  <a:pt x="3279928" y="4414319"/>
                </a:cubicBezTo>
                <a:cubicBezTo>
                  <a:pt x="3282057" y="4414319"/>
                  <a:pt x="3284185" y="4412190"/>
                  <a:pt x="3284185" y="4407933"/>
                </a:cubicBezTo>
                <a:cubicBezTo>
                  <a:pt x="3286313" y="4407933"/>
                  <a:pt x="3292698" y="4416447"/>
                  <a:pt x="3292698" y="4414319"/>
                </a:cubicBezTo>
                <a:cubicBezTo>
                  <a:pt x="3286313" y="4401548"/>
                  <a:pt x="3299083" y="4416447"/>
                  <a:pt x="3294826" y="4403677"/>
                </a:cubicBezTo>
                <a:cubicBezTo>
                  <a:pt x="3299083" y="4410062"/>
                  <a:pt x="3296955" y="4403677"/>
                  <a:pt x="3301211" y="4405805"/>
                </a:cubicBezTo>
                <a:cubicBezTo>
                  <a:pt x="3301211" y="4410062"/>
                  <a:pt x="3299083" y="4407933"/>
                  <a:pt x="3301211" y="4412190"/>
                </a:cubicBezTo>
                <a:cubicBezTo>
                  <a:pt x="3303339" y="4416447"/>
                  <a:pt x="3307596" y="4422832"/>
                  <a:pt x="3307596" y="4420704"/>
                </a:cubicBezTo>
                <a:cubicBezTo>
                  <a:pt x="3313981" y="4439859"/>
                  <a:pt x="3313981" y="4450501"/>
                  <a:pt x="3318237" y="4465400"/>
                </a:cubicBezTo>
                <a:cubicBezTo>
                  <a:pt x="3318237" y="4473914"/>
                  <a:pt x="3322494" y="4497326"/>
                  <a:pt x="3318237" y="4497326"/>
                </a:cubicBezTo>
                <a:cubicBezTo>
                  <a:pt x="3326750" y="4516482"/>
                  <a:pt x="3322494" y="4524996"/>
                  <a:pt x="3320366" y="4531381"/>
                </a:cubicBezTo>
                <a:cubicBezTo>
                  <a:pt x="3324622" y="4548408"/>
                  <a:pt x="3322494" y="4552665"/>
                  <a:pt x="3320366" y="4561179"/>
                </a:cubicBezTo>
                <a:cubicBezTo>
                  <a:pt x="3318237" y="4559050"/>
                  <a:pt x="3318237" y="4556922"/>
                  <a:pt x="3316109" y="4554793"/>
                </a:cubicBezTo>
                <a:cubicBezTo>
                  <a:pt x="3318237" y="4561179"/>
                  <a:pt x="3311852" y="4561179"/>
                  <a:pt x="3320366" y="4569692"/>
                </a:cubicBezTo>
                <a:cubicBezTo>
                  <a:pt x="3320366" y="4569692"/>
                  <a:pt x="3320366" y="4569692"/>
                  <a:pt x="3311852" y="4561179"/>
                </a:cubicBezTo>
                <a:cubicBezTo>
                  <a:pt x="3311852" y="4571821"/>
                  <a:pt x="3313981" y="4588848"/>
                  <a:pt x="3326750" y="4612260"/>
                </a:cubicBezTo>
                <a:cubicBezTo>
                  <a:pt x="3322494" y="4612260"/>
                  <a:pt x="3322494" y="4614389"/>
                  <a:pt x="3328879" y="4625031"/>
                </a:cubicBezTo>
                <a:cubicBezTo>
                  <a:pt x="3313981" y="4614389"/>
                  <a:pt x="3307596" y="4620774"/>
                  <a:pt x="3309724" y="4633545"/>
                </a:cubicBezTo>
                <a:cubicBezTo>
                  <a:pt x="3311852" y="4635673"/>
                  <a:pt x="3307596" y="4629288"/>
                  <a:pt x="3311852" y="4631416"/>
                </a:cubicBezTo>
                <a:cubicBezTo>
                  <a:pt x="3316109" y="4639930"/>
                  <a:pt x="3316109" y="4639930"/>
                  <a:pt x="3320366" y="4646315"/>
                </a:cubicBezTo>
                <a:cubicBezTo>
                  <a:pt x="3320366" y="4648443"/>
                  <a:pt x="3316109" y="4646315"/>
                  <a:pt x="3320366" y="4652700"/>
                </a:cubicBezTo>
                <a:cubicBezTo>
                  <a:pt x="3316109" y="4648443"/>
                  <a:pt x="3311852" y="4646315"/>
                  <a:pt x="3311852" y="4648443"/>
                </a:cubicBezTo>
                <a:cubicBezTo>
                  <a:pt x="3316109" y="4652700"/>
                  <a:pt x="3318237" y="4659085"/>
                  <a:pt x="3322494" y="4663342"/>
                </a:cubicBezTo>
                <a:cubicBezTo>
                  <a:pt x="3305468" y="4654829"/>
                  <a:pt x="3299083" y="4661214"/>
                  <a:pt x="3303339" y="4682498"/>
                </a:cubicBezTo>
                <a:cubicBezTo>
                  <a:pt x="3294826" y="4673984"/>
                  <a:pt x="3305468" y="4691012"/>
                  <a:pt x="3303339" y="4691012"/>
                </a:cubicBezTo>
                <a:cubicBezTo>
                  <a:pt x="3316109" y="4705910"/>
                  <a:pt x="3303339" y="4703782"/>
                  <a:pt x="3318237" y="4718681"/>
                </a:cubicBezTo>
                <a:cubicBezTo>
                  <a:pt x="3294826" y="4705910"/>
                  <a:pt x="3311852" y="4748479"/>
                  <a:pt x="3301211" y="4748479"/>
                </a:cubicBezTo>
                <a:cubicBezTo>
                  <a:pt x="3307596" y="4759121"/>
                  <a:pt x="3307596" y="4767634"/>
                  <a:pt x="3303339" y="4769763"/>
                </a:cubicBezTo>
                <a:cubicBezTo>
                  <a:pt x="3309724" y="4786790"/>
                  <a:pt x="3303339" y="4791047"/>
                  <a:pt x="3299083" y="4795304"/>
                </a:cubicBezTo>
                <a:cubicBezTo>
                  <a:pt x="3303339" y="4808074"/>
                  <a:pt x="3301211" y="4810202"/>
                  <a:pt x="3305468" y="4820844"/>
                </a:cubicBezTo>
                <a:cubicBezTo>
                  <a:pt x="3301211" y="4820844"/>
                  <a:pt x="3296955" y="4812331"/>
                  <a:pt x="3296955" y="4814459"/>
                </a:cubicBezTo>
                <a:cubicBezTo>
                  <a:pt x="3307596" y="4827230"/>
                  <a:pt x="3303339" y="4831487"/>
                  <a:pt x="3301211" y="4833615"/>
                </a:cubicBezTo>
                <a:cubicBezTo>
                  <a:pt x="3301211" y="4831487"/>
                  <a:pt x="3299083" y="4829358"/>
                  <a:pt x="3296955" y="4827230"/>
                </a:cubicBezTo>
                <a:cubicBezTo>
                  <a:pt x="3303339" y="4842129"/>
                  <a:pt x="3301211" y="4850642"/>
                  <a:pt x="3292698" y="4848514"/>
                </a:cubicBezTo>
                <a:cubicBezTo>
                  <a:pt x="3292698" y="4844257"/>
                  <a:pt x="3286313" y="4827230"/>
                  <a:pt x="3296955" y="4842129"/>
                </a:cubicBezTo>
                <a:cubicBezTo>
                  <a:pt x="3296955" y="4837872"/>
                  <a:pt x="3292698" y="4827230"/>
                  <a:pt x="3290570" y="4822973"/>
                </a:cubicBezTo>
                <a:cubicBezTo>
                  <a:pt x="3288442" y="4820844"/>
                  <a:pt x="3288442" y="4820844"/>
                  <a:pt x="3286313" y="4818716"/>
                </a:cubicBezTo>
                <a:cubicBezTo>
                  <a:pt x="3282057" y="4814459"/>
                  <a:pt x="3290570" y="4818716"/>
                  <a:pt x="3284185" y="4808074"/>
                </a:cubicBezTo>
                <a:cubicBezTo>
                  <a:pt x="3284185" y="4812331"/>
                  <a:pt x="3277800" y="4814459"/>
                  <a:pt x="3286313" y="4827230"/>
                </a:cubicBezTo>
                <a:cubicBezTo>
                  <a:pt x="3269287" y="4814459"/>
                  <a:pt x="3286313" y="4848514"/>
                  <a:pt x="3271415" y="4842129"/>
                </a:cubicBezTo>
                <a:cubicBezTo>
                  <a:pt x="3275672" y="4850642"/>
                  <a:pt x="3269287" y="4846385"/>
                  <a:pt x="3277800" y="4854899"/>
                </a:cubicBezTo>
                <a:cubicBezTo>
                  <a:pt x="3271415" y="4848514"/>
                  <a:pt x="3275672" y="4852771"/>
                  <a:pt x="3273544" y="4852771"/>
                </a:cubicBezTo>
                <a:cubicBezTo>
                  <a:pt x="3271415" y="4850642"/>
                  <a:pt x="3271415" y="4848514"/>
                  <a:pt x="3269287" y="4846385"/>
                </a:cubicBezTo>
                <a:cubicBezTo>
                  <a:pt x="3273544" y="4857027"/>
                  <a:pt x="3265031" y="4852771"/>
                  <a:pt x="3269287" y="4861284"/>
                </a:cubicBezTo>
                <a:cubicBezTo>
                  <a:pt x="3271415" y="4861284"/>
                  <a:pt x="3271415" y="4859156"/>
                  <a:pt x="3275672" y="4865541"/>
                </a:cubicBezTo>
                <a:cubicBezTo>
                  <a:pt x="3265031" y="4859156"/>
                  <a:pt x="3273544" y="4869798"/>
                  <a:pt x="3271415" y="4867669"/>
                </a:cubicBezTo>
                <a:cubicBezTo>
                  <a:pt x="3269287" y="4861284"/>
                  <a:pt x="3267159" y="4865541"/>
                  <a:pt x="3262902" y="4861284"/>
                </a:cubicBezTo>
                <a:cubicBezTo>
                  <a:pt x="3265031" y="4867669"/>
                  <a:pt x="3260774" y="4867669"/>
                  <a:pt x="3265031" y="4874055"/>
                </a:cubicBezTo>
                <a:cubicBezTo>
                  <a:pt x="3269287" y="4876183"/>
                  <a:pt x="3275672" y="4886825"/>
                  <a:pt x="3269287" y="4880440"/>
                </a:cubicBezTo>
                <a:cubicBezTo>
                  <a:pt x="3269287" y="4880440"/>
                  <a:pt x="3269287" y="4880440"/>
                  <a:pt x="3262902" y="4874055"/>
                </a:cubicBezTo>
                <a:cubicBezTo>
                  <a:pt x="3262902" y="4882568"/>
                  <a:pt x="3260774" y="4888954"/>
                  <a:pt x="3262902" y="4899596"/>
                </a:cubicBezTo>
                <a:cubicBezTo>
                  <a:pt x="3258646" y="4893210"/>
                  <a:pt x="3265031" y="4895339"/>
                  <a:pt x="3258646" y="4888954"/>
                </a:cubicBezTo>
                <a:cubicBezTo>
                  <a:pt x="3254389" y="4891082"/>
                  <a:pt x="3256517" y="4895339"/>
                  <a:pt x="3258646" y="4901724"/>
                </a:cubicBezTo>
                <a:cubicBezTo>
                  <a:pt x="3256517" y="4899596"/>
                  <a:pt x="3256517" y="4897467"/>
                  <a:pt x="3254389" y="4895339"/>
                </a:cubicBezTo>
                <a:cubicBezTo>
                  <a:pt x="3258646" y="4901724"/>
                  <a:pt x="3252261" y="4897467"/>
                  <a:pt x="3254389" y="4901724"/>
                </a:cubicBezTo>
                <a:cubicBezTo>
                  <a:pt x="3254389" y="4901724"/>
                  <a:pt x="3256517" y="4903852"/>
                  <a:pt x="3256517" y="4905981"/>
                </a:cubicBezTo>
                <a:cubicBezTo>
                  <a:pt x="3250133" y="4901724"/>
                  <a:pt x="3258646" y="4912366"/>
                  <a:pt x="3256517" y="4912366"/>
                </a:cubicBezTo>
                <a:cubicBezTo>
                  <a:pt x="3256517" y="4908109"/>
                  <a:pt x="3254389" y="4905981"/>
                  <a:pt x="3250133" y="4903852"/>
                </a:cubicBezTo>
                <a:cubicBezTo>
                  <a:pt x="3245876" y="4908109"/>
                  <a:pt x="3241620" y="4910238"/>
                  <a:pt x="3243748" y="4920880"/>
                </a:cubicBezTo>
                <a:cubicBezTo>
                  <a:pt x="3241620" y="4918751"/>
                  <a:pt x="3235235" y="4912366"/>
                  <a:pt x="3241620" y="4923008"/>
                </a:cubicBezTo>
                <a:cubicBezTo>
                  <a:pt x="3239491" y="4923008"/>
                  <a:pt x="3237363" y="4918751"/>
                  <a:pt x="3235235" y="4918751"/>
                </a:cubicBezTo>
                <a:cubicBezTo>
                  <a:pt x="3239491" y="4925136"/>
                  <a:pt x="3237363" y="4929393"/>
                  <a:pt x="3228850" y="4925136"/>
                </a:cubicBezTo>
                <a:cubicBezTo>
                  <a:pt x="3228850" y="4925136"/>
                  <a:pt x="3228850" y="4925136"/>
                  <a:pt x="3233107" y="4931522"/>
                </a:cubicBezTo>
                <a:cubicBezTo>
                  <a:pt x="3207567" y="4929393"/>
                  <a:pt x="3209696" y="4957063"/>
                  <a:pt x="3190541" y="4961319"/>
                </a:cubicBezTo>
                <a:cubicBezTo>
                  <a:pt x="3192669" y="4969833"/>
                  <a:pt x="3186285" y="4969833"/>
                  <a:pt x="3184156" y="4971961"/>
                </a:cubicBezTo>
                <a:cubicBezTo>
                  <a:pt x="3184156" y="4971961"/>
                  <a:pt x="3184156" y="4971961"/>
                  <a:pt x="3186285" y="4978347"/>
                </a:cubicBezTo>
                <a:cubicBezTo>
                  <a:pt x="3179900" y="4974090"/>
                  <a:pt x="3179900" y="4980475"/>
                  <a:pt x="3182028" y="4984732"/>
                </a:cubicBezTo>
                <a:cubicBezTo>
                  <a:pt x="3173515" y="4976218"/>
                  <a:pt x="3179900" y="4986860"/>
                  <a:pt x="3179900" y="4988989"/>
                </a:cubicBezTo>
                <a:cubicBezTo>
                  <a:pt x="3165002" y="4988989"/>
                  <a:pt x="3167130" y="5010273"/>
                  <a:pt x="3156489" y="5012401"/>
                </a:cubicBezTo>
                <a:cubicBezTo>
                  <a:pt x="3156489" y="5014530"/>
                  <a:pt x="3156489" y="5014530"/>
                  <a:pt x="3156489" y="5016658"/>
                </a:cubicBezTo>
                <a:cubicBezTo>
                  <a:pt x="3154361" y="5020915"/>
                  <a:pt x="3150104" y="5025172"/>
                  <a:pt x="3147976" y="5027300"/>
                </a:cubicBezTo>
                <a:cubicBezTo>
                  <a:pt x="3147976" y="5027300"/>
                  <a:pt x="3147976" y="5027300"/>
                  <a:pt x="3135206" y="5040071"/>
                </a:cubicBezTo>
                <a:cubicBezTo>
                  <a:pt x="3128821" y="5048584"/>
                  <a:pt x="3122437" y="5057098"/>
                  <a:pt x="3113923" y="5065611"/>
                </a:cubicBezTo>
                <a:cubicBezTo>
                  <a:pt x="3113923" y="5065611"/>
                  <a:pt x="3113923" y="5065611"/>
                  <a:pt x="3086256" y="5095409"/>
                </a:cubicBezTo>
                <a:cubicBezTo>
                  <a:pt x="3086256" y="5095409"/>
                  <a:pt x="3086256" y="5095409"/>
                  <a:pt x="3077743" y="5101794"/>
                </a:cubicBezTo>
                <a:cubicBezTo>
                  <a:pt x="3077743" y="5101794"/>
                  <a:pt x="3077743" y="5101794"/>
                  <a:pt x="3075615" y="5106051"/>
                </a:cubicBezTo>
                <a:cubicBezTo>
                  <a:pt x="3075615" y="5106051"/>
                  <a:pt x="3075615" y="5106051"/>
                  <a:pt x="3073486" y="5108180"/>
                </a:cubicBezTo>
                <a:cubicBezTo>
                  <a:pt x="3073486" y="5108180"/>
                  <a:pt x="3073486" y="5108180"/>
                  <a:pt x="3064973" y="5118822"/>
                </a:cubicBezTo>
                <a:cubicBezTo>
                  <a:pt x="3058588" y="5125207"/>
                  <a:pt x="3052204" y="5131592"/>
                  <a:pt x="3045819" y="5137977"/>
                </a:cubicBezTo>
                <a:cubicBezTo>
                  <a:pt x="3045819" y="5137977"/>
                  <a:pt x="3045819" y="5137977"/>
                  <a:pt x="3037306" y="5148619"/>
                </a:cubicBezTo>
                <a:cubicBezTo>
                  <a:pt x="3033049" y="5150748"/>
                  <a:pt x="3030921" y="5152876"/>
                  <a:pt x="3028793" y="5157133"/>
                </a:cubicBezTo>
                <a:cubicBezTo>
                  <a:pt x="3024536" y="5161390"/>
                  <a:pt x="3018151" y="5165647"/>
                  <a:pt x="3013895" y="5172032"/>
                </a:cubicBezTo>
                <a:cubicBezTo>
                  <a:pt x="3007510" y="5176289"/>
                  <a:pt x="3001125" y="5180545"/>
                  <a:pt x="2996869" y="5184802"/>
                </a:cubicBezTo>
                <a:cubicBezTo>
                  <a:pt x="2998997" y="5189059"/>
                  <a:pt x="2998997" y="5191187"/>
                  <a:pt x="2996869" y="5189059"/>
                </a:cubicBezTo>
                <a:cubicBezTo>
                  <a:pt x="2994740" y="5186931"/>
                  <a:pt x="2996869" y="5186931"/>
                  <a:pt x="2994740" y="5184802"/>
                </a:cubicBezTo>
                <a:cubicBezTo>
                  <a:pt x="2988356" y="5180545"/>
                  <a:pt x="2996869" y="5189059"/>
                  <a:pt x="2996869" y="5191187"/>
                </a:cubicBezTo>
                <a:cubicBezTo>
                  <a:pt x="2994740" y="5189059"/>
                  <a:pt x="2992612" y="5186931"/>
                  <a:pt x="2990484" y="5186931"/>
                </a:cubicBezTo>
                <a:cubicBezTo>
                  <a:pt x="2988356" y="5195444"/>
                  <a:pt x="2981971" y="5197573"/>
                  <a:pt x="2979843" y="5206086"/>
                </a:cubicBezTo>
                <a:cubicBezTo>
                  <a:pt x="2977714" y="5203958"/>
                  <a:pt x="2975586" y="5199701"/>
                  <a:pt x="2975586" y="5201830"/>
                </a:cubicBezTo>
                <a:cubicBezTo>
                  <a:pt x="2975586" y="5201830"/>
                  <a:pt x="2975586" y="5201830"/>
                  <a:pt x="2979843" y="5208215"/>
                </a:cubicBezTo>
                <a:cubicBezTo>
                  <a:pt x="2975586" y="5208215"/>
                  <a:pt x="2973458" y="5210343"/>
                  <a:pt x="2969201" y="5212472"/>
                </a:cubicBezTo>
                <a:cubicBezTo>
                  <a:pt x="2967073" y="5214600"/>
                  <a:pt x="2964945" y="5218857"/>
                  <a:pt x="2962816" y="5220985"/>
                </a:cubicBezTo>
                <a:cubicBezTo>
                  <a:pt x="2958560" y="5225242"/>
                  <a:pt x="2954303" y="5231627"/>
                  <a:pt x="2947918" y="5233756"/>
                </a:cubicBezTo>
                <a:cubicBezTo>
                  <a:pt x="2945790" y="5240141"/>
                  <a:pt x="2943662" y="5246526"/>
                  <a:pt x="2933021" y="5242269"/>
                </a:cubicBezTo>
                <a:cubicBezTo>
                  <a:pt x="2937277" y="5250783"/>
                  <a:pt x="2928764" y="5242269"/>
                  <a:pt x="2933021" y="5250783"/>
                </a:cubicBezTo>
                <a:cubicBezTo>
                  <a:pt x="2922379" y="5244398"/>
                  <a:pt x="2930892" y="5259297"/>
                  <a:pt x="2920251" y="5252911"/>
                </a:cubicBezTo>
                <a:cubicBezTo>
                  <a:pt x="2922379" y="5267810"/>
                  <a:pt x="2905353" y="5259297"/>
                  <a:pt x="2907481" y="5272067"/>
                </a:cubicBezTo>
                <a:cubicBezTo>
                  <a:pt x="2905353" y="5272067"/>
                  <a:pt x="2903225" y="5269939"/>
                  <a:pt x="2903225" y="5267810"/>
                </a:cubicBezTo>
                <a:cubicBezTo>
                  <a:pt x="2905353" y="5278452"/>
                  <a:pt x="2888327" y="5272067"/>
                  <a:pt x="2892583" y="5282709"/>
                </a:cubicBezTo>
                <a:cubicBezTo>
                  <a:pt x="2881942" y="5274195"/>
                  <a:pt x="2892583" y="5289094"/>
                  <a:pt x="2881942" y="5280581"/>
                </a:cubicBezTo>
                <a:cubicBezTo>
                  <a:pt x="2881942" y="5280581"/>
                  <a:pt x="2881942" y="5280581"/>
                  <a:pt x="2886199" y="5284837"/>
                </a:cubicBezTo>
                <a:cubicBezTo>
                  <a:pt x="2877686" y="5280581"/>
                  <a:pt x="2881942" y="5286966"/>
                  <a:pt x="2879814" y="5286966"/>
                </a:cubicBezTo>
                <a:cubicBezTo>
                  <a:pt x="2875557" y="5289094"/>
                  <a:pt x="2862788" y="5286966"/>
                  <a:pt x="2871301" y="5295479"/>
                </a:cubicBezTo>
                <a:cubicBezTo>
                  <a:pt x="2864916" y="5295479"/>
                  <a:pt x="2860659" y="5297608"/>
                  <a:pt x="2856403" y="5301865"/>
                </a:cubicBezTo>
                <a:cubicBezTo>
                  <a:pt x="2856403" y="5301865"/>
                  <a:pt x="2854275" y="5303993"/>
                  <a:pt x="2850018" y="5303993"/>
                </a:cubicBezTo>
                <a:cubicBezTo>
                  <a:pt x="2847890" y="5306122"/>
                  <a:pt x="2845762" y="5306122"/>
                  <a:pt x="2843633" y="5306122"/>
                </a:cubicBezTo>
                <a:cubicBezTo>
                  <a:pt x="2843633" y="5308250"/>
                  <a:pt x="2845762" y="5308250"/>
                  <a:pt x="2845762" y="5310378"/>
                </a:cubicBezTo>
                <a:cubicBezTo>
                  <a:pt x="2837248" y="5310378"/>
                  <a:pt x="2828735" y="5308250"/>
                  <a:pt x="2830864" y="5316764"/>
                </a:cubicBezTo>
                <a:cubicBezTo>
                  <a:pt x="2828735" y="5316764"/>
                  <a:pt x="2824479" y="5314635"/>
                  <a:pt x="2822351" y="5312507"/>
                </a:cubicBezTo>
                <a:cubicBezTo>
                  <a:pt x="2826607" y="5318892"/>
                  <a:pt x="2820222" y="5316764"/>
                  <a:pt x="2815966" y="5314635"/>
                </a:cubicBezTo>
                <a:cubicBezTo>
                  <a:pt x="2818094" y="5316764"/>
                  <a:pt x="2820222" y="5318892"/>
                  <a:pt x="2822351" y="5318892"/>
                </a:cubicBezTo>
                <a:cubicBezTo>
                  <a:pt x="2822351" y="5321020"/>
                  <a:pt x="2809581" y="5314635"/>
                  <a:pt x="2813838" y="5316764"/>
                </a:cubicBezTo>
                <a:cubicBezTo>
                  <a:pt x="2813838" y="5325277"/>
                  <a:pt x="2805324" y="5325277"/>
                  <a:pt x="2796811" y="5325277"/>
                </a:cubicBezTo>
                <a:cubicBezTo>
                  <a:pt x="2796811" y="5325277"/>
                  <a:pt x="2798940" y="5327406"/>
                  <a:pt x="2803196" y="5331662"/>
                </a:cubicBezTo>
                <a:cubicBezTo>
                  <a:pt x="2788298" y="5327406"/>
                  <a:pt x="2786170" y="5335919"/>
                  <a:pt x="2779785" y="5340176"/>
                </a:cubicBezTo>
                <a:cubicBezTo>
                  <a:pt x="2777657" y="5338048"/>
                  <a:pt x="2775529" y="5335919"/>
                  <a:pt x="2771272" y="5335919"/>
                </a:cubicBezTo>
                <a:cubicBezTo>
                  <a:pt x="2779785" y="5342304"/>
                  <a:pt x="2771272" y="5338048"/>
                  <a:pt x="2777657" y="5344433"/>
                </a:cubicBezTo>
                <a:cubicBezTo>
                  <a:pt x="2764887" y="5338048"/>
                  <a:pt x="2771272" y="5346561"/>
                  <a:pt x="2762759" y="5342304"/>
                </a:cubicBezTo>
                <a:cubicBezTo>
                  <a:pt x="2769144" y="5350818"/>
                  <a:pt x="2754246" y="5348690"/>
                  <a:pt x="2752118" y="5352946"/>
                </a:cubicBezTo>
                <a:cubicBezTo>
                  <a:pt x="2739348" y="5344433"/>
                  <a:pt x="2749989" y="5361460"/>
                  <a:pt x="2737220" y="5355075"/>
                </a:cubicBezTo>
                <a:cubicBezTo>
                  <a:pt x="2739348" y="5359332"/>
                  <a:pt x="2743605" y="5359332"/>
                  <a:pt x="2745733" y="5363589"/>
                </a:cubicBezTo>
                <a:cubicBezTo>
                  <a:pt x="2743605" y="5361460"/>
                  <a:pt x="2735092" y="5357203"/>
                  <a:pt x="2741476" y="5365717"/>
                </a:cubicBezTo>
                <a:cubicBezTo>
                  <a:pt x="2737220" y="5365717"/>
                  <a:pt x="2732963" y="5365717"/>
                  <a:pt x="2730835" y="5365717"/>
                </a:cubicBezTo>
                <a:cubicBezTo>
                  <a:pt x="2728707" y="5367845"/>
                  <a:pt x="2728707" y="5369974"/>
                  <a:pt x="2726579" y="5372102"/>
                </a:cubicBezTo>
                <a:cubicBezTo>
                  <a:pt x="2720194" y="5369974"/>
                  <a:pt x="2720194" y="5363589"/>
                  <a:pt x="2713809" y="5363589"/>
                </a:cubicBezTo>
                <a:cubicBezTo>
                  <a:pt x="2718065" y="5372102"/>
                  <a:pt x="2720194" y="5378487"/>
                  <a:pt x="2715937" y="5380616"/>
                </a:cubicBezTo>
                <a:cubicBezTo>
                  <a:pt x="2709552" y="5376359"/>
                  <a:pt x="2713809" y="5378487"/>
                  <a:pt x="2709552" y="5374231"/>
                </a:cubicBezTo>
                <a:cubicBezTo>
                  <a:pt x="2705296" y="5372102"/>
                  <a:pt x="2703168" y="5369974"/>
                  <a:pt x="2698911" y="5367845"/>
                </a:cubicBezTo>
                <a:cubicBezTo>
                  <a:pt x="2703168" y="5374231"/>
                  <a:pt x="2705296" y="5378487"/>
                  <a:pt x="2698911" y="5376359"/>
                </a:cubicBezTo>
                <a:cubicBezTo>
                  <a:pt x="2696783" y="5376359"/>
                  <a:pt x="2701039" y="5374231"/>
                  <a:pt x="2696783" y="5372102"/>
                </a:cubicBezTo>
                <a:cubicBezTo>
                  <a:pt x="2692526" y="5372102"/>
                  <a:pt x="2690398" y="5374231"/>
                  <a:pt x="2694654" y="5380616"/>
                </a:cubicBezTo>
                <a:cubicBezTo>
                  <a:pt x="2690398" y="5380616"/>
                  <a:pt x="2688270" y="5376359"/>
                  <a:pt x="2684013" y="5376359"/>
                </a:cubicBezTo>
                <a:cubicBezTo>
                  <a:pt x="2686141" y="5380616"/>
                  <a:pt x="2679757" y="5378487"/>
                  <a:pt x="2688270" y="5387001"/>
                </a:cubicBezTo>
                <a:cubicBezTo>
                  <a:pt x="2675500" y="5382744"/>
                  <a:pt x="2681885" y="5391258"/>
                  <a:pt x="2679757" y="5393386"/>
                </a:cubicBezTo>
                <a:cubicBezTo>
                  <a:pt x="2681885" y="5397643"/>
                  <a:pt x="2688270" y="5395515"/>
                  <a:pt x="2690398" y="5399771"/>
                </a:cubicBezTo>
                <a:cubicBezTo>
                  <a:pt x="2684013" y="5399771"/>
                  <a:pt x="2675500" y="5391258"/>
                  <a:pt x="2675500" y="5395515"/>
                </a:cubicBezTo>
                <a:cubicBezTo>
                  <a:pt x="2679757" y="5397643"/>
                  <a:pt x="2688270" y="5406157"/>
                  <a:pt x="2679757" y="5401900"/>
                </a:cubicBezTo>
                <a:cubicBezTo>
                  <a:pt x="2677628" y="5399771"/>
                  <a:pt x="2677628" y="5397643"/>
                  <a:pt x="2673372" y="5395515"/>
                </a:cubicBezTo>
                <a:cubicBezTo>
                  <a:pt x="2666987" y="5397643"/>
                  <a:pt x="2662730" y="5401900"/>
                  <a:pt x="2660602" y="5406157"/>
                </a:cubicBezTo>
                <a:cubicBezTo>
                  <a:pt x="2658474" y="5406157"/>
                  <a:pt x="2658474" y="5406157"/>
                  <a:pt x="2658474" y="5406157"/>
                </a:cubicBezTo>
                <a:cubicBezTo>
                  <a:pt x="2652089" y="5406157"/>
                  <a:pt x="2639319" y="5410414"/>
                  <a:pt x="2649961" y="5416799"/>
                </a:cubicBezTo>
                <a:cubicBezTo>
                  <a:pt x="2645704" y="5414670"/>
                  <a:pt x="2647833" y="5418927"/>
                  <a:pt x="2645704" y="5418927"/>
                </a:cubicBezTo>
                <a:cubicBezTo>
                  <a:pt x="2643576" y="5416799"/>
                  <a:pt x="2641448" y="5412542"/>
                  <a:pt x="2639319" y="5412542"/>
                </a:cubicBezTo>
                <a:cubicBezTo>
                  <a:pt x="2645704" y="5418927"/>
                  <a:pt x="2635063" y="5412542"/>
                  <a:pt x="2641448" y="5418927"/>
                </a:cubicBezTo>
                <a:lnTo>
                  <a:pt x="2645704" y="5418927"/>
                </a:lnTo>
                <a:lnTo>
                  <a:pt x="2647833" y="5418927"/>
                </a:lnTo>
                <a:cubicBezTo>
                  <a:pt x="2652089" y="5427441"/>
                  <a:pt x="2632935" y="5412542"/>
                  <a:pt x="2637191" y="5421056"/>
                </a:cubicBezTo>
                <a:cubicBezTo>
                  <a:pt x="2630806" y="5416799"/>
                  <a:pt x="2635063" y="5423184"/>
                  <a:pt x="2630806" y="5421056"/>
                </a:cubicBezTo>
                <a:cubicBezTo>
                  <a:pt x="2624422" y="5416799"/>
                  <a:pt x="2630806" y="5418927"/>
                  <a:pt x="2626550" y="5416799"/>
                </a:cubicBezTo>
                <a:cubicBezTo>
                  <a:pt x="2620165" y="5416799"/>
                  <a:pt x="2615909" y="5421056"/>
                  <a:pt x="2618037" y="5429569"/>
                </a:cubicBezTo>
                <a:cubicBezTo>
                  <a:pt x="2615909" y="5427441"/>
                  <a:pt x="2613780" y="5425312"/>
                  <a:pt x="2611652" y="5423184"/>
                </a:cubicBezTo>
                <a:cubicBezTo>
                  <a:pt x="2613780" y="5425312"/>
                  <a:pt x="2609524" y="5423184"/>
                  <a:pt x="2611652" y="5427441"/>
                </a:cubicBezTo>
                <a:cubicBezTo>
                  <a:pt x="2611652" y="5429569"/>
                  <a:pt x="2615909" y="5429569"/>
                  <a:pt x="2618037" y="5431698"/>
                </a:cubicBezTo>
                <a:cubicBezTo>
                  <a:pt x="2611652" y="5431698"/>
                  <a:pt x="2609524" y="5431698"/>
                  <a:pt x="2609524" y="5433826"/>
                </a:cubicBezTo>
                <a:cubicBezTo>
                  <a:pt x="2611652" y="5433826"/>
                  <a:pt x="2618037" y="5440211"/>
                  <a:pt x="2613780" y="5438083"/>
                </a:cubicBezTo>
                <a:cubicBezTo>
                  <a:pt x="2603139" y="5427441"/>
                  <a:pt x="2609524" y="5440211"/>
                  <a:pt x="2603139" y="5438083"/>
                </a:cubicBezTo>
                <a:cubicBezTo>
                  <a:pt x="2598882" y="5435954"/>
                  <a:pt x="2596754" y="5431698"/>
                  <a:pt x="2594626" y="5429569"/>
                </a:cubicBezTo>
                <a:cubicBezTo>
                  <a:pt x="2601011" y="5438083"/>
                  <a:pt x="2592498" y="5433826"/>
                  <a:pt x="2592498" y="5438083"/>
                </a:cubicBezTo>
                <a:cubicBezTo>
                  <a:pt x="2601011" y="5440211"/>
                  <a:pt x="2596754" y="5446596"/>
                  <a:pt x="2594626" y="5444468"/>
                </a:cubicBezTo>
                <a:cubicBezTo>
                  <a:pt x="2594626" y="5442340"/>
                  <a:pt x="2590369" y="5438083"/>
                  <a:pt x="2583984" y="5433826"/>
                </a:cubicBezTo>
                <a:cubicBezTo>
                  <a:pt x="2583984" y="5435954"/>
                  <a:pt x="2590369" y="5442340"/>
                  <a:pt x="2586113" y="5440211"/>
                </a:cubicBezTo>
                <a:cubicBezTo>
                  <a:pt x="2573343" y="5429569"/>
                  <a:pt x="2569087" y="5438083"/>
                  <a:pt x="2566958" y="5440211"/>
                </a:cubicBezTo>
                <a:cubicBezTo>
                  <a:pt x="2569087" y="5442340"/>
                  <a:pt x="2571215" y="5442340"/>
                  <a:pt x="2571215" y="5446596"/>
                </a:cubicBezTo>
                <a:cubicBezTo>
                  <a:pt x="2562702" y="5442340"/>
                  <a:pt x="2571215" y="5446596"/>
                  <a:pt x="2569087" y="5448725"/>
                </a:cubicBezTo>
                <a:cubicBezTo>
                  <a:pt x="2569087" y="5448725"/>
                  <a:pt x="2569087" y="5448725"/>
                  <a:pt x="2560574" y="5444468"/>
                </a:cubicBezTo>
                <a:cubicBezTo>
                  <a:pt x="2558445" y="5440211"/>
                  <a:pt x="2554189" y="5438083"/>
                  <a:pt x="2549932" y="5435954"/>
                </a:cubicBezTo>
                <a:cubicBezTo>
                  <a:pt x="2556317" y="5435954"/>
                  <a:pt x="2558445" y="5435954"/>
                  <a:pt x="2556317" y="5429569"/>
                </a:cubicBezTo>
                <a:cubicBezTo>
                  <a:pt x="2569087" y="5435954"/>
                  <a:pt x="2560574" y="5429569"/>
                  <a:pt x="2571215" y="5433826"/>
                </a:cubicBezTo>
                <a:cubicBezTo>
                  <a:pt x="2566958" y="5429569"/>
                  <a:pt x="2564830" y="5425312"/>
                  <a:pt x="2566958" y="5425312"/>
                </a:cubicBezTo>
                <a:cubicBezTo>
                  <a:pt x="2569087" y="5427441"/>
                  <a:pt x="2571215" y="5429569"/>
                  <a:pt x="2573343" y="5431698"/>
                </a:cubicBezTo>
                <a:cubicBezTo>
                  <a:pt x="2571215" y="5429569"/>
                  <a:pt x="2581856" y="5435954"/>
                  <a:pt x="2579728" y="5431698"/>
                </a:cubicBezTo>
                <a:cubicBezTo>
                  <a:pt x="2573343" y="5427441"/>
                  <a:pt x="2569087" y="5423184"/>
                  <a:pt x="2564830" y="5418927"/>
                </a:cubicBezTo>
                <a:cubicBezTo>
                  <a:pt x="2571215" y="5421056"/>
                  <a:pt x="2573343" y="5427441"/>
                  <a:pt x="2579728" y="5429569"/>
                </a:cubicBezTo>
                <a:cubicBezTo>
                  <a:pt x="2573343" y="5421056"/>
                  <a:pt x="2594626" y="5431698"/>
                  <a:pt x="2583984" y="5421056"/>
                </a:cubicBezTo>
                <a:cubicBezTo>
                  <a:pt x="2579728" y="5418927"/>
                  <a:pt x="2573343" y="5416799"/>
                  <a:pt x="2571215" y="5412542"/>
                </a:cubicBezTo>
                <a:cubicBezTo>
                  <a:pt x="2579728" y="5416799"/>
                  <a:pt x="2577600" y="5416799"/>
                  <a:pt x="2586113" y="5421056"/>
                </a:cubicBezTo>
                <a:cubicBezTo>
                  <a:pt x="2577600" y="5410414"/>
                  <a:pt x="2590369" y="5412542"/>
                  <a:pt x="2594626" y="5408285"/>
                </a:cubicBezTo>
                <a:cubicBezTo>
                  <a:pt x="2592498" y="5408285"/>
                  <a:pt x="2592498" y="5406157"/>
                  <a:pt x="2590369" y="5404028"/>
                </a:cubicBezTo>
                <a:cubicBezTo>
                  <a:pt x="2586113" y="5404028"/>
                  <a:pt x="2590369" y="5408285"/>
                  <a:pt x="2586113" y="5404028"/>
                </a:cubicBezTo>
                <a:cubicBezTo>
                  <a:pt x="2581856" y="5397643"/>
                  <a:pt x="2596754" y="5408285"/>
                  <a:pt x="2596754" y="5406157"/>
                </a:cubicBezTo>
                <a:cubicBezTo>
                  <a:pt x="2592498" y="5401900"/>
                  <a:pt x="2588241" y="5399771"/>
                  <a:pt x="2592498" y="5397643"/>
                </a:cubicBezTo>
                <a:cubicBezTo>
                  <a:pt x="2594626" y="5406157"/>
                  <a:pt x="2596754" y="5401900"/>
                  <a:pt x="2605267" y="5406157"/>
                </a:cubicBezTo>
                <a:cubicBezTo>
                  <a:pt x="2601011" y="5397643"/>
                  <a:pt x="2618037" y="5397643"/>
                  <a:pt x="2605267" y="5384873"/>
                </a:cubicBezTo>
                <a:cubicBezTo>
                  <a:pt x="2609524" y="5384873"/>
                  <a:pt x="2611652" y="5389129"/>
                  <a:pt x="2613780" y="5391258"/>
                </a:cubicBezTo>
                <a:cubicBezTo>
                  <a:pt x="2615909" y="5387001"/>
                  <a:pt x="2624422" y="5389129"/>
                  <a:pt x="2620165" y="5380616"/>
                </a:cubicBezTo>
                <a:cubicBezTo>
                  <a:pt x="2622293" y="5384873"/>
                  <a:pt x="2624422" y="5387001"/>
                  <a:pt x="2628678" y="5389129"/>
                </a:cubicBezTo>
                <a:cubicBezTo>
                  <a:pt x="2628678" y="5387001"/>
                  <a:pt x="2630806" y="5387001"/>
                  <a:pt x="2624422" y="5380616"/>
                </a:cubicBezTo>
                <a:cubicBezTo>
                  <a:pt x="2622293" y="5380616"/>
                  <a:pt x="2620165" y="5378487"/>
                  <a:pt x="2618037" y="5378487"/>
                </a:cubicBezTo>
                <a:cubicBezTo>
                  <a:pt x="2620165" y="5378487"/>
                  <a:pt x="2615909" y="5374231"/>
                  <a:pt x="2622293" y="5376359"/>
                </a:cubicBezTo>
                <a:cubicBezTo>
                  <a:pt x="2624422" y="5380616"/>
                  <a:pt x="2628678" y="5382744"/>
                  <a:pt x="2635063" y="5384873"/>
                </a:cubicBezTo>
                <a:cubicBezTo>
                  <a:pt x="2626550" y="5374231"/>
                  <a:pt x="2652089" y="5384873"/>
                  <a:pt x="2637191" y="5372102"/>
                </a:cubicBezTo>
                <a:cubicBezTo>
                  <a:pt x="2637191" y="5372102"/>
                  <a:pt x="2639319" y="5372102"/>
                  <a:pt x="2643576" y="5374231"/>
                </a:cubicBezTo>
                <a:cubicBezTo>
                  <a:pt x="2637191" y="5369974"/>
                  <a:pt x="2645704" y="5372102"/>
                  <a:pt x="2639319" y="5367845"/>
                </a:cubicBezTo>
                <a:cubicBezTo>
                  <a:pt x="2637191" y="5367845"/>
                  <a:pt x="2637191" y="5369974"/>
                  <a:pt x="2635063" y="5365717"/>
                </a:cubicBezTo>
                <a:cubicBezTo>
                  <a:pt x="2637191" y="5365717"/>
                  <a:pt x="2645704" y="5367845"/>
                  <a:pt x="2649961" y="5365717"/>
                </a:cubicBezTo>
                <a:cubicBezTo>
                  <a:pt x="2647833" y="5365717"/>
                  <a:pt x="2645704" y="5363589"/>
                  <a:pt x="2643576" y="5361460"/>
                </a:cubicBezTo>
                <a:cubicBezTo>
                  <a:pt x="2639319" y="5361460"/>
                  <a:pt x="2641448" y="5361460"/>
                  <a:pt x="2637191" y="5361460"/>
                </a:cubicBezTo>
                <a:cubicBezTo>
                  <a:pt x="2635063" y="5350818"/>
                  <a:pt x="2656346" y="5359332"/>
                  <a:pt x="2647833" y="5344433"/>
                </a:cubicBezTo>
                <a:cubicBezTo>
                  <a:pt x="2654217" y="5346561"/>
                  <a:pt x="2647833" y="5346561"/>
                  <a:pt x="2654217" y="5348690"/>
                </a:cubicBezTo>
                <a:cubicBezTo>
                  <a:pt x="2662730" y="5350818"/>
                  <a:pt x="2660602" y="5344433"/>
                  <a:pt x="2666987" y="5344433"/>
                </a:cubicBezTo>
                <a:cubicBezTo>
                  <a:pt x="2654217" y="5331662"/>
                  <a:pt x="2686141" y="5346561"/>
                  <a:pt x="2669115" y="5331662"/>
                </a:cubicBezTo>
                <a:cubicBezTo>
                  <a:pt x="2681885" y="5340176"/>
                  <a:pt x="2671244" y="5327406"/>
                  <a:pt x="2684013" y="5333791"/>
                </a:cubicBezTo>
                <a:cubicBezTo>
                  <a:pt x="2675500" y="5327406"/>
                  <a:pt x="2684013" y="5329534"/>
                  <a:pt x="2684013" y="5327406"/>
                </a:cubicBezTo>
                <a:cubicBezTo>
                  <a:pt x="2694654" y="5333791"/>
                  <a:pt x="2696783" y="5327406"/>
                  <a:pt x="2686141" y="5318892"/>
                </a:cubicBezTo>
                <a:cubicBezTo>
                  <a:pt x="2690398" y="5318892"/>
                  <a:pt x="2692526" y="5323149"/>
                  <a:pt x="2696783" y="5325277"/>
                </a:cubicBezTo>
                <a:cubicBezTo>
                  <a:pt x="2692526" y="5321020"/>
                  <a:pt x="2703168" y="5327406"/>
                  <a:pt x="2698911" y="5323149"/>
                </a:cubicBezTo>
                <a:cubicBezTo>
                  <a:pt x="2694654" y="5321020"/>
                  <a:pt x="2688270" y="5314635"/>
                  <a:pt x="2694654" y="5316764"/>
                </a:cubicBezTo>
                <a:cubicBezTo>
                  <a:pt x="2696783" y="5318892"/>
                  <a:pt x="2698911" y="5323149"/>
                  <a:pt x="2701039" y="5323149"/>
                </a:cubicBezTo>
                <a:cubicBezTo>
                  <a:pt x="2707424" y="5325277"/>
                  <a:pt x="2696783" y="5316764"/>
                  <a:pt x="2698911" y="5314635"/>
                </a:cubicBezTo>
                <a:cubicBezTo>
                  <a:pt x="2703168" y="5318892"/>
                  <a:pt x="2703168" y="5318892"/>
                  <a:pt x="2707424" y="5318892"/>
                </a:cubicBezTo>
                <a:cubicBezTo>
                  <a:pt x="2701039" y="5312507"/>
                  <a:pt x="2705296" y="5314635"/>
                  <a:pt x="2698911" y="5306122"/>
                </a:cubicBezTo>
                <a:cubicBezTo>
                  <a:pt x="2698911" y="5308250"/>
                  <a:pt x="2696783" y="5306122"/>
                  <a:pt x="2692526" y="5303993"/>
                </a:cubicBezTo>
                <a:cubicBezTo>
                  <a:pt x="2694654" y="5303993"/>
                  <a:pt x="2696783" y="5303993"/>
                  <a:pt x="2694654" y="5303993"/>
                </a:cubicBezTo>
                <a:cubicBezTo>
                  <a:pt x="2692526" y="5301865"/>
                  <a:pt x="2688270" y="5299736"/>
                  <a:pt x="2686141" y="5297608"/>
                </a:cubicBezTo>
                <a:cubicBezTo>
                  <a:pt x="2696783" y="5299736"/>
                  <a:pt x="2684013" y="5293351"/>
                  <a:pt x="2696783" y="5297608"/>
                </a:cubicBezTo>
                <a:cubicBezTo>
                  <a:pt x="2698911" y="5299736"/>
                  <a:pt x="2690398" y="5297608"/>
                  <a:pt x="2703168" y="5303993"/>
                </a:cubicBezTo>
                <a:cubicBezTo>
                  <a:pt x="2707424" y="5308250"/>
                  <a:pt x="2696783" y="5303993"/>
                  <a:pt x="2705296" y="5308250"/>
                </a:cubicBezTo>
                <a:cubicBezTo>
                  <a:pt x="2707424" y="5308250"/>
                  <a:pt x="2703168" y="5306122"/>
                  <a:pt x="2713809" y="5310378"/>
                </a:cubicBezTo>
                <a:cubicBezTo>
                  <a:pt x="2705296" y="5303993"/>
                  <a:pt x="2715937" y="5308250"/>
                  <a:pt x="2709552" y="5303993"/>
                </a:cubicBezTo>
                <a:cubicBezTo>
                  <a:pt x="2705296" y="5299736"/>
                  <a:pt x="2709552" y="5303993"/>
                  <a:pt x="2705296" y="5303993"/>
                </a:cubicBezTo>
                <a:cubicBezTo>
                  <a:pt x="2703168" y="5299736"/>
                  <a:pt x="2698911" y="5299736"/>
                  <a:pt x="2696783" y="5297608"/>
                </a:cubicBezTo>
                <a:cubicBezTo>
                  <a:pt x="2692526" y="5293351"/>
                  <a:pt x="2692526" y="5291223"/>
                  <a:pt x="2696783" y="5293351"/>
                </a:cubicBezTo>
                <a:cubicBezTo>
                  <a:pt x="2698911" y="5295479"/>
                  <a:pt x="2701039" y="5297608"/>
                  <a:pt x="2703168" y="5299736"/>
                </a:cubicBezTo>
                <a:cubicBezTo>
                  <a:pt x="2703168" y="5297608"/>
                  <a:pt x="2705296" y="5299736"/>
                  <a:pt x="2705296" y="5297608"/>
                </a:cubicBezTo>
                <a:cubicBezTo>
                  <a:pt x="2703168" y="5295479"/>
                  <a:pt x="2698911" y="5293351"/>
                  <a:pt x="2696783" y="5291223"/>
                </a:cubicBezTo>
                <a:cubicBezTo>
                  <a:pt x="2705296" y="5293351"/>
                  <a:pt x="2698911" y="5282709"/>
                  <a:pt x="2718065" y="5293351"/>
                </a:cubicBezTo>
                <a:cubicBezTo>
                  <a:pt x="2718065" y="5293351"/>
                  <a:pt x="2720194" y="5291223"/>
                  <a:pt x="2713809" y="5289094"/>
                </a:cubicBezTo>
                <a:cubicBezTo>
                  <a:pt x="2709552" y="5284837"/>
                  <a:pt x="2713809" y="5291223"/>
                  <a:pt x="2707424" y="5284837"/>
                </a:cubicBezTo>
                <a:cubicBezTo>
                  <a:pt x="2713809" y="5286966"/>
                  <a:pt x="2709552" y="5276324"/>
                  <a:pt x="2724450" y="5289094"/>
                </a:cubicBezTo>
                <a:cubicBezTo>
                  <a:pt x="2722322" y="5284837"/>
                  <a:pt x="2718065" y="5284837"/>
                  <a:pt x="2715937" y="5280581"/>
                </a:cubicBezTo>
                <a:cubicBezTo>
                  <a:pt x="2720194" y="5278452"/>
                  <a:pt x="2730835" y="5278452"/>
                  <a:pt x="2728707" y="5269939"/>
                </a:cubicBezTo>
                <a:cubicBezTo>
                  <a:pt x="2741476" y="5272067"/>
                  <a:pt x="2741476" y="5265682"/>
                  <a:pt x="2747861" y="5263553"/>
                </a:cubicBezTo>
                <a:cubicBezTo>
                  <a:pt x="2745733" y="5263553"/>
                  <a:pt x="2745733" y="5261425"/>
                  <a:pt x="2743605" y="5261425"/>
                </a:cubicBezTo>
                <a:cubicBezTo>
                  <a:pt x="2760631" y="5267810"/>
                  <a:pt x="2756374" y="5257168"/>
                  <a:pt x="2764887" y="5257168"/>
                </a:cubicBezTo>
                <a:cubicBezTo>
                  <a:pt x="2762759" y="5255040"/>
                  <a:pt x="2758503" y="5252911"/>
                  <a:pt x="2756374" y="5250783"/>
                </a:cubicBezTo>
                <a:cubicBezTo>
                  <a:pt x="2764887" y="5252911"/>
                  <a:pt x="2764887" y="5248654"/>
                  <a:pt x="2771272" y="5248654"/>
                </a:cubicBezTo>
                <a:cubicBezTo>
                  <a:pt x="2769144" y="5248654"/>
                  <a:pt x="2767016" y="5246526"/>
                  <a:pt x="2767016" y="5244398"/>
                </a:cubicBezTo>
                <a:cubicBezTo>
                  <a:pt x="2775529" y="5250783"/>
                  <a:pt x="2779785" y="5250783"/>
                  <a:pt x="2771272" y="5242269"/>
                </a:cubicBezTo>
                <a:cubicBezTo>
                  <a:pt x="2786170" y="5248654"/>
                  <a:pt x="2773400" y="5233756"/>
                  <a:pt x="2786170" y="5240141"/>
                </a:cubicBezTo>
                <a:cubicBezTo>
                  <a:pt x="2779785" y="5235884"/>
                  <a:pt x="2786170" y="5235884"/>
                  <a:pt x="2790427" y="5242269"/>
                </a:cubicBezTo>
                <a:cubicBezTo>
                  <a:pt x="2786170" y="5238012"/>
                  <a:pt x="2788298" y="5244398"/>
                  <a:pt x="2792555" y="5246526"/>
                </a:cubicBezTo>
                <a:cubicBezTo>
                  <a:pt x="2796811" y="5248654"/>
                  <a:pt x="2798940" y="5250783"/>
                  <a:pt x="2805324" y="5255040"/>
                </a:cubicBezTo>
                <a:cubicBezTo>
                  <a:pt x="2805324" y="5250783"/>
                  <a:pt x="2792555" y="5242269"/>
                  <a:pt x="2788298" y="5238012"/>
                </a:cubicBezTo>
                <a:cubicBezTo>
                  <a:pt x="2794683" y="5240141"/>
                  <a:pt x="2792555" y="5233756"/>
                  <a:pt x="2794683" y="5231627"/>
                </a:cubicBezTo>
                <a:cubicBezTo>
                  <a:pt x="2796811" y="5233756"/>
                  <a:pt x="2798940" y="5235884"/>
                  <a:pt x="2801068" y="5235884"/>
                </a:cubicBezTo>
                <a:cubicBezTo>
                  <a:pt x="2794683" y="5220985"/>
                  <a:pt x="2815966" y="5229499"/>
                  <a:pt x="2813838" y="5216728"/>
                </a:cubicBezTo>
                <a:cubicBezTo>
                  <a:pt x="2818094" y="5220985"/>
                  <a:pt x="2818094" y="5218857"/>
                  <a:pt x="2822351" y="5223114"/>
                </a:cubicBezTo>
                <a:cubicBezTo>
                  <a:pt x="2820222" y="5220985"/>
                  <a:pt x="2818094" y="5218857"/>
                  <a:pt x="2818094" y="5216728"/>
                </a:cubicBezTo>
                <a:cubicBezTo>
                  <a:pt x="2830864" y="5214600"/>
                  <a:pt x="2832992" y="5199701"/>
                  <a:pt x="2847890" y="5197573"/>
                </a:cubicBezTo>
                <a:cubicBezTo>
                  <a:pt x="2841505" y="5191187"/>
                  <a:pt x="2847890" y="5193316"/>
                  <a:pt x="2856403" y="5197573"/>
                </a:cubicBezTo>
                <a:cubicBezTo>
                  <a:pt x="2847890" y="5186931"/>
                  <a:pt x="2858531" y="5195444"/>
                  <a:pt x="2858531" y="5193316"/>
                </a:cubicBezTo>
                <a:cubicBezTo>
                  <a:pt x="2854275" y="5184802"/>
                  <a:pt x="2864916" y="5182674"/>
                  <a:pt x="2864916" y="5178417"/>
                </a:cubicBezTo>
                <a:cubicBezTo>
                  <a:pt x="2867044" y="5180545"/>
                  <a:pt x="2869173" y="5182674"/>
                  <a:pt x="2871301" y="5184802"/>
                </a:cubicBezTo>
                <a:cubicBezTo>
                  <a:pt x="2862788" y="5172032"/>
                  <a:pt x="2877686" y="5184802"/>
                  <a:pt x="2871301" y="5172032"/>
                </a:cubicBezTo>
                <a:cubicBezTo>
                  <a:pt x="2873429" y="5174160"/>
                  <a:pt x="2875557" y="5176289"/>
                  <a:pt x="2877686" y="5178417"/>
                </a:cubicBezTo>
                <a:cubicBezTo>
                  <a:pt x="2877686" y="5178417"/>
                  <a:pt x="2875557" y="5174160"/>
                  <a:pt x="2873429" y="5172032"/>
                </a:cubicBezTo>
                <a:cubicBezTo>
                  <a:pt x="2879814" y="5174160"/>
                  <a:pt x="2871301" y="5165647"/>
                  <a:pt x="2879814" y="5176289"/>
                </a:cubicBezTo>
                <a:cubicBezTo>
                  <a:pt x="2877686" y="5169903"/>
                  <a:pt x="2884070" y="5174160"/>
                  <a:pt x="2879814" y="5165647"/>
                </a:cubicBezTo>
                <a:cubicBezTo>
                  <a:pt x="2881942" y="5167775"/>
                  <a:pt x="2881942" y="5169903"/>
                  <a:pt x="2886199" y="5172032"/>
                </a:cubicBezTo>
                <a:cubicBezTo>
                  <a:pt x="2884070" y="5165647"/>
                  <a:pt x="2890455" y="5172032"/>
                  <a:pt x="2886199" y="5163518"/>
                </a:cubicBezTo>
                <a:cubicBezTo>
                  <a:pt x="2886199" y="5165647"/>
                  <a:pt x="2894712" y="5172032"/>
                  <a:pt x="2892583" y="5167775"/>
                </a:cubicBezTo>
                <a:cubicBezTo>
                  <a:pt x="2890455" y="5165647"/>
                  <a:pt x="2886199" y="5163518"/>
                  <a:pt x="2886199" y="5159261"/>
                </a:cubicBezTo>
                <a:cubicBezTo>
                  <a:pt x="2894712" y="5165647"/>
                  <a:pt x="2894712" y="5163518"/>
                  <a:pt x="2892583" y="5157133"/>
                </a:cubicBezTo>
                <a:cubicBezTo>
                  <a:pt x="2901097" y="5163518"/>
                  <a:pt x="2894712" y="5152876"/>
                  <a:pt x="2896840" y="5150748"/>
                </a:cubicBezTo>
                <a:cubicBezTo>
                  <a:pt x="2898968" y="5148619"/>
                  <a:pt x="2909610" y="5155005"/>
                  <a:pt x="2903225" y="5146491"/>
                </a:cubicBezTo>
                <a:cubicBezTo>
                  <a:pt x="2918123" y="5152876"/>
                  <a:pt x="2909610" y="5131592"/>
                  <a:pt x="2924508" y="5135849"/>
                </a:cubicBezTo>
                <a:cubicBezTo>
                  <a:pt x="2920251" y="5123078"/>
                  <a:pt x="2935149" y="5127335"/>
                  <a:pt x="2935149" y="5116693"/>
                </a:cubicBezTo>
                <a:cubicBezTo>
                  <a:pt x="2935149" y="5118822"/>
                  <a:pt x="2935149" y="5118822"/>
                  <a:pt x="2937277" y="5120950"/>
                </a:cubicBezTo>
                <a:cubicBezTo>
                  <a:pt x="2935149" y="5110308"/>
                  <a:pt x="2941534" y="5112436"/>
                  <a:pt x="2947918" y="5112436"/>
                </a:cubicBezTo>
                <a:cubicBezTo>
                  <a:pt x="2945790" y="5101794"/>
                  <a:pt x="2947918" y="5095409"/>
                  <a:pt x="2960688" y="5106051"/>
                </a:cubicBezTo>
                <a:cubicBezTo>
                  <a:pt x="2960688" y="5101794"/>
                  <a:pt x="2956432" y="5099666"/>
                  <a:pt x="2954303" y="5095409"/>
                </a:cubicBezTo>
                <a:cubicBezTo>
                  <a:pt x="2960688" y="5101794"/>
                  <a:pt x="2954303" y="5091152"/>
                  <a:pt x="2958560" y="5093281"/>
                </a:cubicBezTo>
                <a:cubicBezTo>
                  <a:pt x="2960688" y="5095409"/>
                  <a:pt x="2958560" y="5095409"/>
                  <a:pt x="2960688" y="5097538"/>
                </a:cubicBezTo>
                <a:cubicBezTo>
                  <a:pt x="2960688" y="5095409"/>
                  <a:pt x="2960688" y="5095409"/>
                  <a:pt x="2958560" y="5089024"/>
                </a:cubicBezTo>
                <a:cubicBezTo>
                  <a:pt x="2971329" y="5093281"/>
                  <a:pt x="2967073" y="5069868"/>
                  <a:pt x="2981971" y="5074125"/>
                </a:cubicBezTo>
                <a:cubicBezTo>
                  <a:pt x="2981971" y="5071997"/>
                  <a:pt x="2979843" y="5067740"/>
                  <a:pt x="2975586" y="5065611"/>
                </a:cubicBezTo>
                <a:cubicBezTo>
                  <a:pt x="2926636" y="5106051"/>
                  <a:pt x="2881942" y="5148619"/>
                  <a:pt x="2837248" y="5182674"/>
                </a:cubicBezTo>
                <a:cubicBezTo>
                  <a:pt x="2826607" y="5191187"/>
                  <a:pt x="2815966" y="5199701"/>
                  <a:pt x="2803196" y="5206086"/>
                </a:cubicBezTo>
                <a:cubicBezTo>
                  <a:pt x="2792555" y="5214600"/>
                  <a:pt x="2781913" y="5220985"/>
                  <a:pt x="2769144" y="5227370"/>
                </a:cubicBezTo>
                <a:cubicBezTo>
                  <a:pt x="2758503" y="5235884"/>
                  <a:pt x="2745733" y="5242269"/>
                  <a:pt x="2732963" y="5248654"/>
                </a:cubicBezTo>
                <a:cubicBezTo>
                  <a:pt x="2726579" y="5250783"/>
                  <a:pt x="2718065" y="5255040"/>
                  <a:pt x="2711681" y="5259297"/>
                </a:cubicBezTo>
                <a:cubicBezTo>
                  <a:pt x="2705296" y="5261425"/>
                  <a:pt x="2696783" y="5265682"/>
                  <a:pt x="2690398" y="5267810"/>
                </a:cubicBezTo>
                <a:cubicBezTo>
                  <a:pt x="2686141" y="5272067"/>
                  <a:pt x="2681885" y="5276324"/>
                  <a:pt x="2675500" y="5276324"/>
                </a:cubicBezTo>
                <a:cubicBezTo>
                  <a:pt x="2679757" y="5280581"/>
                  <a:pt x="2671244" y="5280581"/>
                  <a:pt x="2675500" y="5286966"/>
                </a:cubicBezTo>
                <a:cubicBezTo>
                  <a:pt x="2673372" y="5284837"/>
                  <a:pt x="2664859" y="5280581"/>
                  <a:pt x="2669115" y="5282709"/>
                </a:cubicBezTo>
                <a:cubicBezTo>
                  <a:pt x="2677628" y="5289094"/>
                  <a:pt x="2664859" y="5286966"/>
                  <a:pt x="2662730" y="5286966"/>
                </a:cubicBezTo>
                <a:cubicBezTo>
                  <a:pt x="2656346" y="5286966"/>
                  <a:pt x="2664859" y="5297608"/>
                  <a:pt x="2656346" y="5291223"/>
                </a:cubicBezTo>
                <a:cubicBezTo>
                  <a:pt x="2656346" y="5291223"/>
                  <a:pt x="2656346" y="5289094"/>
                  <a:pt x="2658474" y="5289094"/>
                </a:cubicBezTo>
                <a:cubicBezTo>
                  <a:pt x="2639319" y="5278452"/>
                  <a:pt x="2660602" y="5301865"/>
                  <a:pt x="2641448" y="5293351"/>
                </a:cubicBezTo>
                <a:cubicBezTo>
                  <a:pt x="2652089" y="5306122"/>
                  <a:pt x="2624422" y="5297608"/>
                  <a:pt x="2639319" y="5310378"/>
                </a:cubicBezTo>
                <a:cubicBezTo>
                  <a:pt x="2632935" y="5308250"/>
                  <a:pt x="2637191" y="5310378"/>
                  <a:pt x="2630806" y="5308250"/>
                </a:cubicBezTo>
                <a:cubicBezTo>
                  <a:pt x="2637191" y="5314635"/>
                  <a:pt x="2632935" y="5316764"/>
                  <a:pt x="2622293" y="5308250"/>
                </a:cubicBezTo>
                <a:cubicBezTo>
                  <a:pt x="2620165" y="5312507"/>
                  <a:pt x="2626550" y="5321020"/>
                  <a:pt x="2615909" y="5321020"/>
                </a:cubicBezTo>
                <a:lnTo>
                  <a:pt x="2613780" y="5318892"/>
                </a:lnTo>
                <a:lnTo>
                  <a:pt x="2613780" y="5318892"/>
                </a:lnTo>
                <a:cubicBezTo>
                  <a:pt x="2609524" y="5316764"/>
                  <a:pt x="2609524" y="5314635"/>
                  <a:pt x="2607395" y="5312507"/>
                </a:cubicBezTo>
                <a:lnTo>
                  <a:pt x="2613780" y="5318892"/>
                </a:lnTo>
                <a:lnTo>
                  <a:pt x="2608726" y="5324479"/>
                </a:lnTo>
                <a:cubicBezTo>
                  <a:pt x="2605799" y="5325277"/>
                  <a:pt x="2603139" y="5326341"/>
                  <a:pt x="2605267" y="5331662"/>
                </a:cubicBezTo>
                <a:cubicBezTo>
                  <a:pt x="2598882" y="5327406"/>
                  <a:pt x="2596754" y="5329534"/>
                  <a:pt x="2605267" y="5335919"/>
                </a:cubicBezTo>
                <a:cubicBezTo>
                  <a:pt x="2601011" y="5333791"/>
                  <a:pt x="2598882" y="5331662"/>
                  <a:pt x="2596754" y="5329534"/>
                </a:cubicBezTo>
                <a:cubicBezTo>
                  <a:pt x="2598882" y="5333791"/>
                  <a:pt x="2588241" y="5331662"/>
                  <a:pt x="2598882" y="5338048"/>
                </a:cubicBezTo>
                <a:cubicBezTo>
                  <a:pt x="2594626" y="5340176"/>
                  <a:pt x="2594626" y="5340176"/>
                  <a:pt x="2590369" y="5342304"/>
                </a:cubicBezTo>
                <a:cubicBezTo>
                  <a:pt x="2573343" y="5333791"/>
                  <a:pt x="2581856" y="5350818"/>
                  <a:pt x="2562702" y="5346561"/>
                </a:cubicBezTo>
                <a:cubicBezTo>
                  <a:pt x="2571215" y="5359332"/>
                  <a:pt x="2541419" y="5346561"/>
                  <a:pt x="2552060" y="5363589"/>
                </a:cubicBezTo>
                <a:cubicBezTo>
                  <a:pt x="2545676" y="5359332"/>
                  <a:pt x="2552060" y="5365717"/>
                  <a:pt x="2545676" y="5361460"/>
                </a:cubicBezTo>
                <a:cubicBezTo>
                  <a:pt x="2541419" y="5355075"/>
                  <a:pt x="2549932" y="5355075"/>
                  <a:pt x="2549932" y="5348690"/>
                </a:cubicBezTo>
                <a:cubicBezTo>
                  <a:pt x="2547804" y="5346561"/>
                  <a:pt x="2543547" y="5342304"/>
                  <a:pt x="2541419" y="5340176"/>
                </a:cubicBezTo>
                <a:cubicBezTo>
                  <a:pt x="2537163" y="5340176"/>
                  <a:pt x="2537163" y="5342304"/>
                  <a:pt x="2541419" y="5346561"/>
                </a:cubicBezTo>
                <a:cubicBezTo>
                  <a:pt x="2535034" y="5346561"/>
                  <a:pt x="2535034" y="5338048"/>
                  <a:pt x="2528649" y="5338048"/>
                </a:cubicBezTo>
                <a:cubicBezTo>
                  <a:pt x="2535034" y="5342304"/>
                  <a:pt x="2526521" y="5342304"/>
                  <a:pt x="2537163" y="5348690"/>
                </a:cubicBezTo>
                <a:cubicBezTo>
                  <a:pt x="2528649" y="5346561"/>
                  <a:pt x="2537163" y="5355075"/>
                  <a:pt x="2530778" y="5350818"/>
                </a:cubicBezTo>
                <a:cubicBezTo>
                  <a:pt x="2539291" y="5357203"/>
                  <a:pt x="2537163" y="5357203"/>
                  <a:pt x="2543547" y="5363589"/>
                </a:cubicBezTo>
                <a:cubicBezTo>
                  <a:pt x="2532906" y="5359332"/>
                  <a:pt x="2537163" y="5363589"/>
                  <a:pt x="2539291" y="5369974"/>
                </a:cubicBezTo>
                <a:cubicBezTo>
                  <a:pt x="2535034" y="5367845"/>
                  <a:pt x="2532906" y="5365717"/>
                  <a:pt x="2530778" y="5363589"/>
                </a:cubicBezTo>
                <a:cubicBezTo>
                  <a:pt x="2530778" y="5367845"/>
                  <a:pt x="2526521" y="5372102"/>
                  <a:pt x="2518008" y="5367845"/>
                </a:cubicBezTo>
                <a:cubicBezTo>
                  <a:pt x="2522265" y="5367845"/>
                  <a:pt x="2520136" y="5361460"/>
                  <a:pt x="2522265" y="5361460"/>
                </a:cubicBezTo>
                <a:cubicBezTo>
                  <a:pt x="2515880" y="5359332"/>
                  <a:pt x="2513752" y="5355075"/>
                  <a:pt x="2507367" y="5352946"/>
                </a:cubicBezTo>
                <a:cubicBezTo>
                  <a:pt x="2513752" y="5359332"/>
                  <a:pt x="2509495" y="5357203"/>
                  <a:pt x="2513752" y="5361460"/>
                </a:cubicBezTo>
                <a:cubicBezTo>
                  <a:pt x="2503110" y="5352946"/>
                  <a:pt x="2488212" y="5357203"/>
                  <a:pt x="2496725" y="5365717"/>
                </a:cubicBezTo>
                <a:cubicBezTo>
                  <a:pt x="2492469" y="5365717"/>
                  <a:pt x="2490341" y="5359332"/>
                  <a:pt x="2486084" y="5359332"/>
                </a:cubicBezTo>
                <a:cubicBezTo>
                  <a:pt x="2488212" y="5361460"/>
                  <a:pt x="2486084" y="5361460"/>
                  <a:pt x="2486084" y="5361460"/>
                </a:cubicBezTo>
                <a:cubicBezTo>
                  <a:pt x="2492469" y="5367845"/>
                  <a:pt x="2494597" y="5369974"/>
                  <a:pt x="2503110" y="5374231"/>
                </a:cubicBezTo>
                <a:cubicBezTo>
                  <a:pt x="2498854" y="5372102"/>
                  <a:pt x="2498854" y="5374231"/>
                  <a:pt x="2498854" y="5376359"/>
                </a:cubicBezTo>
                <a:cubicBezTo>
                  <a:pt x="2505239" y="5380616"/>
                  <a:pt x="2505239" y="5374231"/>
                  <a:pt x="2509495" y="5380616"/>
                </a:cubicBezTo>
                <a:cubicBezTo>
                  <a:pt x="2500982" y="5376359"/>
                  <a:pt x="2509495" y="5384873"/>
                  <a:pt x="2500982" y="5380616"/>
                </a:cubicBezTo>
                <a:cubicBezTo>
                  <a:pt x="2494597" y="5374231"/>
                  <a:pt x="2496725" y="5374231"/>
                  <a:pt x="2492469" y="5369974"/>
                </a:cubicBezTo>
                <a:cubicBezTo>
                  <a:pt x="2486084" y="5367845"/>
                  <a:pt x="2490341" y="5374231"/>
                  <a:pt x="2486084" y="5372102"/>
                </a:cubicBezTo>
                <a:cubicBezTo>
                  <a:pt x="2483956" y="5369974"/>
                  <a:pt x="2477571" y="5367845"/>
                  <a:pt x="2475443" y="5363589"/>
                </a:cubicBezTo>
                <a:cubicBezTo>
                  <a:pt x="2475443" y="5361460"/>
                  <a:pt x="2473314" y="5357203"/>
                  <a:pt x="2466930" y="5355075"/>
                </a:cubicBezTo>
                <a:cubicBezTo>
                  <a:pt x="2464801" y="5352946"/>
                  <a:pt x="2473314" y="5361460"/>
                  <a:pt x="2469058" y="5361460"/>
                </a:cubicBezTo>
                <a:cubicBezTo>
                  <a:pt x="2464801" y="5355075"/>
                  <a:pt x="2460545" y="5359332"/>
                  <a:pt x="2458417" y="5352946"/>
                </a:cubicBezTo>
                <a:cubicBezTo>
                  <a:pt x="2456288" y="5352946"/>
                  <a:pt x="2456288" y="5359332"/>
                  <a:pt x="2466930" y="5363589"/>
                </a:cubicBezTo>
                <a:cubicBezTo>
                  <a:pt x="2458417" y="5355075"/>
                  <a:pt x="2469058" y="5363589"/>
                  <a:pt x="2473314" y="5365717"/>
                </a:cubicBezTo>
                <a:cubicBezTo>
                  <a:pt x="2473314" y="5363589"/>
                  <a:pt x="2471186" y="5363589"/>
                  <a:pt x="2473314" y="5363589"/>
                </a:cubicBezTo>
                <a:cubicBezTo>
                  <a:pt x="2475443" y="5365717"/>
                  <a:pt x="2477571" y="5367845"/>
                  <a:pt x="2479699" y="5369974"/>
                </a:cubicBezTo>
                <a:cubicBezTo>
                  <a:pt x="2477571" y="5372102"/>
                  <a:pt x="2471186" y="5365717"/>
                  <a:pt x="2464801" y="5363589"/>
                </a:cubicBezTo>
                <a:cubicBezTo>
                  <a:pt x="2466930" y="5365717"/>
                  <a:pt x="2464801" y="5365717"/>
                  <a:pt x="2466930" y="5367845"/>
                </a:cubicBezTo>
                <a:cubicBezTo>
                  <a:pt x="2471186" y="5372102"/>
                  <a:pt x="2471186" y="5365717"/>
                  <a:pt x="2475443" y="5372102"/>
                </a:cubicBezTo>
                <a:cubicBezTo>
                  <a:pt x="2469058" y="5369974"/>
                  <a:pt x="2471186" y="5378487"/>
                  <a:pt x="2462673" y="5376359"/>
                </a:cubicBezTo>
                <a:cubicBezTo>
                  <a:pt x="2462673" y="5369974"/>
                  <a:pt x="2458417" y="5365717"/>
                  <a:pt x="2458417" y="5359332"/>
                </a:cubicBezTo>
                <a:cubicBezTo>
                  <a:pt x="2456288" y="5359332"/>
                  <a:pt x="2456288" y="5357203"/>
                  <a:pt x="2454160" y="5357203"/>
                </a:cubicBezTo>
                <a:cubicBezTo>
                  <a:pt x="2452032" y="5361460"/>
                  <a:pt x="2456288" y="5367845"/>
                  <a:pt x="2452032" y="5369974"/>
                </a:cubicBezTo>
                <a:cubicBezTo>
                  <a:pt x="2447775" y="5369974"/>
                  <a:pt x="2447775" y="5367845"/>
                  <a:pt x="2445647" y="5365717"/>
                </a:cubicBezTo>
                <a:cubicBezTo>
                  <a:pt x="2445647" y="5367845"/>
                  <a:pt x="2443519" y="5367845"/>
                  <a:pt x="2445647" y="5367845"/>
                </a:cubicBezTo>
                <a:cubicBezTo>
                  <a:pt x="2445647" y="5369974"/>
                  <a:pt x="2447775" y="5369974"/>
                  <a:pt x="2449904" y="5372102"/>
                </a:cubicBezTo>
                <a:cubicBezTo>
                  <a:pt x="2449904" y="5374231"/>
                  <a:pt x="2449904" y="5378487"/>
                  <a:pt x="2441390" y="5372102"/>
                </a:cubicBezTo>
                <a:cubicBezTo>
                  <a:pt x="2441390" y="5376359"/>
                  <a:pt x="2452032" y="5393386"/>
                  <a:pt x="2441390" y="5384873"/>
                </a:cubicBezTo>
                <a:cubicBezTo>
                  <a:pt x="2441390" y="5384873"/>
                  <a:pt x="2437134" y="5378487"/>
                  <a:pt x="2435006" y="5369974"/>
                </a:cubicBezTo>
                <a:cubicBezTo>
                  <a:pt x="2430749" y="5369974"/>
                  <a:pt x="2437134" y="5380616"/>
                  <a:pt x="2428621" y="5378487"/>
                </a:cubicBezTo>
                <a:cubicBezTo>
                  <a:pt x="2435006" y="5380616"/>
                  <a:pt x="2437134" y="5387001"/>
                  <a:pt x="2441390" y="5389129"/>
                </a:cubicBezTo>
                <a:cubicBezTo>
                  <a:pt x="2439262" y="5389129"/>
                  <a:pt x="2443519" y="5393386"/>
                  <a:pt x="2439262" y="5389129"/>
                </a:cubicBezTo>
                <a:cubicBezTo>
                  <a:pt x="2437134" y="5387001"/>
                  <a:pt x="2430749" y="5380616"/>
                  <a:pt x="2424364" y="5376359"/>
                </a:cubicBezTo>
                <a:cubicBezTo>
                  <a:pt x="2430749" y="5384873"/>
                  <a:pt x="2424364" y="5380616"/>
                  <a:pt x="2417979" y="5378487"/>
                </a:cubicBezTo>
                <a:cubicBezTo>
                  <a:pt x="2424364" y="5391258"/>
                  <a:pt x="2411595" y="5384873"/>
                  <a:pt x="2411595" y="5391258"/>
                </a:cubicBezTo>
                <a:cubicBezTo>
                  <a:pt x="2403082" y="5382744"/>
                  <a:pt x="2413723" y="5387001"/>
                  <a:pt x="2403082" y="5376359"/>
                </a:cubicBezTo>
                <a:cubicBezTo>
                  <a:pt x="2396697" y="5376359"/>
                  <a:pt x="2405210" y="5389129"/>
                  <a:pt x="2388184" y="5378487"/>
                </a:cubicBezTo>
                <a:cubicBezTo>
                  <a:pt x="2392440" y="5384873"/>
                  <a:pt x="2386055" y="5384873"/>
                  <a:pt x="2383927" y="5387001"/>
                </a:cubicBezTo>
                <a:cubicBezTo>
                  <a:pt x="2386055" y="5391258"/>
                  <a:pt x="2390312" y="5393386"/>
                  <a:pt x="2390312" y="5397643"/>
                </a:cubicBezTo>
                <a:cubicBezTo>
                  <a:pt x="2388184" y="5395515"/>
                  <a:pt x="2386055" y="5393386"/>
                  <a:pt x="2386055" y="5395515"/>
                </a:cubicBezTo>
                <a:cubicBezTo>
                  <a:pt x="2390312" y="5397643"/>
                  <a:pt x="2394569" y="5401900"/>
                  <a:pt x="2392440" y="5401900"/>
                </a:cubicBezTo>
                <a:cubicBezTo>
                  <a:pt x="2383927" y="5397643"/>
                  <a:pt x="2386055" y="5395515"/>
                  <a:pt x="2383927" y="5389129"/>
                </a:cubicBezTo>
                <a:cubicBezTo>
                  <a:pt x="2381799" y="5391258"/>
                  <a:pt x="2379671" y="5384873"/>
                  <a:pt x="2375414" y="5382744"/>
                </a:cubicBezTo>
                <a:cubicBezTo>
                  <a:pt x="2379671" y="5389129"/>
                  <a:pt x="2379671" y="5393386"/>
                  <a:pt x="2373286" y="5387001"/>
                </a:cubicBezTo>
                <a:cubicBezTo>
                  <a:pt x="2373286" y="5382744"/>
                  <a:pt x="2369029" y="5376359"/>
                  <a:pt x="2373286" y="5378487"/>
                </a:cubicBezTo>
                <a:cubicBezTo>
                  <a:pt x="2371158" y="5376359"/>
                  <a:pt x="2371158" y="5376359"/>
                  <a:pt x="2369029" y="5374231"/>
                </a:cubicBezTo>
                <a:cubicBezTo>
                  <a:pt x="2364773" y="5372102"/>
                  <a:pt x="2369029" y="5380616"/>
                  <a:pt x="2362645" y="5374231"/>
                </a:cubicBezTo>
                <a:cubicBezTo>
                  <a:pt x="2362645" y="5369974"/>
                  <a:pt x="2371158" y="5374231"/>
                  <a:pt x="2369029" y="5367845"/>
                </a:cubicBezTo>
                <a:cubicBezTo>
                  <a:pt x="2366901" y="5363589"/>
                  <a:pt x="2362645" y="5363589"/>
                  <a:pt x="2360516" y="5359332"/>
                </a:cubicBezTo>
                <a:cubicBezTo>
                  <a:pt x="2366901" y="5363589"/>
                  <a:pt x="2362645" y="5357203"/>
                  <a:pt x="2369029" y="5363589"/>
                </a:cubicBezTo>
                <a:cubicBezTo>
                  <a:pt x="2371158" y="5363589"/>
                  <a:pt x="2371158" y="5367845"/>
                  <a:pt x="2373286" y="5367845"/>
                </a:cubicBezTo>
                <a:cubicBezTo>
                  <a:pt x="2375414" y="5367845"/>
                  <a:pt x="2375414" y="5361460"/>
                  <a:pt x="2369029" y="5357203"/>
                </a:cubicBezTo>
                <a:cubicBezTo>
                  <a:pt x="2375414" y="5359332"/>
                  <a:pt x="2373286" y="5357203"/>
                  <a:pt x="2379671" y="5359332"/>
                </a:cubicBezTo>
                <a:cubicBezTo>
                  <a:pt x="2383927" y="5367845"/>
                  <a:pt x="2373286" y="5359332"/>
                  <a:pt x="2377542" y="5365717"/>
                </a:cubicBezTo>
                <a:cubicBezTo>
                  <a:pt x="2383927" y="5367845"/>
                  <a:pt x="2381799" y="5365717"/>
                  <a:pt x="2394569" y="5372102"/>
                </a:cubicBezTo>
                <a:cubicBezTo>
                  <a:pt x="2392440" y="5369974"/>
                  <a:pt x="2392440" y="5369974"/>
                  <a:pt x="2392440" y="5367845"/>
                </a:cubicBezTo>
                <a:cubicBezTo>
                  <a:pt x="2388184" y="5363589"/>
                  <a:pt x="2390312" y="5367845"/>
                  <a:pt x="2386055" y="5365717"/>
                </a:cubicBezTo>
                <a:cubicBezTo>
                  <a:pt x="2383927" y="5363589"/>
                  <a:pt x="2381799" y="5361460"/>
                  <a:pt x="2379671" y="5359332"/>
                </a:cubicBezTo>
                <a:cubicBezTo>
                  <a:pt x="2375414" y="5352946"/>
                  <a:pt x="2381799" y="5355075"/>
                  <a:pt x="2379671" y="5350818"/>
                </a:cubicBezTo>
                <a:cubicBezTo>
                  <a:pt x="2371158" y="5346561"/>
                  <a:pt x="2375414" y="5355075"/>
                  <a:pt x="2371158" y="5346561"/>
                </a:cubicBezTo>
                <a:cubicBezTo>
                  <a:pt x="2373286" y="5346561"/>
                  <a:pt x="2377542" y="5342304"/>
                  <a:pt x="2381799" y="5346561"/>
                </a:cubicBezTo>
                <a:cubicBezTo>
                  <a:pt x="2377542" y="5344433"/>
                  <a:pt x="2381799" y="5348690"/>
                  <a:pt x="2383927" y="5350818"/>
                </a:cubicBezTo>
                <a:cubicBezTo>
                  <a:pt x="2394569" y="5355075"/>
                  <a:pt x="2388184" y="5344433"/>
                  <a:pt x="2396697" y="5348690"/>
                </a:cubicBezTo>
                <a:cubicBezTo>
                  <a:pt x="2396697" y="5346561"/>
                  <a:pt x="2392440" y="5344433"/>
                  <a:pt x="2390312" y="5344433"/>
                </a:cubicBezTo>
                <a:cubicBezTo>
                  <a:pt x="2386055" y="5338048"/>
                  <a:pt x="2388184" y="5338048"/>
                  <a:pt x="2388184" y="5335919"/>
                </a:cubicBezTo>
                <a:cubicBezTo>
                  <a:pt x="2400953" y="5342304"/>
                  <a:pt x="2400953" y="5333791"/>
                  <a:pt x="2400953" y="5327406"/>
                </a:cubicBezTo>
                <a:cubicBezTo>
                  <a:pt x="2403082" y="5331662"/>
                  <a:pt x="2398825" y="5331662"/>
                  <a:pt x="2405210" y="5335919"/>
                </a:cubicBezTo>
                <a:cubicBezTo>
                  <a:pt x="2413723" y="5338048"/>
                  <a:pt x="2403082" y="5329534"/>
                  <a:pt x="2407338" y="5329534"/>
                </a:cubicBezTo>
                <a:cubicBezTo>
                  <a:pt x="2409466" y="5331662"/>
                  <a:pt x="2411595" y="5333791"/>
                  <a:pt x="2415851" y="5335919"/>
                </a:cubicBezTo>
                <a:cubicBezTo>
                  <a:pt x="2413723" y="5333791"/>
                  <a:pt x="2411595" y="5331662"/>
                  <a:pt x="2411595" y="5329534"/>
                </a:cubicBezTo>
                <a:cubicBezTo>
                  <a:pt x="2422236" y="5335919"/>
                  <a:pt x="2407338" y="5318892"/>
                  <a:pt x="2409466" y="5316764"/>
                </a:cubicBezTo>
                <a:cubicBezTo>
                  <a:pt x="2422236" y="5323149"/>
                  <a:pt x="2420108" y="5314635"/>
                  <a:pt x="2409466" y="5308250"/>
                </a:cubicBezTo>
                <a:cubicBezTo>
                  <a:pt x="2409466" y="5308250"/>
                  <a:pt x="2413723" y="5314635"/>
                  <a:pt x="2407338" y="5310378"/>
                </a:cubicBezTo>
                <a:cubicBezTo>
                  <a:pt x="2411595" y="5310378"/>
                  <a:pt x="2400953" y="5306122"/>
                  <a:pt x="2400953" y="5303993"/>
                </a:cubicBezTo>
                <a:cubicBezTo>
                  <a:pt x="2405210" y="5303993"/>
                  <a:pt x="2409466" y="5306122"/>
                  <a:pt x="2413723" y="5306122"/>
                </a:cubicBezTo>
                <a:cubicBezTo>
                  <a:pt x="2420108" y="5314635"/>
                  <a:pt x="2417979" y="5312507"/>
                  <a:pt x="2420108" y="5316764"/>
                </a:cubicBezTo>
                <a:cubicBezTo>
                  <a:pt x="2428621" y="5318892"/>
                  <a:pt x="2430749" y="5314635"/>
                  <a:pt x="2424364" y="5308250"/>
                </a:cubicBezTo>
                <a:cubicBezTo>
                  <a:pt x="2428621" y="5310378"/>
                  <a:pt x="2435006" y="5310378"/>
                  <a:pt x="2435006" y="5310378"/>
                </a:cubicBezTo>
                <a:cubicBezTo>
                  <a:pt x="2424364" y="5301865"/>
                  <a:pt x="2439262" y="5308250"/>
                  <a:pt x="2437134" y="5303993"/>
                </a:cubicBezTo>
                <a:cubicBezTo>
                  <a:pt x="2435006" y="5303993"/>
                  <a:pt x="2426493" y="5295479"/>
                  <a:pt x="2430749" y="5295479"/>
                </a:cubicBezTo>
                <a:cubicBezTo>
                  <a:pt x="2435006" y="5297608"/>
                  <a:pt x="2439262" y="5301865"/>
                  <a:pt x="2443519" y="5303993"/>
                </a:cubicBezTo>
                <a:cubicBezTo>
                  <a:pt x="2437134" y="5295479"/>
                  <a:pt x="2454160" y="5308250"/>
                  <a:pt x="2445647" y="5297608"/>
                </a:cubicBezTo>
                <a:cubicBezTo>
                  <a:pt x="2443519" y="5299736"/>
                  <a:pt x="2441390" y="5295479"/>
                  <a:pt x="2437134" y="5293351"/>
                </a:cubicBezTo>
                <a:cubicBezTo>
                  <a:pt x="2441390" y="5291223"/>
                  <a:pt x="2441390" y="5286966"/>
                  <a:pt x="2447775" y="5295479"/>
                </a:cubicBezTo>
                <a:cubicBezTo>
                  <a:pt x="2445647" y="5289094"/>
                  <a:pt x="2443519" y="5282709"/>
                  <a:pt x="2452032" y="5282709"/>
                </a:cubicBezTo>
                <a:cubicBezTo>
                  <a:pt x="2452032" y="5282709"/>
                  <a:pt x="2452032" y="5282709"/>
                  <a:pt x="2447775" y="5278452"/>
                </a:cubicBezTo>
                <a:cubicBezTo>
                  <a:pt x="2452032" y="5278452"/>
                  <a:pt x="2454160" y="5284837"/>
                  <a:pt x="2458417" y="5284837"/>
                </a:cubicBezTo>
                <a:cubicBezTo>
                  <a:pt x="2458417" y="5280581"/>
                  <a:pt x="2452032" y="5276324"/>
                  <a:pt x="2456288" y="5274195"/>
                </a:cubicBezTo>
                <a:cubicBezTo>
                  <a:pt x="2449904" y="5269939"/>
                  <a:pt x="2456288" y="5276324"/>
                  <a:pt x="2449904" y="5272067"/>
                </a:cubicBezTo>
                <a:cubicBezTo>
                  <a:pt x="2454160" y="5272067"/>
                  <a:pt x="2449904" y="5263553"/>
                  <a:pt x="2458417" y="5267810"/>
                </a:cubicBezTo>
                <a:cubicBezTo>
                  <a:pt x="2456288" y="5267810"/>
                  <a:pt x="2454160" y="5269939"/>
                  <a:pt x="2458417" y="5272067"/>
                </a:cubicBezTo>
                <a:cubicBezTo>
                  <a:pt x="2460545" y="5269939"/>
                  <a:pt x="2464801" y="5272067"/>
                  <a:pt x="2460545" y="5265682"/>
                </a:cubicBezTo>
                <a:cubicBezTo>
                  <a:pt x="2452032" y="5257168"/>
                  <a:pt x="2458417" y="5261425"/>
                  <a:pt x="2456288" y="5257168"/>
                </a:cubicBezTo>
                <a:cubicBezTo>
                  <a:pt x="2452032" y="5255040"/>
                  <a:pt x="2452032" y="5257168"/>
                  <a:pt x="2445647" y="5252911"/>
                </a:cubicBezTo>
                <a:cubicBezTo>
                  <a:pt x="2447775" y="5257168"/>
                  <a:pt x="2443519" y="5255040"/>
                  <a:pt x="2449904" y="5259297"/>
                </a:cubicBezTo>
                <a:cubicBezTo>
                  <a:pt x="2428621" y="5248654"/>
                  <a:pt x="2445647" y="5269939"/>
                  <a:pt x="2428621" y="5263553"/>
                </a:cubicBezTo>
                <a:cubicBezTo>
                  <a:pt x="2432877" y="5269939"/>
                  <a:pt x="2417979" y="5263553"/>
                  <a:pt x="2424364" y="5272067"/>
                </a:cubicBezTo>
                <a:cubicBezTo>
                  <a:pt x="2417979" y="5272067"/>
                  <a:pt x="2411595" y="5274195"/>
                  <a:pt x="2411595" y="5278452"/>
                </a:cubicBezTo>
                <a:cubicBezTo>
                  <a:pt x="2409466" y="5276324"/>
                  <a:pt x="2405210" y="5274195"/>
                  <a:pt x="2400953" y="5272067"/>
                </a:cubicBezTo>
                <a:cubicBezTo>
                  <a:pt x="2400953" y="5274195"/>
                  <a:pt x="2394569" y="5269939"/>
                  <a:pt x="2398825" y="5274195"/>
                </a:cubicBezTo>
                <a:cubicBezTo>
                  <a:pt x="2392440" y="5272067"/>
                  <a:pt x="2388184" y="5267810"/>
                  <a:pt x="2383927" y="5265682"/>
                </a:cubicBezTo>
                <a:cubicBezTo>
                  <a:pt x="2386055" y="5269939"/>
                  <a:pt x="2388184" y="5274195"/>
                  <a:pt x="2392440" y="5276324"/>
                </a:cubicBezTo>
                <a:cubicBezTo>
                  <a:pt x="2390312" y="5276324"/>
                  <a:pt x="2383927" y="5274195"/>
                  <a:pt x="2379671" y="5272067"/>
                </a:cubicBezTo>
                <a:cubicBezTo>
                  <a:pt x="2383927" y="5276324"/>
                  <a:pt x="2386055" y="5278452"/>
                  <a:pt x="2383927" y="5278452"/>
                </a:cubicBezTo>
                <a:cubicBezTo>
                  <a:pt x="2377542" y="5272067"/>
                  <a:pt x="2379671" y="5272067"/>
                  <a:pt x="2373286" y="5267810"/>
                </a:cubicBezTo>
                <a:cubicBezTo>
                  <a:pt x="2373286" y="5269939"/>
                  <a:pt x="2377542" y="5276324"/>
                  <a:pt x="2366901" y="5267810"/>
                </a:cubicBezTo>
                <a:cubicBezTo>
                  <a:pt x="2369029" y="5272067"/>
                  <a:pt x="2366901" y="5272067"/>
                  <a:pt x="2369029" y="5274195"/>
                </a:cubicBezTo>
                <a:cubicBezTo>
                  <a:pt x="2373286" y="5276324"/>
                  <a:pt x="2377542" y="5280581"/>
                  <a:pt x="2379671" y="5284837"/>
                </a:cubicBezTo>
                <a:cubicBezTo>
                  <a:pt x="2375414" y="5282709"/>
                  <a:pt x="2377542" y="5280581"/>
                  <a:pt x="2371158" y="5276324"/>
                </a:cubicBezTo>
                <a:cubicBezTo>
                  <a:pt x="2373286" y="5282709"/>
                  <a:pt x="2364773" y="5278452"/>
                  <a:pt x="2362645" y="5280581"/>
                </a:cubicBezTo>
                <a:cubicBezTo>
                  <a:pt x="2358388" y="5274195"/>
                  <a:pt x="2360516" y="5276324"/>
                  <a:pt x="2352003" y="5269939"/>
                </a:cubicBezTo>
                <a:cubicBezTo>
                  <a:pt x="2356260" y="5272067"/>
                  <a:pt x="2349875" y="5265682"/>
                  <a:pt x="2347747" y="5263553"/>
                </a:cubicBezTo>
                <a:cubicBezTo>
                  <a:pt x="2354131" y="5265682"/>
                  <a:pt x="2352003" y="5263553"/>
                  <a:pt x="2354131" y="5261425"/>
                </a:cubicBezTo>
                <a:cubicBezTo>
                  <a:pt x="2358388" y="5265682"/>
                  <a:pt x="2354131" y="5265682"/>
                  <a:pt x="2358388" y="5267810"/>
                </a:cubicBezTo>
                <a:cubicBezTo>
                  <a:pt x="2354131" y="5261425"/>
                  <a:pt x="2371158" y="5272067"/>
                  <a:pt x="2358388" y="5261425"/>
                </a:cubicBezTo>
                <a:cubicBezTo>
                  <a:pt x="2366901" y="5265682"/>
                  <a:pt x="2371158" y="5265682"/>
                  <a:pt x="2377542" y="5265682"/>
                </a:cubicBezTo>
                <a:cubicBezTo>
                  <a:pt x="2375414" y="5261425"/>
                  <a:pt x="2373286" y="5259297"/>
                  <a:pt x="2371158" y="5259297"/>
                </a:cubicBezTo>
                <a:cubicBezTo>
                  <a:pt x="2373286" y="5259297"/>
                  <a:pt x="2373286" y="5259297"/>
                  <a:pt x="2371158" y="5257168"/>
                </a:cubicBezTo>
                <a:cubicBezTo>
                  <a:pt x="2375414" y="5257168"/>
                  <a:pt x="2375414" y="5261425"/>
                  <a:pt x="2379671" y="5263553"/>
                </a:cubicBezTo>
                <a:cubicBezTo>
                  <a:pt x="2383927" y="5265682"/>
                  <a:pt x="2381799" y="5261425"/>
                  <a:pt x="2375414" y="5257168"/>
                </a:cubicBezTo>
                <a:cubicBezTo>
                  <a:pt x="2379671" y="5257168"/>
                  <a:pt x="2381799" y="5259297"/>
                  <a:pt x="2386055" y="5261425"/>
                </a:cubicBezTo>
                <a:cubicBezTo>
                  <a:pt x="2388184" y="5259297"/>
                  <a:pt x="2379671" y="5252911"/>
                  <a:pt x="2392440" y="5259297"/>
                </a:cubicBezTo>
                <a:cubicBezTo>
                  <a:pt x="2390312" y="5255040"/>
                  <a:pt x="2388184" y="5255040"/>
                  <a:pt x="2386055" y="5250783"/>
                </a:cubicBezTo>
                <a:cubicBezTo>
                  <a:pt x="2390312" y="5250783"/>
                  <a:pt x="2390312" y="5252911"/>
                  <a:pt x="2383927" y="5248654"/>
                </a:cubicBezTo>
                <a:cubicBezTo>
                  <a:pt x="2383927" y="5246526"/>
                  <a:pt x="2390312" y="5248654"/>
                  <a:pt x="2390312" y="5248654"/>
                </a:cubicBezTo>
                <a:cubicBezTo>
                  <a:pt x="2386055" y="5238012"/>
                  <a:pt x="2400953" y="5244398"/>
                  <a:pt x="2405210" y="5242269"/>
                </a:cubicBezTo>
                <a:cubicBezTo>
                  <a:pt x="2400953" y="5238012"/>
                  <a:pt x="2396697" y="5231627"/>
                  <a:pt x="2388184" y="5227370"/>
                </a:cubicBezTo>
                <a:cubicBezTo>
                  <a:pt x="2392440" y="5231627"/>
                  <a:pt x="2396697" y="5233756"/>
                  <a:pt x="2394569" y="5235884"/>
                </a:cubicBezTo>
                <a:cubicBezTo>
                  <a:pt x="2390312" y="5233756"/>
                  <a:pt x="2390312" y="5229499"/>
                  <a:pt x="2386055" y="5229499"/>
                </a:cubicBezTo>
                <a:cubicBezTo>
                  <a:pt x="2379671" y="5233756"/>
                  <a:pt x="2373286" y="5238012"/>
                  <a:pt x="2362645" y="5238012"/>
                </a:cubicBezTo>
                <a:cubicBezTo>
                  <a:pt x="2356260" y="5231627"/>
                  <a:pt x="2362645" y="5233756"/>
                  <a:pt x="2360516" y="5231627"/>
                </a:cubicBezTo>
                <a:cubicBezTo>
                  <a:pt x="2354131" y="5227370"/>
                  <a:pt x="2354131" y="5229499"/>
                  <a:pt x="2349875" y="5225242"/>
                </a:cubicBezTo>
                <a:cubicBezTo>
                  <a:pt x="2352003" y="5225242"/>
                  <a:pt x="2354131" y="5227370"/>
                  <a:pt x="2356260" y="5227370"/>
                </a:cubicBezTo>
                <a:cubicBezTo>
                  <a:pt x="2354131" y="5223114"/>
                  <a:pt x="2349875" y="5218857"/>
                  <a:pt x="2352003" y="5218857"/>
                </a:cubicBezTo>
                <a:cubicBezTo>
                  <a:pt x="2352003" y="5223114"/>
                  <a:pt x="2358388" y="5223114"/>
                  <a:pt x="2362645" y="5227370"/>
                </a:cubicBezTo>
                <a:cubicBezTo>
                  <a:pt x="2360516" y="5227370"/>
                  <a:pt x="2356260" y="5225242"/>
                  <a:pt x="2356260" y="5225242"/>
                </a:cubicBezTo>
                <a:cubicBezTo>
                  <a:pt x="2360516" y="5229499"/>
                  <a:pt x="2362645" y="5233756"/>
                  <a:pt x="2366901" y="5233756"/>
                </a:cubicBezTo>
                <a:cubicBezTo>
                  <a:pt x="2356260" y="5225242"/>
                  <a:pt x="2369029" y="5233756"/>
                  <a:pt x="2364773" y="5227370"/>
                </a:cubicBezTo>
                <a:cubicBezTo>
                  <a:pt x="2360516" y="5225242"/>
                  <a:pt x="2356260" y="5218857"/>
                  <a:pt x="2356260" y="5218857"/>
                </a:cubicBezTo>
                <a:cubicBezTo>
                  <a:pt x="2362645" y="5218857"/>
                  <a:pt x="2358388" y="5203958"/>
                  <a:pt x="2371158" y="5208215"/>
                </a:cubicBezTo>
                <a:cubicBezTo>
                  <a:pt x="2369029" y="5206086"/>
                  <a:pt x="2364773" y="5206086"/>
                  <a:pt x="2362645" y="5201830"/>
                </a:cubicBezTo>
                <a:cubicBezTo>
                  <a:pt x="2375414" y="5208215"/>
                  <a:pt x="2373286" y="5206086"/>
                  <a:pt x="2377542" y="5206086"/>
                </a:cubicBezTo>
                <a:cubicBezTo>
                  <a:pt x="2377542" y="5208215"/>
                  <a:pt x="2386055" y="5212472"/>
                  <a:pt x="2381799" y="5212472"/>
                </a:cubicBezTo>
                <a:cubicBezTo>
                  <a:pt x="2379671" y="5210343"/>
                  <a:pt x="2377542" y="5208215"/>
                  <a:pt x="2375414" y="5208215"/>
                </a:cubicBezTo>
                <a:cubicBezTo>
                  <a:pt x="2377542" y="5210343"/>
                  <a:pt x="2377542" y="5212472"/>
                  <a:pt x="2383927" y="5216728"/>
                </a:cubicBezTo>
                <a:cubicBezTo>
                  <a:pt x="2381799" y="5212472"/>
                  <a:pt x="2394569" y="5214600"/>
                  <a:pt x="2375414" y="5201830"/>
                </a:cubicBezTo>
                <a:cubicBezTo>
                  <a:pt x="2379671" y="5201830"/>
                  <a:pt x="2377542" y="5199701"/>
                  <a:pt x="2381799" y="5199701"/>
                </a:cubicBezTo>
                <a:cubicBezTo>
                  <a:pt x="2388184" y="5206086"/>
                  <a:pt x="2383927" y="5206086"/>
                  <a:pt x="2390312" y="5210343"/>
                </a:cubicBezTo>
                <a:cubicBezTo>
                  <a:pt x="2396697" y="5212472"/>
                  <a:pt x="2383927" y="5201830"/>
                  <a:pt x="2390312" y="5203958"/>
                </a:cubicBezTo>
                <a:cubicBezTo>
                  <a:pt x="2375414" y="5193316"/>
                  <a:pt x="2390312" y="5195444"/>
                  <a:pt x="2381799" y="5189059"/>
                </a:cubicBezTo>
                <a:cubicBezTo>
                  <a:pt x="2388184" y="5193316"/>
                  <a:pt x="2383927" y="5193316"/>
                  <a:pt x="2388184" y="5195444"/>
                </a:cubicBezTo>
                <a:cubicBezTo>
                  <a:pt x="2392440" y="5195444"/>
                  <a:pt x="2394569" y="5193316"/>
                  <a:pt x="2388184" y="5189059"/>
                </a:cubicBezTo>
                <a:cubicBezTo>
                  <a:pt x="2396697" y="5193316"/>
                  <a:pt x="2388184" y="5186931"/>
                  <a:pt x="2396697" y="5193316"/>
                </a:cubicBezTo>
                <a:cubicBezTo>
                  <a:pt x="2396697" y="5189059"/>
                  <a:pt x="2396697" y="5186931"/>
                  <a:pt x="2388184" y="5182674"/>
                </a:cubicBezTo>
                <a:cubicBezTo>
                  <a:pt x="2388184" y="5178417"/>
                  <a:pt x="2398825" y="5189059"/>
                  <a:pt x="2396697" y="5184802"/>
                </a:cubicBezTo>
                <a:cubicBezTo>
                  <a:pt x="2392440" y="5182674"/>
                  <a:pt x="2388184" y="5178417"/>
                  <a:pt x="2394569" y="5178417"/>
                </a:cubicBezTo>
                <a:cubicBezTo>
                  <a:pt x="2396697" y="5180545"/>
                  <a:pt x="2398825" y="5182674"/>
                  <a:pt x="2400953" y="5184802"/>
                </a:cubicBezTo>
                <a:cubicBezTo>
                  <a:pt x="2403082" y="5182674"/>
                  <a:pt x="2398825" y="5180545"/>
                  <a:pt x="2394569" y="5178417"/>
                </a:cubicBezTo>
                <a:cubicBezTo>
                  <a:pt x="2398825" y="5180545"/>
                  <a:pt x="2396697" y="5178417"/>
                  <a:pt x="2400953" y="5180545"/>
                </a:cubicBezTo>
                <a:cubicBezTo>
                  <a:pt x="2407338" y="5184802"/>
                  <a:pt x="2398825" y="5182674"/>
                  <a:pt x="2405210" y="5186931"/>
                </a:cubicBezTo>
                <a:cubicBezTo>
                  <a:pt x="2411595" y="5186931"/>
                  <a:pt x="2407338" y="5180545"/>
                  <a:pt x="2396697" y="5176289"/>
                </a:cubicBezTo>
                <a:cubicBezTo>
                  <a:pt x="2407338" y="5180545"/>
                  <a:pt x="2415851" y="5182674"/>
                  <a:pt x="2403082" y="5174160"/>
                </a:cubicBezTo>
                <a:cubicBezTo>
                  <a:pt x="2405210" y="5172032"/>
                  <a:pt x="2407338" y="5176289"/>
                  <a:pt x="2411595" y="5178417"/>
                </a:cubicBezTo>
                <a:cubicBezTo>
                  <a:pt x="2411595" y="5169903"/>
                  <a:pt x="2420108" y="5172032"/>
                  <a:pt x="2415851" y="5163518"/>
                </a:cubicBezTo>
                <a:cubicBezTo>
                  <a:pt x="2420108" y="5165647"/>
                  <a:pt x="2424364" y="5167775"/>
                  <a:pt x="2426493" y="5169903"/>
                </a:cubicBezTo>
                <a:cubicBezTo>
                  <a:pt x="2426493" y="5165647"/>
                  <a:pt x="2417979" y="5157133"/>
                  <a:pt x="2428621" y="5163518"/>
                </a:cubicBezTo>
                <a:cubicBezTo>
                  <a:pt x="2424364" y="5157133"/>
                  <a:pt x="2430749" y="5159261"/>
                  <a:pt x="2426493" y="5155005"/>
                </a:cubicBezTo>
                <a:cubicBezTo>
                  <a:pt x="2428621" y="5157133"/>
                  <a:pt x="2430749" y="5159261"/>
                  <a:pt x="2432877" y="5159261"/>
                </a:cubicBezTo>
                <a:cubicBezTo>
                  <a:pt x="2428621" y="5155005"/>
                  <a:pt x="2422236" y="5142234"/>
                  <a:pt x="2435006" y="5150748"/>
                </a:cubicBezTo>
                <a:cubicBezTo>
                  <a:pt x="2430749" y="5144363"/>
                  <a:pt x="2428621" y="5140106"/>
                  <a:pt x="2424364" y="5135849"/>
                </a:cubicBezTo>
                <a:cubicBezTo>
                  <a:pt x="2439262" y="5142234"/>
                  <a:pt x="2430749" y="5125207"/>
                  <a:pt x="2443519" y="5135849"/>
                </a:cubicBezTo>
                <a:cubicBezTo>
                  <a:pt x="2447775" y="5137977"/>
                  <a:pt x="2435006" y="5129464"/>
                  <a:pt x="2443519" y="5133720"/>
                </a:cubicBezTo>
                <a:cubicBezTo>
                  <a:pt x="2449904" y="5135849"/>
                  <a:pt x="2441390" y="5133720"/>
                  <a:pt x="2449904" y="5137977"/>
                </a:cubicBezTo>
                <a:cubicBezTo>
                  <a:pt x="2452032" y="5137977"/>
                  <a:pt x="2458417" y="5135849"/>
                  <a:pt x="2445647" y="5129464"/>
                </a:cubicBezTo>
                <a:cubicBezTo>
                  <a:pt x="2447775" y="5131592"/>
                  <a:pt x="2443519" y="5131592"/>
                  <a:pt x="2439262" y="5129464"/>
                </a:cubicBezTo>
                <a:cubicBezTo>
                  <a:pt x="2443519" y="5129464"/>
                  <a:pt x="2445647" y="5125207"/>
                  <a:pt x="2454160" y="5127335"/>
                </a:cubicBezTo>
                <a:cubicBezTo>
                  <a:pt x="2452032" y="5125207"/>
                  <a:pt x="2447775" y="5125207"/>
                  <a:pt x="2445647" y="5120950"/>
                </a:cubicBezTo>
                <a:cubicBezTo>
                  <a:pt x="2454160" y="5123078"/>
                  <a:pt x="2447775" y="5118822"/>
                  <a:pt x="2449904" y="5118822"/>
                </a:cubicBezTo>
                <a:cubicBezTo>
                  <a:pt x="2445647" y="5116693"/>
                  <a:pt x="2441390" y="5116693"/>
                  <a:pt x="2439262" y="5114565"/>
                </a:cubicBezTo>
                <a:cubicBezTo>
                  <a:pt x="2441390" y="5116693"/>
                  <a:pt x="2441390" y="5120950"/>
                  <a:pt x="2432877" y="5114565"/>
                </a:cubicBezTo>
                <a:cubicBezTo>
                  <a:pt x="2428621" y="5112436"/>
                  <a:pt x="2439262" y="5116693"/>
                  <a:pt x="2435006" y="5110308"/>
                </a:cubicBezTo>
                <a:cubicBezTo>
                  <a:pt x="2439262" y="5112436"/>
                  <a:pt x="2452032" y="5120950"/>
                  <a:pt x="2449904" y="5116693"/>
                </a:cubicBezTo>
                <a:lnTo>
                  <a:pt x="2441390" y="5108180"/>
                </a:lnTo>
                <a:lnTo>
                  <a:pt x="2443519" y="5108180"/>
                </a:lnTo>
                <a:cubicBezTo>
                  <a:pt x="2445647" y="5110308"/>
                  <a:pt x="2449904" y="5114565"/>
                  <a:pt x="2454160" y="5118822"/>
                </a:cubicBezTo>
                <a:cubicBezTo>
                  <a:pt x="2454160" y="5114565"/>
                  <a:pt x="2458417" y="5118822"/>
                  <a:pt x="2462673" y="5123078"/>
                </a:cubicBezTo>
                <a:cubicBezTo>
                  <a:pt x="2469058" y="5123078"/>
                  <a:pt x="2458417" y="5118822"/>
                  <a:pt x="2458417" y="5114565"/>
                </a:cubicBezTo>
                <a:cubicBezTo>
                  <a:pt x="2466930" y="5116693"/>
                  <a:pt x="2471186" y="5112436"/>
                  <a:pt x="2456288" y="5103923"/>
                </a:cubicBezTo>
                <a:cubicBezTo>
                  <a:pt x="2464801" y="5106051"/>
                  <a:pt x="2466930" y="5112436"/>
                  <a:pt x="2475443" y="5114565"/>
                </a:cubicBezTo>
                <a:cubicBezTo>
                  <a:pt x="2469058" y="5112436"/>
                  <a:pt x="2466930" y="5106051"/>
                  <a:pt x="2462673" y="5103923"/>
                </a:cubicBezTo>
                <a:cubicBezTo>
                  <a:pt x="2466930" y="5103923"/>
                  <a:pt x="2469058" y="5103923"/>
                  <a:pt x="2464801" y="5097538"/>
                </a:cubicBezTo>
                <a:cubicBezTo>
                  <a:pt x="2471186" y="5099666"/>
                  <a:pt x="2473314" y="5106051"/>
                  <a:pt x="2479699" y="5108180"/>
                </a:cubicBezTo>
                <a:cubicBezTo>
                  <a:pt x="2477571" y="5103923"/>
                  <a:pt x="2475443" y="5101794"/>
                  <a:pt x="2473314" y="5097538"/>
                </a:cubicBezTo>
                <a:cubicBezTo>
                  <a:pt x="2481828" y="5106051"/>
                  <a:pt x="2479699" y="5099666"/>
                  <a:pt x="2486084" y="5101794"/>
                </a:cubicBezTo>
                <a:cubicBezTo>
                  <a:pt x="2483956" y="5099666"/>
                  <a:pt x="2481828" y="5099666"/>
                  <a:pt x="2481828" y="5097538"/>
                </a:cubicBezTo>
                <a:cubicBezTo>
                  <a:pt x="2488212" y="5099666"/>
                  <a:pt x="2490341" y="5097538"/>
                  <a:pt x="2479699" y="5086895"/>
                </a:cubicBezTo>
                <a:cubicBezTo>
                  <a:pt x="2488212" y="5091152"/>
                  <a:pt x="2490341" y="5089024"/>
                  <a:pt x="2483956" y="5082639"/>
                </a:cubicBezTo>
                <a:cubicBezTo>
                  <a:pt x="2498854" y="5091152"/>
                  <a:pt x="2486084" y="5078382"/>
                  <a:pt x="2492469" y="5080510"/>
                </a:cubicBezTo>
                <a:cubicBezTo>
                  <a:pt x="2488212" y="5076253"/>
                  <a:pt x="2492469" y="5080510"/>
                  <a:pt x="2492469" y="5078382"/>
                </a:cubicBezTo>
                <a:cubicBezTo>
                  <a:pt x="2490341" y="5071997"/>
                  <a:pt x="2507367" y="5080510"/>
                  <a:pt x="2507367" y="5076253"/>
                </a:cubicBezTo>
                <a:cubicBezTo>
                  <a:pt x="2507367" y="5071997"/>
                  <a:pt x="2503110" y="5069868"/>
                  <a:pt x="2498854" y="5065611"/>
                </a:cubicBezTo>
                <a:cubicBezTo>
                  <a:pt x="2488212" y="5063483"/>
                  <a:pt x="2505239" y="5074125"/>
                  <a:pt x="2498854" y="5074125"/>
                </a:cubicBezTo>
                <a:cubicBezTo>
                  <a:pt x="2496725" y="5067740"/>
                  <a:pt x="2488212" y="5063483"/>
                  <a:pt x="2483956" y="5059226"/>
                </a:cubicBezTo>
                <a:cubicBezTo>
                  <a:pt x="2492469" y="5065611"/>
                  <a:pt x="2492469" y="5061355"/>
                  <a:pt x="2496725" y="5063483"/>
                </a:cubicBezTo>
                <a:cubicBezTo>
                  <a:pt x="2500982" y="5067740"/>
                  <a:pt x="2505239" y="5071997"/>
                  <a:pt x="2509495" y="5074125"/>
                </a:cubicBezTo>
                <a:cubicBezTo>
                  <a:pt x="2509495" y="5071997"/>
                  <a:pt x="2500982" y="5065611"/>
                  <a:pt x="2505239" y="5065611"/>
                </a:cubicBezTo>
                <a:cubicBezTo>
                  <a:pt x="2507367" y="5067740"/>
                  <a:pt x="2509495" y="5069868"/>
                  <a:pt x="2511623" y="5071997"/>
                </a:cubicBezTo>
                <a:cubicBezTo>
                  <a:pt x="2511623" y="5069868"/>
                  <a:pt x="2511623" y="5067740"/>
                  <a:pt x="2511623" y="5065611"/>
                </a:cubicBezTo>
                <a:cubicBezTo>
                  <a:pt x="2524393" y="5071997"/>
                  <a:pt x="2518008" y="5061355"/>
                  <a:pt x="2526521" y="5063483"/>
                </a:cubicBezTo>
                <a:cubicBezTo>
                  <a:pt x="2522265" y="5061355"/>
                  <a:pt x="2522265" y="5059226"/>
                  <a:pt x="2520136" y="5057098"/>
                </a:cubicBezTo>
                <a:cubicBezTo>
                  <a:pt x="2520136" y="5057098"/>
                  <a:pt x="2524393" y="5059226"/>
                  <a:pt x="2520136" y="5052841"/>
                </a:cubicBezTo>
                <a:cubicBezTo>
                  <a:pt x="2535034" y="5063483"/>
                  <a:pt x="2524393" y="5052841"/>
                  <a:pt x="2526521" y="5048584"/>
                </a:cubicBezTo>
                <a:cubicBezTo>
                  <a:pt x="2530778" y="5054969"/>
                  <a:pt x="2528649" y="5048584"/>
                  <a:pt x="2532906" y="5054969"/>
                </a:cubicBezTo>
                <a:cubicBezTo>
                  <a:pt x="2537163" y="5059226"/>
                  <a:pt x="2539291" y="5061355"/>
                  <a:pt x="2537163" y="5061355"/>
                </a:cubicBezTo>
                <a:cubicBezTo>
                  <a:pt x="2547804" y="5069868"/>
                  <a:pt x="2547804" y="5063483"/>
                  <a:pt x="2545676" y="5059226"/>
                </a:cubicBezTo>
                <a:cubicBezTo>
                  <a:pt x="2541419" y="5057098"/>
                  <a:pt x="2545676" y="5061355"/>
                  <a:pt x="2537163" y="5057098"/>
                </a:cubicBezTo>
                <a:cubicBezTo>
                  <a:pt x="2537163" y="5050713"/>
                  <a:pt x="2543547" y="5050713"/>
                  <a:pt x="2539291" y="5042199"/>
                </a:cubicBezTo>
                <a:cubicBezTo>
                  <a:pt x="2539291" y="5040071"/>
                  <a:pt x="2535034" y="5040071"/>
                  <a:pt x="2532906" y="5037942"/>
                </a:cubicBezTo>
                <a:cubicBezTo>
                  <a:pt x="2532906" y="5037942"/>
                  <a:pt x="2532906" y="5037942"/>
                  <a:pt x="2528649" y="5031557"/>
                </a:cubicBezTo>
                <a:cubicBezTo>
                  <a:pt x="2535034" y="5033685"/>
                  <a:pt x="2537163" y="5037942"/>
                  <a:pt x="2541419" y="5040071"/>
                </a:cubicBezTo>
                <a:cubicBezTo>
                  <a:pt x="2549932" y="5044327"/>
                  <a:pt x="2537163" y="5031557"/>
                  <a:pt x="2547804" y="5037942"/>
                </a:cubicBezTo>
                <a:cubicBezTo>
                  <a:pt x="2541419" y="5031557"/>
                  <a:pt x="2535034" y="5029428"/>
                  <a:pt x="2535034" y="5031557"/>
                </a:cubicBezTo>
                <a:cubicBezTo>
                  <a:pt x="2528649" y="5025172"/>
                  <a:pt x="2541419" y="5033685"/>
                  <a:pt x="2532906" y="5025172"/>
                </a:cubicBezTo>
                <a:cubicBezTo>
                  <a:pt x="2541419" y="5029428"/>
                  <a:pt x="2545676" y="5037942"/>
                  <a:pt x="2554189" y="5042199"/>
                </a:cubicBezTo>
                <a:cubicBezTo>
                  <a:pt x="2552060" y="5035814"/>
                  <a:pt x="2562702" y="5035814"/>
                  <a:pt x="2545676" y="5020915"/>
                </a:cubicBezTo>
                <a:cubicBezTo>
                  <a:pt x="2547804" y="5025172"/>
                  <a:pt x="2545676" y="5027300"/>
                  <a:pt x="2545676" y="5029428"/>
                </a:cubicBezTo>
                <a:cubicBezTo>
                  <a:pt x="2539291" y="5023043"/>
                  <a:pt x="2547804" y="5027300"/>
                  <a:pt x="2539291" y="5020915"/>
                </a:cubicBezTo>
                <a:cubicBezTo>
                  <a:pt x="2542483" y="5021979"/>
                  <a:pt x="2543547" y="5019851"/>
                  <a:pt x="2544612" y="5017988"/>
                </a:cubicBezTo>
                <a:lnTo>
                  <a:pt x="2548539" y="5017006"/>
                </a:lnTo>
                <a:lnTo>
                  <a:pt x="2552858" y="5019053"/>
                </a:lnTo>
                <a:cubicBezTo>
                  <a:pt x="2553657" y="5019319"/>
                  <a:pt x="2554189" y="5019851"/>
                  <a:pt x="2556317" y="5023043"/>
                </a:cubicBezTo>
                <a:cubicBezTo>
                  <a:pt x="2558445" y="5027300"/>
                  <a:pt x="2547804" y="5016658"/>
                  <a:pt x="2552060" y="5020915"/>
                </a:cubicBezTo>
                <a:cubicBezTo>
                  <a:pt x="2554189" y="5027300"/>
                  <a:pt x="2554189" y="5023043"/>
                  <a:pt x="2558445" y="5027300"/>
                </a:cubicBezTo>
                <a:cubicBezTo>
                  <a:pt x="2554189" y="5027300"/>
                  <a:pt x="2564830" y="5035814"/>
                  <a:pt x="2560574" y="5035814"/>
                </a:cubicBezTo>
                <a:cubicBezTo>
                  <a:pt x="2566958" y="5040071"/>
                  <a:pt x="2566958" y="5037942"/>
                  <a:pt x="2566958" y="5035814"/>
                </a:cubicBezTo>
                <a:cubicBezTo>
                  <a:pt x="2564830" y="5033685"/>
                  <a:pt x="2558445" y="5027300"/>
                  <a:pt x="2562702" y="5029428"/>
                </a:cubicBezTo>
                <a:cubicBezTo>
                  <a:pt x="2566958" y="5031557"/>
                  <a:pt x="2569087" y="5035814"/>
                  <a:pt x="2573343" y="5037942"/>
                </a:cubicBezTo>
                <a:cubicBezTo>
                  <a:pt x="2573343" y="5035814"/>
                  <a:pt x="2573343" y="5033685"/>
                  <a:pt x="2566958" y="5029428"/>
                </a:cubicBezTo>
                <a:cubicBezTo>
                  <a:pt x="2566958" y="5031557"/>
                  <a:pt x="2558445" y="5020915"/>
                  <a:pt x="2558445" y="5025172"/>
                </a:cubicBezTo>
                <a:cubicBezTo>
                  <a:pt x="2552060" y="5016658"/>
                  <a:pt x="2562702" y="5023043"/>
                  <a:pt x="2562702" y="5023043"/>
                </a:cubicBezTo>
                <a:cubicBezTo>
                  <a:pt x="2560574" y="5020915"/>
                  <a:pt x="2560574" y="5016658"/>
                  <a:pt x="2558445" y="5016658"/>
                </a:cubicBezTo>
                <a:cubicBezTo>
                  <a:pt x="2558445" y="5018786"/>
                  <a:pt x="2556317" y="5016658"/>
                  <a:pt x="2552060" y="5016658"/>
                </a:cubicBezTo>
                <a:cubicBezTo>
                  <a:pt x="2545676" y="5010273"/>
                  <a:pt x="2554189" y="5016658"/>
                  <a:pt x="2549932" y="5008144"/>
                </a:cubicBezTo>
                <a:lnTo>
                  <a:pt x="2541485" y="5012368"/>
                </a:lnTo>
                <a:lnTo>
                  <a:pt x="2541195" y="5012065"/>
                </a:lnTo>
                <a:lnTo>
                  <a:pt x="2537163" y="5006016"/>
                </a:lnTo>
                <a:cubicBezTo>
                  <a:pt x="2537163" y="5007080"/>
                  <a:pt x="2537163" y="5007612"/>
                  <a:pt x="2537961" y="5008676"/>
                </a:cubicBezTo>
                <a:lnTo>
                  <a:pt x="2541195" y="5012065"/>
                </a:lnTo>
                <a:lnTo>
                  <a:pt x="2541419" y="5012401"/>
                </a:lnTo>
                <a:lnTo>
                  <a:pt x="2541485" y="5012368"/>
                </a:lnTo>
                <a:lnTo>
                  <a:pt x="2543547" y="5014530"/>
                </a:lnTo>
                <a:cubicBezTo>
                  <a:pt x="2537163" y="5012401"/>
                  <a:pt x="2535034" y="5012401"/>
                  <a:pt x="2537163" y="5016658"/>
                </a:cubicBezTo>
                <a:cubicBezTo>
                  <a:pt x="2535034" y="5012401"/>
                  <a:pt x="2532906" y="5014530"/>
                  <a:pt x="2535034" y="5018786"/>
                </a:cubicBezTo>
                <a:cubicBezTo>
                  <a:pt x="2532906" y="5016658"/>
                  <a:pt x="2530778" y="5016658"/>
                  <a:pt x="2530778" y="5014530"/>
                </a:cubicBezTo>
                <a:cubicBezTo>
                  <a:pt x="2528649" y="5014530"/>
                  <a:pt x="2530778" y="5016658"/>
                  <a:pt x="2532906" y="5020915"/>
                </a:cubicBezTo>
                <a:cubicBezTo>
                  <a:pt x="2522265" y="5014530"/>
                  <a:pt x="2524393" y="5020915"/>
                  <a:pt x="2526521" y="5023043"/>
                </a:cubicBezTo>
                <a:cubicBezTo>
                  <a:pt x="2524393" y="5020915"/>
                  <a:pt x="2520136" y="5020915"/>
                  <a:pt x="2518008" y="5016658"/>
                </a:cubicBezTo>
                <a:cubicBezTo>
                  <a:pt x="2524393" y="5029428"/>
                  <a:pt x="2503110" y="5016658"/>
                  <a:pt x="2515880" y="5031557"/>
                </a:cubicBezTo>
                <a:cubicBezTo>
                  <a:pt x="2507367" y="5025172"/>
                  <a:pt x="2513752" y="5031557"/>
                  <a:pt x="2513752" y="5033685"/>
                </a:cubicBezTo>
                <a:cubicBezTo>
                  <a:pt x="2509495" y="5033685"/>
                  <a:pt x="2507367" y="5029428"/>
                  <a:pt x="2503110" y="5027300"/>
                </a:cubicBezTo>
                <a:cubicBezTo>
                  <a:pt x="2513752" y="5037942"/>
                  <a:pt x="2492469" y="5029428"/>
                  <a:pt x="2494597" y="5033685"/>
                </a:cubicBezTo>
                <a:cubicBezTo>
                  <a:pt x="2494597" y="5035814"/>
                  <a:pt x="2498854" y="5037942"/>
                  <a:pt x="2500982" y="5040071"/>
                </a:cubicBezTo>
                <a:cubicBezTo>
                  <a:pt x="2496725" y="5040071"/>
                  <a:pt x="2496725" y="5040071"/>
                  <a:pt x="2494597" y="5042199"/>
                </a:cubicBezTo>
                <a:cubicBezTo>
                  <a:pt x="2488212" y="5037942"/>
                  <a:pt x="2492469" y="5037942"/>
                  <a:pt x="2486084" y="5033685"/>
                </a:cubicBezTo>
                <a:cubicBezTo>
                  <a:pt x="2500982" y="5050713"/>
                  <a:pt x="2481828" y="5044327"/>
                  <a:pt x="2479699" y="5048584"/>
                </a:cubicBezTo>
                <a:cubicBezTo>
                  <a:pt x="2481828" y="5050713"/>
                  <a:pt x="2486084" y="5052841"/>
                  <a:pt x="2488212" y="5054969"/>
                </a:cubicBezTo>
                <a:cubicBezTo>
                  <a:pt x="2481828" y="5052841"/>
                  <a:pt x="2486084" y="5059226"/>
                  <a:pt x="2483956" y="5057098"/>
                </a:cubicBezTo>
                <a:cubicBezTo>
                  <a:pt x="2479699" y="5054969"/>
                  <a:pt x="2477571" y="5050713"/>
                  <a:pt x="2473314" y="5048584"/>
                </a:cubicBezTo>
                <a:cubicBezTo>
                  <a:pt x="2462673" y="5050713"/>
                  <a:pt x="2469058" y="5067740"/>
                  <a:pt x="2449904" y="5063483"/>
                </a:cubicBezTo>
                <a:cubicBezTo>
                  <a:pt x="2449904" y="5063483"/>
                  <a:pt x="2454160" y="5063483"/>
                  <a:pt x="2449904" y="5059226"/>
                </a:cubicBezTo>
                <a:cubicBezTo>
                  <a:pt x="2445647" y="5059226"/>
                  <a:pt x="2443519" y="5054969"/>
                  <a:pt x="2441390" y="5054969"/>
                </a:cubicBezTo>
                <a:cubicBezTo>
                  <a:pt x="2449904" y="5063483"/>
                  <a:pt x="2435006" y="5054969"/>
                  <a:pt x="2435006" y="5057098"/>
                </a:cubicBezTo>
                <a:cubicBezTo>
                  <a:pt x="2437134" y="5061355"/>
                  <a:pt x="2441390" y="5061355"/>
                  <a:pt x="2443519" y="5065611"/>
                </a:cubicBezTo>
                <a:cubicBezTo>
                  <a:pt x="2435006" y="5061355"/>
                  <a:pt x="2437134" y="5063483"/>
                  <a:pt x="2432877" y="5061355"/>
                </a:cubicBezTo>
                <a:cubicBezTo>
                  <a:pt x="2432877" y="5063483"/>
                  <a:pt x="2437134" y="5065611"/>
                  <a:pt x="2439262" y="5067740"/>
                </a:cubicBezTo>
                <a:cubicBezTo>
                  <a:pt x="2435006" y="5067740"/>
                  <a:pt x="2441390" y="5076253"/>
                  <a:pt x="2432877" y="5069868"/>
                </a:cubicBezTo>
                <a:cubicBezTo>
                  <a:pt x="2432877" y="5069868"/>
                  <a:pt x="2437134" y="5071997"/>
                  <a:pt x="2432877" y="5065611"/>
                </a:cubicBezTo>
                <a:cubicBezTo>
                  <a:pt x="2428621" y="5067740"/>
                  <a:pt x="2426493" y="5063483"/>
                  <a:pt x="2415851" y="5057098"/>
                </a:cubicBezTo>
                <a:cubicBezTo>
                  <a:pt x="2417979" y="5061355"/>
                  <a:pt x="2422236" y="5063483"/>
                  <a:pt x="2426493" y="5065611"/>
                </a:cubicBezTo>
                <a:cubicBezTo>
                  <a:pt x="2426493" y="5069868"/>
                  <a:pt x="2417979" y="5069868"/>
                  <a:pt x="2413723" y="5071997"/>
                </a:cubicBezTo>
                <a:cubicBezTo>
                  <a:pt x="2420108" y="5076253"/>
                  <a:pt x="2420108" y="5078382"/>
                  <a:pt x="2422236" y="5082639"/>
                </a:cubicBezTo>
                <a:cubicBezTo>
                  <a:pt x="2417979" y="5080510"/>
                  <a:pt x="2415851" y="5076253"/>
                  <a:pt x="2411595" y="5074125"/>
                </a:cubicBezTo>
                <a:cubicBezTo>
                  <a:pt x="2417979" y="5082639"/>
                  <a:pt x="2417979" y="5084767"/>
                  <a:pt x="2417979" y="5086895"/>
                </a:cubicBezTo>
                <a:cubicBezTo>
                  <a:pt x="2422236" y="5089024"/>
                  <a:pt x="2422236" y="5086895"/>
                  <a:pt x="2424364" y="5089024"/>
                </a:cubicBezTo>
                <a:cubicBezTo>
                  <a:pt x="2417979" y="5086895"/>
                  <a:pt x="2424364" y="5093281"/>
                  <a:pt x="2428621" y="5095409"/>
                </a:cubicBezTo>
                <a:cubicBezTo>
                  <a:pt x="2424364" y="5095409"/>
                  <a:pt x="2428621" y="5099666"/>
                  <a:pt x="2422236" y="5097538"/>
                </a:cubicBezTo>
                <a:cubicBezTo>
                  <a:pt x="2417979" y="5093281"/>
                  <a:pt x="2422236" y="5095409"/>
                  <a:pt x="2422236" y="5093281"/>
                </a:cubicBezTo>
                <a:cubicBezTo>
                  <a:pt x="2417979" y="5091152"/>
                  <a:pt x="2417979" y="5089024"/>
                  <a:pt x="2417979" y="5089024"/>
                </a:cubicBezTo>
                <a:cubicBezTo>
                  <a:pt x="2415851" y="5089024"/>
                  <a:pt x="2411595" y="5089024"/>
                  <a:pt x="2407338" y="5086895"/>
                </a:cubicBezTo>
                <a:cubicBezTo>
                  <a:pt x="2409466" y="5086895"/>
                  <a:pt x="2405210" y="5082639"/>
                  <a:pt x="2403082" y="5082639"/>
                </a:cubicBezTo>
                <a:cubicBezTo>
                  <a:pt x="2396697" y="5080510"/>
                  <a:pt x="2405210" y="5091152"/>
                  <a:pt x="2403082" y="5095409"/>
                </a:cubicBezTo>
                <a:cubicBezTo>
                  <a:pt x="2400953" y="5091152"/>
                  <a:pt x="2398825" y="5086895"/>
                  <a:pt x="2392440" y="5084767"/>
                </a:cubicBezTo>
                <a:cubicBezTo>
                  <a:pt x="2396697" y="5089024"/>
                  <a:pt x="2400421" y="5093281"/>
                  <a:pt x="2402018" y="5095941"/>
                </a:cubicBezTo>
                <a:lnTo>
                  <a:pt x="2399771" y="5097065"/>
                </a:lnTo>
                <a:lnTo>
                  <a:pt x="2396697" y="5095409"/>
                </a:lnTo>
                <a:cubicBezTo>
                  <a:pt x="2394569" y="5095409"/>
                  <a:pt x="2392440" y="5097538"/>
                  <a:pt x="2392440" y="5099666"/>
                </a:cubicBezTo>
                <a:cubicBezTo>
                  <a:pt x="2388184" y="5099666"/>
                  <a:pt x="2386055" y="5097538"/>
                  <a:pt x="2383927" y="5095409"/>
                </a:cubicBezTo>
                <a:cubicBezTo>
                  <a:pt x="2383927" y="5099666"/>
                  <a:pt x="2386055" y="5099666"/>
                  <a:pt x="2390312" y="5103923"/>
                </a:cubicBezTo>
                <a:cubicBezTo>
                  <a:pt x="2386055" y="5101794"/>
                  <a:pt x="2386055" y="5103923"/>
                  <a:pt x="2383927" y="5101794"/>
                </a:cubicBezTo>
                <a:cubicBezTo>
                  <a:pt x="2381799" y="5101794"/>
                  <a:pt x="2379671" y="5099666"/>
                  <a:pt x="2377542" y="5097538"/>
                </a:cubicBezTo>
                <a:cubicBezTo>
                  <a:pt x="2369029" y="5097538"/>
                  <a:pt x="2377542" y="5108180"/>
                  <a:pt x="2375414" y="5112436"/>
                </a:cubicBezTo>
                <a:cubicBezTo>
                  <a:pt x="2371158" y="5108180"/>
                  <a:pt x="2366901" y="5106051"/>
                  <a:pt x="2362645" y="5101794"/>
                </a:cubicBezTo>
                <a:cubicBezTo>
                  <a:pt x="2362645" y="5103923"/>
                  <a:pt x="2356260" y="5103923"/>
                  <a:pt x="2362645" y="5108180"/>
                </a:cubicBezTo>
                <a:cubicBezTo>
                  <a:pt x="2366901" y="5110308"/>
                  <a:pt x="2360516" y="5101794"/>
                  <a:pt x="2369029" y="5110308"/>
                </a:cubicBezTo>
                <a:cubicBezTo>
                  <a:pt x="2369029" y="5112436"/>
                  <a:pt x="2364773" y="5110308"/>
                  <a:pt x="2356260" y="5108180"/>
                </a:cubicBezTo>
                <a:cubicBezTo>
                  <a:pt x="2360516" y="5114565"/>
                  <a:pt x="2362645" y="5110308"/>
                  <a:pt x="2369029" y="5114565"/>
                </a:cubicBezTo>
                <a:cubicBezTo>
                  <a:pt x="2358388" y="5114565"/>
                  <a:pt x="2362645" y="5125207"/>
                  <a:pt x="2362645" y="5129464"/>
                </a:cubicBezTo>
                <a:cubicBezTo>
                  <a:pt x="2358388" y="5125207"/>
                  <a:pt x="2362645" y="5127335"/>
                  <a:pt x="2360516" y="5125207"/>
                </a:cubicBezTo>
                <a:cubicBezTo>
                  <a:pt x="2356260" y="5125207"/>
                  <a:pt x="2354131" y="5120950"/>
                  <a:pt x="2349875" y="5118822"/>
                </a:cubicBezTo>
                <a:cubicBezTo>
                  <a:pt x="2358388" y="5131592"/>
                  <a:pt x="2347747" y="5129464"/>
                  <a:pt x="2343490" y="5131592"/>
                </a:cubicBezTo>
                <a:cubicBezTo>
                  <a:pt x="2343490" y="5131592"/>
                  <a:pt x="2341362" y="5131592"/>
                  <a:pt x="2341362" y="5131592"/>
                </a:cubicBezTo>
                <a:cubicBezTo>
                  <a:pt x="2341362" y="5131592"/>
                  <a:pt x="2341362" y="5131592"/>
                  <a:pt x="2341362" y="5133720"/>
                </a:cubicBezTo>
                <a:cubicBezTo>
                  <a:pt x="2339234" y="5129464"/>
                  <a:pt x="2337105" y="5129464"/>
                  <a:pt x="2332849" y="5127335"/>
                </a:cubicBezTo>
                <a:cubicBezTo>
                  <a:pt x="2337105" y="5133720"/>
                  <a:pt x="2341362" y="5135849"/>
                  <a:pt x="2339234" y="5137977"/>
                </a:cubicBezTo>
                <a:cubicBezTo>
                  <a:pt x="2337105" y="5135849"/>
                  <a:pt x="2334977" y="5133720"/>
                  <a:pt x="2332849" y="5133720"/>
                </a:cubicBezTo>
                <a:cubicBezTo>
                  <a:pt x="2337105" y="5140106"/>
                  <a:pt x="2324336" y="5137977"/>
                  <a:pt x="2330720" y="5146491"/>
                </a:cubicBezTo>
                <a:cubicBezTo>
                  <a:pt x="2328592" y="5144363"/>
                  <a:pt x="2326464" y="5142234"/>
                  <a:pt x="2324336" y="5142234"/>
                </a:cubicBezTo>
                <a:cubicBezTo>
                  <a:pt x="2324336" y="5142234"/>
                  <a:pt x="2324336" y="5144363"/>
                  <a:pt x="2322207" y="5144363"/>
                </a:cubicBezTo>
                <a:cubicBezTo>
                  <a:pt x="2322207" y="5144363"/>
                  <a:pt x="2322207" y="5144363"/>
                  <a:pt x="2322207" y="5146491"/>
                </a:cubicBezTo>
                <a:cubicBezTo>
                  <a:pt x="2317951" y="5148619"/>
                  <a:pt x="2315823" y="5152876"/>
                  <a:pt x="2309438" y="5157133"/>
                </a:cubicBezTo>
                <a:cubicBezTo>
                  <a:pt x="2309438" y="5157133"/>
                  <a:pt x="2311566" y="5157133"/>
                  <a:pt x="2311566" y="5157133"/>
                </a:cubicBezTo>
                <a:cubicBezTo>
                  <a:pt x="2313694" y="5159261"/>
                  <a:pt x="2315823" y="5159261"/>
                  <a:pt x="2315823" y="5161390"/>
                </a:cubicBezTo>
                <a:cubicBezTo>
                  <a:pt x="2307310" y="5159261"/>
                  <a:pt x="2311566" y="5165647"/>
                  <a:pt x="2309438" y="5165647"/>
                </a:cubicBezTo>
                <a:cubicBezTo>
                  <a:pt x="2307310" y="5163518"/>
                  <a:pt x="2305181" y="5161390"/>
                  <a:pt x="2303053" y="5159261"/>
                </a:cubicBezTo>
                <a:cubicBezTo>
                  <a:pt x="2303053" y="5161390"/>
                  <a:pt x="2300925" y="5163518"/>
                  <a:pt x="2298796" y="5163518"/>
                </a:cubicBezTo>
                <a:cubicBezTo>
                  <a:pt x="2300925" y="5165647"/>
                  <a:pt x="2303053" y="5167775"/>
                  <a:pt x="2303053" y="5167775"/>
                </a:cubicBezTo>
                <a:cubicBezTo>
                  <a:pt x="2300925" y="5167775"/>
                  <a:pt x="2298796" y="5165647"/>
                  <a:pt x="2298796" y="5165647"/>
                </a:cubicBezTo>
                <a:cubicBezTo>
                  <a:pt x="2296668" y="5167775"/>
                  <a:pt x="2296668" y="5167775"/>
                  <a:pt x="2298796" y="5172032"/>
                </a:cubicBezTo>
                <a:cubicBezTo>
                  <a:pt x="2294540" y="5172032"/>
                  <a:pt x="2292412" y="5169903"/>
                  <a:pt x="2290283" y="5167775"/>
                </a:cubicBezTo>
                <a:cubicBezTo>
                  <a:pt x="2290283" y="5167775"/>
                  <a:pt x="2290283" y="5169903"/>
                  <a:pt x="2290283" y="5169903"/>
                </a:cubicBezTo>
                <a:cubicBezTo>
                  <a:pt x="2290283" y="5172032"/>
                  <a:pt x="2292412" y="5172032"/>
                  <a:pt x="2294540" y="5172032"/>
                </a:cubicBezTo>
                <a:cubicBezTo>
                  <a:pt x="2292412" y="5174160"/>
                  <a:pt x="2292412" y="5174160"/>
                  <a:pt x="2290283" y="5172032"/>
                </a:cubicBezTo>
                <a:cubicBezTo>
                  <a:pt x="2290283" y="5178417"/>
                  <a:pt x="2281770" y="5176289"/>
                  <a:pt x="2281770" y="5182674"/>
                </a:cubicBezTo>
                <a:cubicBezTo>
                  <a:pt x="2283899" y="5184802"/>
                  <a:pt x="2286027" y="5184802"/>
                  <a:pt x="2286027" y="5186931"/>
                </a:cubicBezTo>
                <a:cubicBezTo>
                  <a:pt x="2288155" y="5182674"/>
                  <a:pt x="2290283" y="5182674"/>
                  <a:pt x="2294540" y="5182674"/>
                </a:cubicBezTo>
                <a:cubicBezTo>
                  <a:pt x="2292412" y="5186931"/>
                  <a:pt x="2292412" y="5191187"/>
                  <a:pt x="2298796" y="5199701"/>
                </a:cubicBezTo>
                <a:cubicBezTo>
                  <a:pt x="2290283" y="5199701"/>
                  <a:pt x="2294540" y="5191187"/>
                  <a:pt x="2290283" y="5189059"/>
                </a:cubicBezTo>
                <a:cubicBezTo>
                  <a:pt x="2283899" y="5199701"/>
                  <a:pt x="2288155" y="5233756"/>
                  <a:pt x="2273257" y="5235884"/>
                </a:cubicBezTo>
                <a:cubicBezTo>
                  <a:pt x="2279642" y="5242269"/>
                  <a:pt x="2275385" y="5240141"/>
                  <a:pt x="2273257" y="5242269"/>
                </a:cubicBezTo>
                <a:cubicBezTo>
                  <a:pt x="2262616" y="5233756"/>
                  <a:pt x="2275385" y="5227370"/>
                  <a:pt x="2264744" y="5220985"/>
                </a:cubicBezTo>
                <a:cubicBezTo>
                  <a:pt x="2258359" y="5227370"/>
                  <a:pt x="2256231" y="5235884"/>
                  <a:pt x="2254103" y="5248654"/>
                </a:cubicBezTo>
                <a:cubicBezTo>
                  <a:pt x="2247718" y="5248654"/>
                  <a:pt x="2247718" y="5244398"/>
                  <a:pt x="2254103" y="5246526"/>
                </a:cubicBezTo>
                <a:cubicBezTo>
                  <a:pt x="2249846" y="5244398"/>
                  <a:pt x="2254103" y="5233756"/>
                  <a:pt x="2245590" y="5229499"/>
                </a:cubicBezTo>
                <a:cubicBezTo>
                  <a:pt x="2243461" y="5233756"/>
                  <a:pt x="2243461" y="5246526"/>
                  <a:pt x="2247718" y="5250783"/>
                </a:cubicBezTo>
                <a:cubicBezTo>
                  <a:pt x="2245590" y="5248654"/>
                  <a:pt x="2243461" y="5248654"/>
                  <a:pt x="2241333" y="5246526"/>
                </a:cubicBezTo>
                <a:cubicBezTo>
                  <a:pt x="2241333" y="5265682"/>
                  <a:pt x="2232820" y="5272067"/>
                  <a:pt x="2245590" y="5299736"/>
                </a:cubicBezTo>
                <a:cubicBezTo>
                  <a:pt x="2239205" y="5297608"/>
                  <a:pt x="2237077" y="5293351"/>
                  <a:pt x="2232820" y="5289094"/>
                </a:cubicBezTo>
                <a:cubicBezTo>
                  <a:pt x="2234948" y="5289094"/>
                  <a:pt x="2239205" y="5293351"/>
                  <a:pt x="2239205" y="5291223"/>
                </a:cubicBezTo>
                <a:cubicBezTo>
                  <a:pt x="2239205" y="5289094"/>
                  <a:pt x="2239205" y="5286966"/>
                  <a:pt x="2234948" y="5284837"/>
                </a:cubicBezTo>
                <a:cubicBezTo>
                  <a:pt x="2232820" y="5286966"/>
                  <a:pt x="2228564" y="5286966"/>
                  <a:pt x="2228564" y="5291223"/>
                </a:cubicBezTo>
                <a:cubicBezTo>
                  <a:pt x="2230692" y="5293351"/>
                  <a:pt x="2230692" y="5295479"/>
                  <a:pt x="2232820" y="5297608"/>
                </a:cubicBezTo>
                <a:cubicBezTo>
                  <a:pt x="2232820" y="5301865"/>
                  <a:pt x="2222179" y="5293351"/>
                  <a:pt x="2224307" y="5297608"/>
                </a:cubicBezTo>
                <a:cubicBezTo>
                  <a:pt x="2224307" y="5299736"/>
                  <a:pt x="2224307" y="5301865"/>
                  <a:pt x="2226435" y="5303993"/>
                </a:cubicBezTo>
                <a:cubicBezTo>
                  <a:pt x="2230692" y="5299736"/>
                  <a:pt x="2228564" y="5299736"/>
                  <a:pt x="2237077" y="5306122"/>
                </a:cubicBezTo>
                <a:cubicBezTo>
                  <a:pt x="2234948" y="5301865"/>
                  <a:pt x="2239205" y="5299736"/>
                  <a:pt x="2241333" y="5299736"/>
                </a:cubicBezTo>
                <a:cubicBezTo>
                  <a:pt x="2243461" y="5306122"/>
                  <a:pt x="2245590" y="5297608"/>
                  <a:pt x="2249846" y="5303993"/>
                </a:cubicBezTo>
                <a:cubicBezTo>
                  <a:pt x="2247718" y="5306122"/>
                  <a:pt x="2247718" y="5303993"/>
                  <a:pt x="2239205" y="5301865"/>
                </a:cubicBezTo>
                <a:cubicBezTo>
                  <a:pt x="2232820" y="5306122"/>
                  <a:pt x="2241333" y="5318892"/>
                  <a:pt x="2237077" y="5323149"/>
                </a:cubicBezTo>
                <a:cubicBezTo>
                  <a:pt x="2232820" y="5314635"/>
                  <a:pt x="2228564" y="5303993"/>
                  <a:pt x="2217922" y="5299736"/>
                </a:cubicBezTo>
                <a:cubicBezTo>
                  <a:pt x="2211537" y="5299736"/>
                  <a:pt x="2220050" y="5314635"/>
                  <a:pt x="2215794" y="5316764"/>
                </a:cubicBezTo>
                <a:cubicBezTo>
                  <a:pt x="2207281" y="5312507"/>
                  <a:pt x="2209409" y="5321020"/>
                  <a:pt x="2207281" y="5323149"/>
                </a:cubicBezTo>
                <a:cubicBezTo>
                  <a:pt x="2211537" y="5327406"/>
                  <a:pt x="2211537" y="5342304"/>
                  <a:pt x="2205153" y="5335919"/>
                </a:cubicBezTo>
                <a:cubicBezTo>
                  <a:pt x="2207281" y="5335919"/>
                  <a:pt x="2209409" y="5329534"/>
                  <a:pt x="2200896" y="5327406"/>
                </a:cubicBezTo>
                <a:cubicBezTo>
                  <a:pt x="2203024" y="5333791"/>
                  <a:pt x="2200896" y="5333791"/>
                  <a:pt x="2200896" y="5335919"/>
                </a:cubicBezTo>
                <a:cubicBezTo>
                  <a:pt x="2203024" y="5338048"/>
                  <a:pt x="2203024" y="5342304"/>
                  <a:pt x="2207281" y="5342304"/>
                </a:cubicBezTo>
                <a:cubicBezTo>
                  <a:pt x="2207281" y="5350818"/>
                  <a:pt x="2207281" y="5346561"/>
                  <a:pt x="2207281" y="5359332"/>
                </a:cubicBezTo>
                <a:cubicBezTo>
                  <a:pt x="2190255" y="5352946"/>
                  <a:pt x="2209409" y="5376359"/>
                  <a:pt x="2190255" y="5367845"/>
                </a:cubicBezTo>
                <a:cubicBezTo>
                  <a:pt x="2192383" y="5374231"/>
                  <a:pt x="2188126" y="5372102"/>
                  <a:pt x="2192383" y="5378487"/>
                </a:cubicBezTo>
                <a:cubicBezTo>
                  <a:pt x="2183870" y="5369974"/>
                  <a:pt x="2177485" y="5363589"/>
                  <a:pt x="2173229" y="5352946"/>
                </a:cubicBezTo>
                <a:cubicBezTo>
                  <a:pt x="2166844" y="5363589"/>
                  <a:pt x="2156202" y="5369974"/>
                  <a:pt x="2171100" y="5391258"/>
                </a:cubicBezTo>
                <a:cubicBezTo>
                  <a:pt x="2162587" y="5395515"/>
                  <a:pt x="2154074" y="5406157"/>
                  <a:pt x="2164715" y="5425312"/>
                </a:cubicBezTo>
                <a:cubicBezTo>
                  <a:pt x="2185998" y="5431698"/>
                  <a:pt x="2164715" y="5391258"/>
                  <a:pt x="2179613" y="5395515"/>
                </a:cubicBezTo>
                <a:cubicBezTo>
                  <a:pt x="2177485" y="5395515"/>
                  <a:pt x="2171100" y="5387001"/>
                  <a:pt x="2175357" y="5387001"/>
                </a:cubicBezTo>
                <a:cubicBezTo>
                  <a:pt x="2177485" y="5389129"/>
                  <a:pt x="2179613" y="5391258"/>
                  <a:pt x="2181742" y="5391258"/>
                </a:cubicBezTo>
                <a:cubicBezTo>
                  <a:pt x="2183870" y="5384873"/>
                  <a:pt x="2166844" y="5367845"/>
                  <a:pt x="2177485" y="5363589"/>
                </a:cubicBezTo>
                <a:cubicBezTo>
                  <a:pt x="2183870" y="5376359"/>
                  <a:pt x="2194511" y="5397643"/>
                  <a:pt x="2190255" y="5404028"/>
                </a:cubicBezTo>
                <a:cubicBezTo>
                  <a:pt x="2185998" y="5401900"/>
                  <a:pt x="2188126" y="5393386"/>
                  <a:pt x="2181742" y="5393386"/>
                </a:cubicBezTo>
                <a:cubicBezTo>
                  <a:pt x="2183870" y="5404028"/>
                  <a:pt x="2181742" y="5410414"/>
                  <a:pt x="2192383" y="5423184"/>
                </a:cubicBezTo>
                <a:cubicBezTo>
                  <a:pt x="2183870" y="5425312"/>
                  <a:pt x="2181742" y="5427441"/>
                  <a:pt x="2175357" y="5429569"/>
                </a:cubicBezTo>
                <a:cubicBezTo>
                  <a:pt x="2181742" y="5442340"/>
                  <a:pt x="2173229" y="5442340"/>
                  <a:pt x="2185998" y="5455110"/>
                </a:cubicBezTo>
                <a:cubicBezTo>
                  <a:pt x="2179613" y="5455110"/>
                  <a:pt x="2181742" y="5446596"/>
                  <a:pt x="2173229" y="5446596"/>
                </a:cubicBezTo>
                <a:cubicBezTo>
                  <a:pt x="2168972" y="5450853"/>
                  <a:pt x="2173229" y="5448725"/>
                  <a:pt x="2164715" y="5444468"/>
                </a:cubicBezTo>
                <a:cubicBezTo>
                  <a:pt x="2164715" y="5444468"/>
                  <a:pt x="2164715" y="5444468"/>
                  <a:pt x="2171100" y="5459367"/>
                </a:cubicBezTo>
                <a:cubicBezTo>
                  <a:pt x="2164715" y="5459367"/>
                  <a:pt x="2162587" y="5461495"/>
                  <a:pt x="2164715" y="5465752"/>
                </a:cubicBezTo>
                <a:cubicBezTo>
                  <a:pt x="2171100" y="5470009"/>
                  <a:pt x="2166844" y="5463624"/>
                  <a:pt x="2171100" y="5463624"/>
                </a:cubicBezTo>
                <a:cubicBezTo>
                  <a:pt x="2171100" y="5470009"/>
                  <a:pt x="2173229" y="5474266"/>
                  <a:pt x="2177485" y="5476394"/>
                </a:cubicBezTo>
                <a:cubicBezTo>
                  <a:pt x="2175357" y="5478523"/>
                  <a:pt x="2177485" y="5484908"/>
                  <a:pt x="2168972" y="5480651"/>
                </a:cubicBezTo>
                <a:cubicBezTo>
                  <a:pt x="2166844" y="5476394"/>
                  <a:pt x="2164715" y="5470009"/>
                  <a:pt x="2158331" y="5470009"/>
                </a:cubicBezTo>
                <a:cubicBezTo>
                  <a:pt x="2162587" y="5478523"/>
                  <a:pt x="2166844" y="5489165"/>
                  <a:pt x="2173229" y="5497678"/>
                </a:cubicBezTo>
                <a:cubicBezTo>
                  <a:pt x="2158331" y="5491293"/>
                  <a:pt x="2179613" y="5514706"/>
                  <a:pt x="2166844" y="5508320"/>
                </a:cubicBezTo>
                <a:cubicBezTo>
                  <a:pt x="2160459" y="5504063"/>
                  <a:pt x="2164715" y="5504063"/>
                  <a:pt x="2158331" y="5497678"/>
                </a:cubicBezTo>
                <a:cubicBezTo>
                  <a:pt x="2164715" y="5499807"/>
                  <a:pt x="2160459" y="5493421"/>
                  <a:pt x="2160459" y="5491293"/>
                </a:cubicBezTo>
                <a:cubicBezTo>
                  <a:pt x="2158331" y="5489165"/>
                  <a:pt x="2156202" y="5487036"/>
                  <a:pt x="2154074" y="5487036"/>
                </a:cubicBezTo>
                <a:cubicBezTo>
                  <a:pt x="2154074" y="5487036"/>
                  <a:pt x="2154074" y="5487036"/>
                  <a:pt x="2156202" y="5497678"/>
                </a:cubicBezTo>
                <a:cubicBezTo>
                  <a:pt x="2147689" y="5489165"/>
                  <a:pt x="2151946" y="5501935"/>
                  <a:pt x="2145561" y="5499807"/>
                </a:cubicBezTo>
                <a:cubicBezTo>
                  <a:pt x="2143433" y="5489165"/>
                  <a:pt x="2154074" y="5487036"/>
                  <a:pt x="2137048" y="5467881"/>
                </a:cubicBezTo>
                <a:cubicBezTo>
                  <a:pt x="2128535" y="5470009"/>
                  <a:pt x="2145561" y="5504063"/>
                  <a:pt x="2122150" y="5487036"/>
                </a:cubicBezTo>
                <a:cubicBezTo>
                  <a:pt x="2120022" y="5487036"/>
                  <a:pt x="2122150" y="5491293"/>
                  <a:pt x="2124278" y="5495550"/>
                </a:cubicBezTo>
                <a:cubicBezTo>
                  <a:pt x="2126407" y="5497678"/>
                  <a:pt x="2130663" y="5497678"/>
                  <a:pt x="2130663" y="5499807"/>
                </a:cubicBezTo>
                <a:cubicBezTo>
                  <a:pt x="2117894" y="5506192"/>
                  <a:pt x="2122150" y="5525348"/>
                  <a:pt x="2107252" y="5529604"/>
                </a:cubicBezTo>
                <a:cubicBezTo>
                  <a:pt x="2111509" y="5531733"/>
                  <a:pt x="2111509" y="5535990"/>
                  <a:pt x="2113637" y="5535990"/>
                </a:cubicBezTo>
                <a:cubicBezTo>
                  <a:pt x="2105124" y="5533861"/>
                  <a:pt x="2111509" y="5542375"/>
                  <a:pt x="2107252" y="5540246"/>
                </a:cubicBezTo>
                <a:cubicBezTo>
                  <a:pt x="2102996" y="5533861"/>
                  <a:pt x="2107252" y="5533861"/>
                  <a:pt x="2100867" y="5529604"/>
                </a:cubicBezTo>
                <a:cubicBezTo>
                  <a:pt x="2096611" y="5533861"/>
                  <a:pt x="2092354" y="5535990"/>
                  <a:pt x="2092354" y="5542375"/>
                </a:cubicBezTo>
                <a:cubicBezTo>
                  <a:pt x="2085970" y="5542375"/>
                  <a:pt x="2085970" y="5538118"/>
                  <a:pt x="2081713" y="5538118"/>
                </a:cubicBezTo>
                <a:cubicBezTo>
                  <a:pt x="2083841" y="5540246"/>
                  <a:pt x="2085970" y="5542375"/>
                  <a:pt x="2085970" y="5544503"/>
                </a:cubicBezTo>
                <a:cubicBezTo>
                  <a:pt x="2081713" y="5544503"/>
                  <a:pt x="2079585" y="5540246"/>
                  <a:pt x="2073200" y="5540246"/>
                </a:cubicBezTo>
                <a:cubicBezTo>
                  <a:pt x="2075328" y="5546632"/>
                  <a:pt x="2073200" y="5544503"/>
                  <a:pt x="2077457" y="5550888"/>
                </a:cubicBezTo>
                <a:cubicBezTo>
                  <a:pt x="2071072" y="5546632"/>
                  <a:pt x="2066815" y="5540246"/>
                  <a:pt x="2060430" y="5535990"/>
                </a:cubicBezTo>
                <a:cubicBezTo>
                  <a:pt x="2060430" y="5542375"/>
                  <a:pt x="2062559" y="5548760"/>
                  <a:pt x="2056174" y="5546632"/>
                </a:cubicBezTo>
                <a:cubicBezTo>
                  <a:pt x="2056174" y="5544503"/>
                  <a:pt x="2054046" y="5544503"/>
                  <a:pt x="2054046" y="5542375"/>
                </a:cubicBezTo>
                <a:lnTo>
                  <a:pt x="2052214" y="5540543"/>
                </a:lnTo>
                <a:lnTo>
                  <a:pt x="2052452" y="5540270"/>
                </a:lnTo>
                <a:lnTo>
                  <a:pt x="2058036" y="5540512"/>
                </a:lnTo>
                <a:cubicBezTo>
                  <a:pt x="2058834" y="5539182"/>
                  <a:pt x="2058302" y="5537054"/>
                  <a:pt x="2056174" y="5535990"/>
                </a:cubicBezTo>
                <a:lnTo>
                  <a:pt x="2052452" y="5540270"/>
                </a:lnTo>
                <a:lnTo>
                  <a:pt x="2051917" y="5540246"/>
                </a:lnTo>
                <a:lnTo>
                  <a:pt x="2052214" y="5540543"/>
                </a:lnTo>
                <a:lnTo>
                  <a:pt x="2050853" y="5542109"/>
                </a:lnTo>
                <a:cubicBezTo>
                  <a:pt x="2049789" y="5544503"/>
                  <a:pt x="2049789" y="5547696"/>
                  <a:pt x="2051917" y="5553017"/>
                </a:cubicBezTo>
                <a:cubicBezTo>
                  <a:pt x="2043404" y="5546632"/>
                  <a:pt x="2045532" y="5555145"/>
                  <a:pt x="2039148" y="5548760"/>
                </a:cubicBezTo>
                <a:cubicBezTo>
                  <a:pt x="2043404" y="5553017"/>
                  <a:pt x="2045532" y="5557274"/>
                  <a:pt x="2041276" y="5555145"/>
                </a:cubicBezTo>
                <a:cubicBezTo>
                  <a:pt x="2037019" y="5548760"/>
                  <a:pt x="2032763" y="5544503"/>
                  <a:pt x="2024250" y="5540246"/>
                </a:cubicBezTo>
                <a:cubicBezTo>
                  <a:pt x="2026378" y="5535990"/>
                  <a:pt x="2026378" y="5533861"/>
                  <a:pt x="2028506" y="5529604"/>
                </a:cubicBezTo>
                <a:cubicBezTo>
                  <a:pt x="2022122" y="5527476"/>
                  <a:pt x="2022122" y="5521091"/>
                  <a:pt x="2015737" y="5521091"/>
                </a:cubicBezTo>
                <a:cubicBezTo>
                  <a:pt x="2024250" y="5533861"/>
                  <a:pt x="2019993" y="5538118"/>
                  <a:pt x="2017865" y="5542375"/>
                </a:cubicBezTo>
                <a:cubicBezTo>
                  <a:pt x="2022122" y="5548760"/>
                  <a:pt x="2030635" y="5557274"/>
                  <a:pt x="2022122" y="5557274"/>
                </a:cubicBezTo>
                <a:cubicBezTo>
                  <a:pt x="2022122" y="5553017"/>
                  <a:pt x="2024250" y="5553017"/>
                  <a:pt x="2019993" y="5546632"/>
                </a:cubicBezTo>
                <a:cubicBezTo>
                  <a:pt x="2015737" y="5544503"/>
                  <a:pt x="2009352" y="5542375"/>
                  <a:pt x="2009352" y="5544503"/>
                </a:cubicBezTo>
                <a:cubicBezTo>
                  <a:pt x="2011480" y="5546632"/>
                  <a:pt x="2019993" y="5553017"/>
                  <a:pt x="2013608" y="5553017"/>
                </a:cubicBezTo>
                <a:cubicBezTo>
                  <a:pt x="2013608" y="5550888"/>
                  <a:pt x="2007224" y="5544503"/>
                  <a:pt x="2007224" y="5548760"/>
                </a:cubicBezTo>
                <a:cubicBezTo>
                  <a:pt x="2009352" y="5555145"/>
                  <a:pt x="2015737" y="5557274"/>
                  <a:pt x="2015737" y="5563659"/>
                </a:cubicBezTo>
                <a:cubicBezTo>
                  <a:pt x="2011480" y="5563659"/>
                  <a:pt x="2002967" y="5555145"/>
                  <a:pt x="2005095" y="5557274"/>
                </a:cubicBezTo>
                <a:cubicBezTo>
                  <a:pt x="2009352" y="5559402"/>
                  <a:pt x="2015737" y="5572173"/>
                  <a:pt x="2013608" y="5574301"/>
                </a:cubicBezTo>
                <a:cubicBezTo>
                  <a:pt x="2007224" y="5570044"/>
                  <a:pt x="2009352" y="5567916"/>
                  <a:pt x="2007224" y="5565787"/>
                </a:cubicBezTo>
                <a:cubicBezTo>
                  <a:pt x="2009352" y="5572173"/>
                  <a:pt x="1996582" y="5559402"/>
                  <a:pt x="2000839" y="5563659"/>
                </a:cubicBezTo>
                <a:cubicBezTo>
                  <a:pt x="2011480" y="5572173"/>
                  <a:pt x="2009352" y="5584943"/>
                  <a:pt x="2002967" y="5584943"/>
                </a:cubicBezTo>
                <a:cubicBezTo>
                  <a:pt x="2005095" y="5589200"/>
                  <a:pt x="2009352" y="5593457"/>
                  <a:pt x="2013608" y="5595585"/>
                </a:cubicBezTo>
                <a:cubicBezTo>
                  <a:pt x="2007224" y="5595585"/>
                  <a:pt x="2007224" y="5597713"/>
                  <a:pt x="2013608" y="5601970"/>
                </a:cubicBezTo>
                <a:cubicBezTo>
                  <a:pt x="2009352" y="5599842"/>
                  <a:pt x="2011480" y="5606227"/>
                  <a:pt x="2007224" y="5604099"/>
                </a:cubicBezTo>
                <a:cubicBezTo>
                  <a:pt x="2000839" y="5595585"/>
                  <a:pt x="2000839" y="5584943"/>
                  <a:pt x="2002967" y="5578558"/>
                </a:cubicBezTo>
                <a:cubicBezTo>
                  <a:pt x="2000839" y="5578558"/>
                  <a:pt x="1998711" y="5576429"/>
                  <a:pt x="1996582" y="5576429"/>
                </a:cubicBezTo>
                <a:cubicBezTo>
                  <a:pt x="1996582" y="5595585"/>
                  <a:pt x="1985941" y="5597713"/>
                  <a:pt x="1990197" y="5621126"/>
                </a:cubicBezTo>
                <a:cubicBezTo>
                  <a:pt x="1983813" y="5616869"/>
                  <a:pt x="1985941" y="5621126"/>
                  <a:pt x="1981684" y="5618997"/>
                </a:cubicBezTo>
                <a:cubicBezTo>
                  <a:pt x="1975300" y="5608355"/>
                  <a:pt x="1981684" y="5599842"/>
                  <a:pt x="1971043" y="5584943"/>
                </a:cubicBezTo>
                <a:cubicBezTo>
                  <a:pt x="1968915" y="5584943"/>
                  <a:pt x="1966787" y="5584943"/>
                  <a:pt x="1966787" y="5582815"/>
                </a:cubicBezTo>
                <a:cubicBezTo>
                  <a:pt x="1968915" y="5599842"/>
                  <a:pt x="1979556" y="5621126"/>
                  <a:pt x="1960402" y="5616869"/>
                </a:cubicBezTo>
                <a:cubicBezTo>
                  <a:pt x="1960402" y="5627511"/>
                  <a:pt x="1960402" y="5644538"/>
                  <a:pt x="1947632" y="5640282"/>
                </a:cubicBezTo>
                <a:cubicBezTo>
                  <a:pt x="1949760" y="5642410"/>
                  <a:pt x="1949760" y="5646667"/>
                  <a:pt x="1947632" y="5646667"/>
                </a:cubicBezTo>
                <a:cubicBezTo>
                  <a:pt x="1947632" y="5642410"/>
                  <a:pt x="1943376" y="5638153"/>
                  <a:pt x="1939119" y="5638153"/>
                </a:cubicBezTo>
                <a:cubicBezTo>
                  <a:pt x="1939119" y="5640282"/>
                  <a:pt x="1934863" y="5640282"/>
                  <a:pt x="1928478" y="5638153"/>
                </a:cubicBezTo>
                <a:cubicBezTo>
                  <a:pt x="1930606" y="5642410"/>
                  <a:pt x="1928478" y="5642410"/>
                  <a:pt x="1932734" y="5644538"/>
                </a:cubicBezTo>
                <a:cubicBezTo>
                  <a:pt x="1932734" y="5642410"/>
                  <a:pt x="1930606" y="5640282"/>
                  <a:pt x="1932734" y="5640282"/>
                </a:cubicBezTo>
                <a:cubicBezTo>
                  <a:pt x="1941247" y="5648795"/>
                  <a:pt x="1934863" y="5650924"/>
                  <a:pt x="1939119" y="5659437"/>
                </a:cubicBezTo>
                <a:cubicBezTo>
                  <a:pt x="1919965" y="5646667"/>
                  <a:pt x="1915708" y="5657309"/>
                  <a:pt x="1902938" y="5657309"/>
                </a:cubicBezTo>
                <a:cubicBezTo>
                  <a:pt x="1898682" y="5648795"/>
                  <a:pt x="1890169" y="5650924"/>
                  <a:pt x="1883784" y="5648795"/>
                </a:cubicBezTo>
                <a:cubicBezTo>
                  <a:pt x="1866758" y="5631768"/>
                  <a:pt x="1862501" y="5610484"/>
                  <a:pt x="1862501" y="5591328"/>
                </a:cubicBezTo>
                <a:cubicBezTo>
                  <a:pt x="1868886" y="5597713"/>
                  <a:pt x="1864630" y="5597713"/>
                  <a:pt x="1868886" y="5601970"/>
                </a:cubicBezTo>
                <a:cubicBezTo>
                  <a:pt x="1877399" y="5601970"/>
                  <a:pt x="1866758" y="5589200"/>
                  <a:pt x="1873143" y="5587071"/>
                </a:cubicBezTo>
                <a:cubicBezTo>
                  <a:pt x="1851860" y="5565787"/>
                  <a:pt x="1879528" y="5557274"/>
                  <a:pt x="1873143" y="5542375"/>
                </a:cubicBezTo>
                <a:cubicBezTo>
                  <a:pt x="1890169" y="5542375"/>
                  <a:pt x="1890169" y="5523219"/>
                  <a:pt x="1888041" y="5512577"/>
                </a:cubicBezTo>
                <a:cubicBezTo>
                  <a:pt x="1885912" y="5514706"/>
                  <a:pt x="1888041" y="5525348"/>
                  <a:pt x="1879528" y="5516834"/>
                </a:cubicBezTo>
                <a:cubicBezTo>
                  <a:pt x="1881656" y="5508320"/>
                  <a:pt x="1888041" y="5506192"/>
                  <a:pt x="1883784" y="5495550"/>
                </a:cubicBezTo>
                <a:cubicBezTo>
                  <a:pt x="1890169" y="5493421"/>
                  <a:pt x="1898682" y="5484908"/>
                  <a:pt x="1890169" y="5476394"/>
                </a:cubicBezTo>
                <a:cubicBezTo>
                  <a:pt x="1894425" y="5472137"/>
                  <a:pt x="1892297" y="5478523"/>
                  <a:pt x="1898682" y="5480651"/>
                </a:cubicBezTo>
                <a:cubicBezTo>
                  <a:pt x="1900810" y="5474266"/>
                  <a:pt x="1892297" y="5461495"/>
                  <a:pt x="1900810" y="5463624"/>
                </a:cubicBezTo>
                <a:cubicBezTo>
                  <a:pt x="1905067" y="5467881"/>
                  <a:pt x="1894425" y="5465752"/>
                  <a:pt x="1900810" y="5470009"/>
                </a:cubicBezTo>
                <a:cubicBezTo>
                  <a:pt x="1905067" y="5467881"/>
                  <a:pt x="1913580" y="5465752"/>
                  <a:pt x="1900810" y="5457238"/>
                </a:cubicBezTo>
                <a:cubicBezTo>
                  <a:pt x="1913580" y="5455110"/>
                  <a:pt x="1915708" y="5442340"/>
                  <a:pt x="1919965" y="5431698"/>
                </a:cubicBezTo>
                <a:cubicBezTo>
                  <a:pt x="1911452" y="5421056"/>
                  <a:pt x="1909323" y="5404028"/>
                  <a:pt x="1911452" y="5397643"/>
                </a:cubicBezTo>
                <a:cubicBezTo>
                  <a:pt x="1907195" y="5393386"/>
                  <a:pt x="1900810" y="5389129"/>
                  <a:pt x="1894425" y="5384873"/>
                </a:cubicBezTo>
                <a:cubicBezTo>
                  <a:pt x="1892297" y="5387001"/>
                  <a:pt x="1892297" y="5389129"/>
                  <a:pt x="1894425" y="5393386"/>
                </a:cubicBezTo>
                <a:cubicBezTo>
                  <a:pt x="1900810" y="5395515"/>
                  <a:pt x="1902938" y="5399771"/>
                  <a:pt x="1905067" y="5404028"/>
                </a:cubicBezTo>
                <a:cubicBezTo>
                  <a:pt x="1900810" y="5406157"/>
                  <a:pt x="1894425" y="5410414"/>
                  <a:pt x="1894425" y="5418927"/>
                </a:cubicBezTo>
                <a:cubicBezTo>
                  <a:pt x="1892297" y="5416799"/>
                  <a:pt x="1890169" y="5414670"/>
                  <a:pt x="1885912" y="5414670"/>
                </a:cubicBezTo>
                <a:cubicBezTo>
                  <a:pt x="1892297" y="5421056"/>
                  <a:pt x="1885912" y="5416799"/>
                  <a:pt x="1885912" y="5423184"/>
                </a:cubicBezTo>
                <a:cubicBezTo>
                  <a:pt x="1888041" y="5425312"/>
                  <a:pt x="1890169" y="5425312"/>
                  <a:pt x="1892297" y="5427441"/>
                </a:cubicBezTo>
                <a:cubicBezTo>
                  <a:pt x="1888041" y="5425312"/>
                  <a:pt x="1885912" y="5425312"/>
                  <a:pt x="1883784" y="5425312"/>
                </a:cubicBezTo>
                <a:cubicBezTo>
                  <a:pt x="1881656" y="5421056"/>
                  <a:pt x="1883784" y="5408285"/>
                  <a:pt x="1875271" y="5404028"/>
                </a:cubicBezTo>
                <a:cubicBezTo>
                  <a:pt x="1871014" y="5410414"/>
                  <a:pt x="1879528" y="5423184"/>
                  <a:pt x="1871014" y="5425312"/>
                </a:cubicBezTo>
                <a:cubicBezTo>
                  <a:pt x="1864630" y="5423184"/>
                  <a:pt x="1866758" y="5416799"/>
                  <a:pt x="1860373" y="5416799"/>
                </a:cubicBezTo>
                <a:cubicBezTo>
                  <a:pt x="1856117" y="5418927"/>
                  <a:pt x="1858245" y="5427441"/>
                  <a:pt x="1849732" y="5425312"/>
                </a:cubicBezTo>
                <a:cubicBezTo>
                  <a:pt x="1849732" y="5421056"/>
                  <a:pt x="1847603" y="5416799"/>
                  <a:pt x="1843347" y="5416799"/>
                </a:cubicBezTo>
                <a:cubicBezTo>
                  <a:pt x="1836962" y="5414670"/>
                  <a:pt x="1841219" y="5425312"/>
                  <a:pt x="1830577" y="5421056"/>
                </a:cubicBezTo>
                <a:cubicBezTo>
                  <a:pt x="1832706" y="5423184"/>
                  <a:pt x="1834834" y="5423184"/>
                  <a:pt x="1834834" y="5425312"/>
                </a:cubicBezTo>
                <a:cubicBezTo>
                  <a:pt x="1824193" y="5423184"/>
                  <a:pt x="1819936" y="5427441"/>
                  <a:pt x="1819936" y="5433826"/>
                </a:cubicBezTo>
                <a:cubicBezTo>
                  <a:pt x="1807166" y="5427441"/>
                  <a:pt x="1809295" y="5435954"/>
                  <a:pt x="1798653" y="5433826"/>
                </a:cubicBezTo>
                <a:cubicBezTo>
                  <a:pt x="1798653" y="5404028"/>
                  <a:pt x="1817808" y="5393386"/>
                  <a:pt x="1815679" y="5361460"/>
                </a:cubicBezTo>
                <a:cubicBezTo>
                  <a:pt x="1824193" y="5361460"/>
                  <a:pt x="1822064" y="5350818"/>
                  <a:pt x="1819936" y="5340176"/>
                </a:cubicBezTo>
                <a:cubicBezTo>
                  <a:pt x="1832706" y="5342304"/>
                  <a:pt x="1834834" y="5331662"/>
                  <a:pt x="1824193" y="5316764"/>
                </a:cubicBezTo>
                <a:cubicBezTo>
                  <a:pt x="1824193" y="5325277"/>
                  <a:pt x="1830577" y="5338048"/>
                  <a:pt x="1824193" y="5338048"/>
                </a:cubicBezTo>
                <a:cubicBezTo>
                  <a:pt x="1824193" y="5325277"/>
                  <a:pt x="1817808" y="5308250"/>
                  <a:pt x="1828449" y="5306122"/>
                </a:cubicBezTo>
                <a:cubicBezTo>
                  <a:pt x="1822064" y="5301865"/>
                  <a:pt x="1822064" y="5295479"/>
                  <a:pt x="1826321" y="5293351"/>
                </a:cubicBezTo>
                <a:cubicBezTo>
                  <a:pt x="1828449" y="5299736"/>
                  <a:pt x="1828449" y="5308250"/>
                  <a:pt x="1832706" y="5312507"/>
                </a:cubicBezTo>
                <a:cubicBezTo>
                  <a:pt x="1834834" y="5303993"/>
                  <a:pt x="1824193" y="5291223"/>
                  <a:pt x="1824193" y="5280581"/>
                </a:cubicBezTo>
                <a:cubicBezTo>
                  <a:pt x="1828449" y="5282709"/>
                  <a:pt x="1830577" y="5284837"/>
                  <a:pt x="1832706" y="5284837"/>
                </a:cubicBezTo>
                <a:cubicBezTo>
                  <a:pt x="1834834" y="5282709"/>
                  <a:pt x="1832706" y="5272067"/>
                  <a:pt x="1839090" y="5280581"/>
                </a:cubicBezTo>
                <a:cubicBezTo>
                  <a:pt x="1839090" y="5278452"/>
                  <a:pt x="1841219" y="5278452"/>
                  <a:pt x="1841219" y="5276324"/>
                </a:cubicBezTo>
                <a:cubicBezTo>
                  <a:pt x="1836962" y="5272067"/>
                  <a:pt x="1834834" y="5265682"/>
                  <a:pt x="1830577" y="5261425"/>
                </a:cubicBezTo>
                <a:cubicBezTo>
                  <a:pt x="1828449" y="5261425"/>
                  <a:pt x="1828449" y="5263553"/>
                  <a:pt x="1828449" y="5265682"/>
                </a:cubicBezTo>
                <a:cubicBezTo>
                  <a:pt x="1828449" y="5267810"/>
                  <a:pt x="1832706" y="5269939"/>
                  <a:pt x="1832706" y="5274195"/>
                </a:cubicBezTo>
                <a:cubicBezTo>
                  <a:pt x="1824193" y="5269939"/>
                  <a:pt x="1834834" y="5282709"/>
                  <a:pt x="1828449" y="5280581"/>
                </a:cubicBezTo>
                <a:cubicBezTo>
                  <a:pt x="1824193" y="5269939"/>
                  <a:pt x="1828449" y="5274195"/>
                  <a:pt x="1826321" y="5265682"/>
                </a:cubicBezTo>
                <a:cubicBezTo>
                  <a:pt x="1822064" y="5261425"/>
                  <a:pt x="1815679" y="5261425"/>
                  <a:pt x="1815679" y="5263553"/>
                </a:cubicBezTo>
                <a:cubicBezTo>
                  <a:pt x="1813551" y="5259297"/>
                  <a:pt x="1811423" y="5250783"/>
                  <a:pt x="1805038" y="5248654"/>
                </a:cubicBezTo>
                <a:cubicBezTo>
                  <a:pt x="1809295" y="5261425"/>
                  <a:pt x="1822064" y="5286966"/>
                  <a:pt x="1807166" y="5278452"/>
                </a:cubicBezTo>
                <a:cubicBezTo>
                  <a:pt x="1807166" y="5280581"/>
                  <a:pt x="1807166" y="5284837"/>
                  <a:pt x="1805038" y="5286966"/>
                </a:cubicBezTo>
                <a:cubicBezTo>
                  <a:pt x="1809295" y="5289094"/>
                  <a:pt x="1811423" y="5291223"/>
                  <a:pt x="1813551" y="5293351"/>
                </a:cubicBezTo>
                <a:cubicBezTo>
                  <a:pt x="1809295" y="5291223"/>
                  <a:pt x="1805038" y="5291223"/>
                  <a:pt x="1805038" y="5295479"/>
                </a:cubicBezTo>
                <a:cubicBezTo>
                  <a:pt x="1805038" y="5327406"/>
                  <a:pt x="1788012" y="5350818"/>
                  <a:pt x="1777371" y="5369974"/>
                </a:cubicBezTo>
                <a:cubicBezTo>
                  <a:pt x="1773114" y="5355075"/>
                  <a:pt x="1773114" y="5352946"/>
                  <a:pt x="1770986" y="5344433"/>
                </a:cubicBezTo>
                <a:cubicBezTo>
                  <a:pt x="1766729" y="5348690"/>
                  <a:pt x="1764601" y="5352946"/>
                  <a:pt x="1762473" y="5359332"/>
                </a:cubicBezTo>
                <a:cubicBezTo>
                  <a:pt x="1758216" y="5359332"/>
                  <a:pt x="1749703" y="5352946"/>
                  <a:pt x="1751831" y="5357203"/>
                </a:cubicBezTo>
                <a:cubicBezTo>
                  <a:pt x="1760344" y="5365717"/>
                  <a:pt x="1741190" y="5361460"/>
                  <a:pt x="1747575" y="5372102"/>
                </a:cubicBezTo>
                <a:cubicBezTo>
                  <a:pt x="1741190" y="5369974"/>
                  <a:pt x="1743318" y="5374231"/>
                  <a:pt x="1739062" y="5376359"/>
                </a:cubicBezTo>
                <a:cubicBezTo>
                  <a:pt x="1736933" y="5369974"/>
                  <a:pt x="1741190" y="5372102"/>
                  <a:pt x="1739062" y="5365717"/>
                </a:cubicBezTo>
                <a:cubicBezTo>
                  <a:pt x="1734805" y="5363589"/>
                  <a:pt x="1728420" y="5359332"/>
                  <a:pt x="1726292" y="5361460"/>
                </a:cubicBezTo>
                <a:cubicBezTo>
                  <a:pt x="1719907" y="5342304"/>
                  <a:pt x="1717779" y="5327406"/>
                  <a:pt x="1715651" y="5308250"/>
                </a:cubicBezTo>
                <a:cubicBezTo>
                  <a:pt x="1715651" y="5297608"/>
                  <a:pt x="1711394" y="5272067"/>
                  <a:pt x="1717779" y="5265682"/>
                </a:cubicBezTo>
                <a:cubicBezTo>
                  <a:pt x="1715651" y="5255040"/>
                  <a:pt x="1715651" y="5244398"/>
                  <a:pt x="1715651" y="5235884"/>
                </a:cubicBezTo>
                <a:cubicBezTo>
                  <a:pt x="1713523" y="5240141"/>
                  <a:pt x="1709266" y="5244398"/>
                  <a:pt x="1705009" y="5248654"/>
                </a:cubicBezTo>
                <a:cubicBezTo>
                  <a:pt x="1702881" y="5235884"/>
                  <a:pt x="1724164" y="5235884"/>
                  <a:pt x="1715651" y="5223114"/>
                </a:cubicBezTo>
                <a:cubicBezTo>
                  <a:pt x="1717779" y="5223114"/>
                  <a:pt x="1719907" y="5223114"/>
                  <a:pt x="1722036" y="5223114"/>
                </a:cubicBezTo>
                <a:cubicBezTo>
                  <a:pt x="1722036" y="5218857"/>
                  <a:pt x="1724164" y="5216728"/>
                  <a:pt x="1726292" y="5214600"/>
                </a:cubicBezTo>
                <a:cubicBezTo>
                  <a:pt x="1726292" y="5214600"/>
                  <a:pt x="1726292" y="5212472"/>
                  <a:pt x="1724164" y="5212472"/>
                </a:cubicBezTo>
                <a:cubicBezTo>
                  <a:pt x="1717779" y="5212472"/>
                  <a:pt x="1722036" y="5218857"/>
                  <a:pt x="1715651" y="5218857"/>
                </a:cubicBezTo>
                <a:cubicBezTo>
                  <a:pt x="1711394" y="5214600"/>
                  <a:pt x="1717779" y="5212472"/>
                  <a:pt x="1713523" y="5210343"/>
                </a:cubicBezTo>
                <a:cubicBezTo>
                  <a:pt x="1702881" y="5218857"/>
                  <a:pt x="1696496" y="5227370"/>
                  <a:pt x="1696496" y="5240141"/>
                </a:cubicBezTo>
                <a:cubicBezTo>
                  <a:pt x="1694368" y="5238012"/>
                  <a:pt x="1692240" y="5235884"/>
                  <a:pt x="1690112" y="5233756"/>
                </a:cubicBezTo>
                <a:cubicBezTo>
                  <a:pt x="1690112" y="5238012"/>
                  <a:pt x="1683727" y="5238012"/>
                  <a:pt x="1685855" y="5242269"/>
                </a:cubicBezTo>
                <a:cubicBezTo>
                  <a:pt x="1685855" y="5246526"/>
                  <a:pt x="1690112" y="5246526"/>
                  <a:pt x="1692240" y="5248654"/>
                </a:cubicBezTo>
                <a:cubicBezTo>
                  <a:pt x="1683727" y="5250783"/>
                  <a:pt x="1681598" y="5252911"/>
                  <a:pt x="1679470" y="5257168"/>
                </a:cubicBezTo>
                <a:cubicBezTo>
                  <a:pt x="1681598" y="5257168"/>
                  <a:pt x="1687983" y="5263553"/>
                  <a:pt x="1683727" y="5263553"/>
                </a:cubicBezTo>
                <a:cubicBezTo>
                  <a:pt x="1673085" y="5252911"/>
                  <a:pt x="1675214" y="5269939"/>
                  <a:pt x="1666701" y="5269939"/>
                </a:cubicBezTo>
                <a:cubicBezTo>
                  <a:pt x="1662444" y="5269939"/>
                  <a:pt x="1664572" y="5261425"/>
                  <a:pt x="1660316" y="5259297"/>
                </a:cubicBezTo>
                <a:cubicBezTo>
                  <a:pt x="1664572" y="5269939"/>
                  <a:pt x="1653931" y="5269939"/>
                  <a:pt x="1653931" y="5276324"/>
                </a:cubicBezTo>
                <a:cubicBezTo>
                  <a:pt x="1664572" y="5276324"/>
                  <a:pt x="1656059" y="5289094"/>
                  <a:pt x="1653931" y="5289094"/>
                </a:cubicBezTo>
                <a:cubicBezTo>
                  <a:pt x="1653931" y="5282709"/>
                  <a:pt x="1651803" y="5278452"/>
                  <a:pt x="1643290" y="5276324"/>
                </a:cubicBezTo>
                <a:cubicBezTo>
                  <a:pt x="1641161" y="5280581"/>
                  <a:pt x="1647546" y="5286966"/>
                  <a:pt x="1643290" y="5286966"/>
                </a:cubicBezTo>
                <a:cubicBezTo>
                  <a:pt x="1632648" y="5274195"/>
                  <a:pt x="1619879" y="5295479"/>
                  <a:pt x="1615622" y="5301865"/>
                </a:cubicBezTo>
                <a:cubicBezTo>
                  <a:pt x="1617750" y="5301865"/>
                  <a:pt x="1619879" y="5303993"/>
                  <a:pt x="1619879" y="5306122"/>
                </a:cubicBezTo>
                <a:cubicBezTo>
                  <a:pt x="1609237" y="5306122"/>
                  <a:pt x="1619879" y="5308250"/>
                  <a:pt x="1615622" y="5312507"/>
                </a:cubicBezTo>
                <a:cubicBezTo>
                  <a:pt x="1615622" y="5312507"/>
                  <a:pt x="1615622" y="5312507"/>
                  <a:pt x="1604981" y="5312507"/>
                </a:cubicBezTo>
                <a:cubicBezTo>
                  <a:pt x="1604981" y="5306122"/>
                  <a:pt x="1598596" y="5306122"/>
                  <a:pt x="1594339" y="5301865"/>
                </a:cubicBezTo>
                <a:cubicBezTo>
                  <a:pt x="1602853" y="5297608"/>
                  <a:pt x="1607109" y="5299736"/>
                  <a:pt x="1604981" y="5289094"/>
                </a:cubicBezTo>
                <a:cubicBezTo>
                  <a:pt x="1619879" y="5289094"/>
                  <a:pt x="1611366" y="5284837"/>
                  <a:pt x="1626263" y="5282709"/>
                </a:cubicBezTo>
                <a:cubicBezTo>
                  <a:pt x="1619879" y="5282709"/>
                  <a:pt x="1619879" y="5274195"/>
                  <a:pt x="1624135" y="5272067"/>
                </a:cubicBezTo>
                <a:cubicBezTo>
                  <a:pt x="1626263" y="5274195"/>
                  <a:pt x="1626263" y="5278452"/>
                  <a:pt x="1630520" y="5278452"/>
                </a:cubicBezTo>
                <a:cubicBezTo>
                  <a:pt x="1628392" y="5276324"/>
                  <a:pt x="1639033" y="5282709"/>
                  <a:pt x="1636905" y="5274195"/>
                </a:cubicBezTo>
                <a:cubicBezTo>
                  <a:pt x="1632648" y="5269939"/>
                  <a:pt x="1626263" y="5267810"/>
                  <a:pt x="1624135" y="5261425"/>
                </a:cubicBezTo>
                <a:cubicBezTo>
                  <a:pt x="1632648" y="5261425"/>
                  <a:pt x="1630520" y="5274195"/>
                  <a:pt x="1641161" y="5269939"/>
                </a:cubicBezTo>
                <a:cubicBezTo>
                  <a:pt x="1634777" y="5257168"/>
                  <a:pt x="1658188" y="5265682"/>
                  <a:pt x="1649674" y="5250783"/>
                </a:cubicBezTo>
                <a:cubicBezTo>
                  <a:pt x="1643290" y="5250783"/>
                  <a:pt x="1636905" y="5252911"/>
                  <a:pt x="1634777" y="5246526"/>
                </a:cubicBezTo>
                <a:cubicBezTo>
                  <a:pt x="1645418" y="5246526"/>
                  <a:pt x="1643290" y="5246526"/>
                  <a:pt x="1651803" y="5250783"/>
                </a:cubicBezTo>
                <a:cubicBezTo>
                  <a:pt x="1647546" y="5233756"/>
                  <a:pt x="1664572" y="5227370"/>
                  <a:pt x="1673085" y="5218857"/>
                </a:cubicBezTo>
                <a:cubicBezTo>
                  <a:pt x="1670957" y="5218857"/>
                  <a:pt x="1668829" y="5216728"/>
                  <a:pt x="1668829" y="5214600"/>
                </a:cubicBezTo>
                <a:cubicBezTo>
                  <a:pt x="1664572" y="5214600"/>
                  <a:pt x="1668829" y="5218857"/>
                  <a:pt x="1660316" y="5218857"/>
                </a:cubicBezTo>
                <a:cubicBezTo>
                  <a:pt x="1658188" y="5208215"/>
                  <a:pt x="1675214" y="5216728"/>
                  <a:pt x="1677342" y="5212472"/>
                </a:cubicBezTo>
                <a:cubicBezTo>
                  <a:pt x="1673085" y="5208215"/>
                  <a:pt x="1668829" y="5206086"/>
                  <a:pt x="1673085" y="5201830"/>
                </a:cubicBezTo>
                <a:cubicBezTo>
                  <a:pt x="1675214" y="5212472"/>
                  <a:pt x="1679470" y="5203958"/>
                  <a:pt x="1687983" y="5206086"/>
                </a:cubicBezTo>
                <a:cubicBezTo>
                  <a:pt x="1685855" y="5193316"/>
                  <a:pt x="1713523" y="5178417"/>
                  <a:pt x="1700753" y="5163518"/>
                </a:cubicBezTo>
                <a:cubicBezTo>
                  <a:pt x="1707138" y="5161390"/>
                  <a:pt x="1707138" y="5167775"/>
                  <a:pt x="1711394" y="5167775"/>
                </a:cubicBezTo>
                <a:cubicBezTo>
                  <a:pt x="1715651" y="5159261"/>
                  <a:pt x="1726292" y="5157133"/>
                  <a:pt x="1726292" y="5144363"/>
                </a:cubicBezTo>
                <a:cubicBezTo>
                  <a:pt x="1726292" y="5148619"/>
                  <a:pt x="1730549" y="5152876"/>
                  <a:pt x="1732677" y="5152876"/>
                </a:cubicBezTo>
                <a:cubicBezTo>
                  <a:pt x="1734805" y="5148619"/>
                  <a:pt x="1739062" y="5148619"/>
                  <a:pt x="1734805" y="5140106"/>
                </a:cubicBezTo>
                <a:cubicBezTo>
                  <a:pt x="1730549" y="5140106"/>
                  <a:pt x="1726292" y="5142234"/>
                  <a:pt x="1724164" y="5137977"/>
                </a:cubicBezTo>
                <a:cubicBezTo>
                  <a:pt x="1728420" y="5137977"/>
                  <a:pt x="1726292" y="5131592"/>
                  <a:pt x="1732677" y="5131592"/>
                </a:cubicBezTo>
                <a:cubicBezTo>
                  <a:pt x="1734805" y="5137977"/>
                  <a:pt x="1739062" y="5142234"/>
                  <a:pt x="1745447" y="5140106"/>
                </a:cubicBezTo>
                <a:cubicBezTo>
                  <a:pt x="1743318" y="5135849"/>
                  <a:pt x="1745447" y="5133720"/>
                  <a:pt x="1747575" y="5131592"/>
                </a:cubicBezTo>
                <a:cubicBezTo>
                  <a:pt x="1745447" y="5120950"/>
                  <a:pt x="1743318" y="5110308"/>
                  <a:pt x="1736933" y="5099666"/>
                </a:cubicBezTo>
                <a:cubicBezTo>
                  <a:pt x="1743318" y="5097538"/>
                  <a:pt x="1745447" y="5091152"/>
                  <a:pt x="1736933" y="5080510"/>
                </a:cubicBezTo>
                <a:cubicBezTo>
                  <a:pt x="1747575" y="5081575"/>
                  <a:pt x="1756620" y="5078382"/>
                  <a:pt x="1762739" y="5072795"/>
                </a:cubicBezTo>
                <a:lnTo>
                  <a:pt x="1769806" y="5053870"/>
                </a:lnTo>
                <a:lnTo>
                  <a:pt x="1770454" y="5053639"/>
                </a:lnTo>
                <a:cubicBezTo>
                  <a:pt x="1770454" y="5052309"/>
                  <a:pt x="1769922" y="5050713"/>
                  <a:pt x="1770986" y="5050713"/>
                </a:cubicBezTo>
                <a:lnTo>
                  <a:pt x="1769806" y="5053870"/>
                </a:lnTo>
                <a:lnTo>
                  <a:pt x="1766729" y="5054969"/>
                </a:lnTo>
                <a:cubicBezTo>
                  <a:pt x="1766729" y="5052841"/>
                  <a:pt x="1764601" y="5050713"/>
                  <a:pt x="1764601" y="5050713"/>
                </a:cubicBezTo>
                <a:cubicBezTo>
                  <a:pt x="1764601" y="5050713"/>
                  <a:pt x="1764601" y="5050713"/>
                  <a:pt x="1741190" y="5050713"/>
                </a:cubicBezTo>
                <a:cubicBezTo>
                  <a:pt x="1741190" y="5050713"/>
                  <a:pt x="1741190" y="5050713"/>
                  <a:pt x="1741190" y="5048584"/>
                </a:cubicBezTo>
                <a:cubicBezTo>
                  <a:pt x="1734805" y="5042199"/>
                  <a:pt x="1728420" y="5050713"/>
                  <a:pt x="1736933" y="5057098"/>
                </a:cubicBezTo>
                <a:cubicBezTo>
                  <a:pt x="1732677" y="5057098"/>
                  <a:pt x="1730549" y="5052841"/>
                  <a:pt x="1728420" y="5052841"/>
                </a:cubicBezTo>
                <a:cubicBezTo>
                  <a:pt x="1728420" y="5059226"/>
                  <a:pt x="1713523" y="5061355"/>
                  <a:pt x="1724164" y="5069868"/>
                </a:cubicBezTo>
                <a:cubicBezTo>
                  <a:pt x="1719907" y="5074125"/>
                  <a:pt x="1715651" y="5078382"/>
                  <a:pt x="1711394" y="5080510"/>
                </a:cubicBezTo>
                <a:cubicBezTo>
                  <a:pt x="1692240" y="5076253"/>
                  <a:pt x="1690112" y="5112436"/>
                  <a:pt x="1664572" y="5114565"/>
                </a:cubicBezTo>
                <a:cubicBezTo>
                  <a:pt x="1668829" y="5137977"/>
                  <a:pt x="1632648" y="5133720"/>
                  <a:pt x="1639033" y="5159261"/>
                </a:cubicBezTo>
                <a:cubicBezTo>
                  <a:pt x="1630520" y="5157133"/>
                  <a:pt x="1636905" y="5165647"/>
                  <a:pt x="1628392" y="5163518"/>
                </a:cubicBezTo>
                <a:cubicBezTo>
                  <a:pt x="1628392" y="5150748"/>
                  <a:pt x="1641161" y="5142234"/>
                  <a:pt x="1645418" y="5129464"/>
                </a:cubicBezTo>
                <a:cubicBezTo>
                  <a:pt x="1641161" y="5127335"/>
                  <a:pt x="1639033" y="5123078"/>
                  <a:pt x="1634777" y="5120950"/>
                </a:cubicBezTo>
                <a:cubicBezTo>
                  <a:pt x="1630520" y="5123078"/>
                  <a:pt x="1630520" y="5127335"/>
                  <a:pt x="1632648" y="5133720"/>
                </a:cubicBezTo>
                <a:cubicBezTo>
                  <a:pt x="1624135" y="5135849"/>
                  <a:pt x="1628392" y="5120950"/>
                  <a:pt x="1619879" y="5125207"/>
                </a:cubicBezTo>
                <a:cubicBezTo>
                  <a:pt x="1626263" y="5131592"/>
                  <a:pt x="1611366" y="5137977"/>
                  <a:pt x="1624135" y="5142234"/>
                </a:cubicBezTo>
                <a:cubicBezTo>
                  <a:pt x="1615622" y="5144363"/>
                  <a:pt x="1622007" y="5155005"/>
                  <a:pt x="1613494" y="5152876"/>
                </a:cubicBezTo>
                <a:cubicBezTo>
                  <a:pt x="1622007" y="5155005"/>
                  <a:pt x="1617750" y="5159261"/>
                  <a:pt x="1626263" y="5165647"/>
                </a:cubicBezTo>
                <a:cubicBezTo>
                  <a:pt x="1613494" y="5165647"/>
                  <a:pt x="1613494" y="5174160"/>
                  <a:pt x="1615622" y="5182674"/>
                </a:cubicBezTo>
                <a:cubicBezTo>
                  <a:pt x="1609237" y="5184802"/>
                  <a:pt x="1609237" y="5178417"/>
                  <a:pt x="1604981" y="5178417"/>
                </a:cubicBezTo>
                <a:cubicBezTo>
                  <a:pt x="1602853" y="5186931"/>
                  <a:pt x="1594339" y="5197573"/>
                  <a:pt x="1583698" y="5197573"/>
                </a:cubicBezTo>
                <a:cubicBezTo>
                  <a:pt x="1592211" y="5193316"/>
                  <a:pt x="1590083" y="5184802"/>
                  <a:pt x="1594339" y="5180545"/>
                </a:cubicBezTo>
                <a:cubicBezTo>
                  <a:pt x="1587955" y="5180545"/>
                  <a:pt x="1585826" y="5174160"/>
                  <a:pt x="1577313" y="5176289"/>
                </a:cubicBezTo>
                <a:cubicBezTo>
                  <a:pt x="1583698" y="5180545"/>
                  <a:pt x="1579442" y="5182674"/>
                  <a:pt x="1581570" y="5189059"/>
                </a:cubicBezTo>
                <a:cubicBezTo>
                  <a:pt x="1570929" y="5178417"/>
                  <a:pt x="1547518" y="5199701"/>
                  <a:pt x="1553902" y="5210343"/>
                </a:cubicBezTo>
                <a:cubicBezTo>
                  <a:pt x="1547518" y="5212472"/>
                  <a:pt x="1549646" y="5203958"/>
                  <a:pt x="1543261" y="5206086"/>
                </a:cubicBezTo>
                <a:cubicBezTo>
                  <a:pt x="1543261" y="5208215"/>
                  <a:pt x="1541133" y="5208215"/>
                  <a:pt x="1541133" y="5210343"/>
                </a:cubicBezTo>
                <a:cubicBezTo>
                  <a:pt x="1547518" y="5216728"/>
                  <a:pt x="1549646" y="5220985"/>
                  <a:pt x="1558159" y="5220985"/>
                </a:cubicBezTo>
                <a:cubicBezTo>
                  <a:pt x="1553902" y="5220985"/>
                  <a:pt x="1551774" y="5225242"/>
                  <a:pt x="1549646" y="5229499"/>
                </a:cubicBezTo>
                <a:cubicBezTo>
                  <a:pt x="1558159" y="5231627"/>
                  <a:pt x="1560287" y="5223114"/>
                  <a:pt x="1564544" y="5229499"/>
                </a:cubicBezTo>
                <a:cubicBezTo>
                  <a:pt x="1553902" y="5227370"/>
                  <a:pt x="1562415" y="5240141"/>
                  <a:pt x="1549646" y="5238012"/>
                </a:cubicBezTo>
                <a:cubicBezTo>
                  <a:pt x="1545389" y="5229499"/>
                  <a:pt x="1549646" y="5227370"/>
                  <a:pt x="1543261" y="5223114"/>
                </a:cubicBezTo>
                <a:cubicBezTo>
                  <a:pt x="1536876" y="5223114"/>
                  <a:pt x="1541133" y="5231627"/>
                  <a:pt x="1534748" y="5233756"/>
                </a:cubicBezTo>
                <a:cubicBezTo>
                  <a:pt x="1532620" y="5227370"/>
                  <a:pt x="1524107" y="5231627"/>
                  <a:pt x="1521978" y="5225242"/>
                </a:cubicBezTo>
                <a:cubicBezTo>
                  <a:pt x="1524107" y="5220985"/>
                  <a:pt x="1524107" y="5212472"/>
                  <a:pt x="1517722" y="5210343"/>
                </a:cubicBezTo>
                <a:cubicBezTo>
                  <a:pt x="1513465" y="5212472"/>
                  <a:pt x="1521978" y="5223114"/>
                  <a:pt x="1517722" y="5223114"/>
                </a:cubicBezTo>
                <a:cubicBezTo>
                  <a:pt x="1513465" y="5214600"/>
                  <a:pt x="1504952" y="5225242"/>
                  <a:pt x="1502824" y="5216728"/>
                </a:cubicBezTo>
                <a:cubicBezTo>
                  <a:pt x="1498567" y="5220985"/>
                  <a:pt x="1498567" y="5229499"/>
                  <a:pt x="1509209" y="5229499"/>
                </a:cubicBezTo>
                <a:cubicBezTo>
                  <a:pt x="1502824" y="5220985"/>
                  <a:pt x="1513465" y="5229499"/>
                  <a:pt x="1519850" y="5229499"/>
                </a:cubicBezTo>
                <a:cubicBezTo>
                  <a:pt x="1519850" y="5227370"/>
                  <a:pt x="1517722" y="5225242"/>
                  <a:pt x="1519850" y="5225242"/>
                </a:cubicBezTo>
                <a:cubicBezTo>
                  <a:pt x="1519850" y="5229499"/>
                  <a:pt x="1524107" y="5229499"/>
                  <a:pt x="1524107" y="5233756"/>
                </a:cubicBezTo>
                <a:cubicBezTo>
                  <a:pt x="1521978" y="5238012"/>
                  <a:pt x="1515594" y="5229499"/>
                  <a:pt x="1509209" y="5231627"/>
                </a:cubicBezTo>
                <a:cubicBezTo>
                  <a:pt x="1509209" y="5233756"/>
                  <a:pt x="1507080" y="5235884"/>
                  <a:pt x="1509209" y="5240141"/>
                </a:cubicBezTo>
                <a:cubicBezTo>
                  <a:pt x="1513465" y="5242269"/>
                  <a:pt x="1513465" y="5233756"/>
                  <a:pt x="1517722" y="5240141"/>
                </a:cubicBezTo>
                <a:cubicBezTo>
                  <a:pt x="1509209" y="5244398"/>
                  <a:pt x="1509209" y="5257168"/>
                  <a:pt x="1496439" y="5259297"/>
                </a:cubicBezTo>
                <a:cubicBezTo>
                  <a:pt x="1500696" y="5248654"/>
                  <a:pt x="1496439" y="5242269"/>
                  <a:pt x="1500696" y="5229499"/>
                </a:cubicBezTo>
                <a:cubicBezTo>
                  <a:pt x="1498567" y="5229499"/>
                  <a:pt x="1498567" y="5227370"/>
                  <a:pt x="1496439" y="5227370"/>
                </a:cubicBezTo>
                <a:cubicBezTo>
                  <a:pt x="1490054" y="5238012"/>
                  <a:pt x="1490054" y="5250783"/>
                  <a:pt x="1483669" y="5259297"/>
                </a:cubicBezTo>
                <a:cubicBezTo>
                  <a:pt x="1479413" y="5259297"/>
                  <a:pt x="1479413" y="5257168"/>
                  <a:pt x="1475156" y="5255040"/>
                </a:cubicBezTo>
                <a:cubicBezTo>
                  <a:pt x="1477285" y="5257168"/>
                  <a:pt x="1475156" y="5257168"/>
                  <a:pt x="1475156" y="5259297"/>
                </a:cubicBezTo>
                <a:cubicBezTo>
                  <a:pt x="1475156" y="5261425"/>
                  <a:pt x="1479413" y="5261425"/>
                  <a:pt x="1481541" y="5263553"/>
                </a:cubicBezTo>
                <a:cubicBezTo>
                  <a:pt x="1479413" y="5267810"/>
                  <a:pt x="1475156" y="5276324"/>
                  <a:pt x="1468772" y="5272067"/>
                </a:cubicBezTo>
                <a:cubicBezTo>
                  <a:pt x="1466643" y="5280581"/>
                  <a:pt x="1470900" y="5303993"/>
                  <a:pt x="1458130" y="5299736"/>
                </a:cubicBezTo>
                <a:cubicBezTo>
                  <a:pt x="1460259" y="5295479"/>
                  <a:pt x="1458130" y="5284837"/>
                  <a:pt x="1458130" y="5272067"/>
                </a:cubicBezTo>
                <a:cubicBezTo>
                  <a:pt x="1451745" y="5278452"/>
                  <a:pt x="1456002" y="5293351"/>
                  <a:pt x="1443232" y="5295479"/>
                </a:cubicBezTo>
                <a:cubicBezTo>
                  <a:pt x="1451745" y="5293351"/>
                  <a:pt x="1451745" y="5303993"/>
                  <a:pt x="1458130" y="5306122"/>
                </a:cubicBezTo>
                <a:cubicBezTo>
                  <a:pt x="1453874" y="5306122"/>
                  <a:pt x="1458130" y="5310378"/>
                  <a:pt x="1453874" y="5310378"/>
                </a:cubicBezTo>
                <a:cubicBezTo>
                  <a:pt x="1453874" y="5303993"/>
                  <a:pt x="1447489" y="5297608"/>
                  <a:pt x="1438976" y="5295479"/>
                </a:cubicBezTo>
                <a:cubicBezTo>
                  <a:pt x="1445361" y="5306122"/>
                  <a:pt x="1436848" y="5303993"/>
                  <a:pt x="1428334" y="5303993"/>
                </a:cubicBezTo>
                <a:cubicBezTo>
                  <a:pt x="1430463" y="5325277"/>
                  <a:pt x="1415565" y="5323149"/>
                  <a:pt x="1411308" y="5338048"/>
                </a:cubicBezTo>
                <a:cubicBezTo>
                  <a:pt x="1400667" y="5331662"/>
                  <a:pt x="1417693" y="5325277"/>
                  <a:pt x="1404924" y="5316764"/>
                </a:cubicBezTo>
                <a:cubicBezTo>
                  <a:pt x="1396410" y="5321020"/>
                  <a:pt x="1402795" y="5338048"/>
                  <a:pt x="1383641" y="5335919"/>
                </a:cubicBezTo>
                <a:cubicBezTo>
                  <a:pt x="1383641" y="5344433"/>
                  <a:pt x="1377256" y="5350818"/>
                  <a:pt x="1370871" y="5355075"/>
                </a:cubicBezTo>
                <a:cubicBezTo>
                  <a:pt x="1372999" y="5361460"/>
                  <a:pt x="1377256" y="5361460"/>
                  <a:pt x="1377256" y="5367845"/>
                </a:cubicBezTo>
                <a:cubicBezTo>
                  <a:pt x="1375128" y="5367845"/>
                  <a:pt x="1370871" y="5367845"/>
                  <a:pt x="1370871" y="5369974"/>
                </a:cubicBezTo>
                <a:cubicBezTo>
                  <a:pt x="1377256" y="5369974"/>
                  <a:pt x="1379384" y="5374231"/>
                  <a:pt x="1377256" y="5376359"/>
                </a:cubicBezTo>
                <a:cubicBezTo>
                  <a:pt x="1366615" y="5376359"/>
                  <a:pt x="1370871" y="5367845"/>
                  <a:pt x="1368743" y="5361460"/>
                </a:cubicBezTo>
                <a:cubicBezTo>
                  <a:pt x="1364486" y="5369974"/>
                  <a:pt x="1366615" y="5355075"/>
                  <a:pt x="1358102" y="5357203"/>
                </a:cubicBezTo>
                <a:cubicBezTo>
                  <a:pt x="1364486" y="5365717"/>
                  <a:pt x="1362358" y="5372102"/>
                  <a:pt x="1353845" y="5365717"/>
                </a:cubicBezTo>
                <a:cubicBezTo>
                  <a:pt x="1355973" y="5359332"/>
                  <a:pt x="1351717" y="5352946"/>
                  <a:pt x="1358102" y="5350818"/>
                </a:cubicBezTo>
                <a:cubicBezTo>
                  <a:pt x="1355973" y="5350818"/>
                  <a:pt x="1355973" y="5348690"/>
                  <a:pt x="1353845" y="5348690"/>
                </a:cubicBezTo>
                <a:cubicBezTo>
                  <a:pt x="1347460" y="5348690"/>
                  <a:pt x="1351717" y="5359332"/>
                  <a:pt x="1343204" y="5355075"/>
                </a:cubicBezTo>
                <a:cubicBezTo>
                  <a:pt x="1345332" y="5344433"/>
                  <a:pt x="1358102" y="5342304"/>
                  <a:pt x="1358102" y="5331662"/>
                </a:cubicBezTo>
                <a:cubicBezTo>
                  <a:pt x="1355973" y="5327406"/>
                  <a:pt x="1349589" y="5331662"/>
                  <a:pt x="1349589" y="5327406"/>
                </a:cubicBezTo>
                <a:cubicBezTo>
                  <a:pt x="1355973" y="5327406"/>
                  <a:pt x="1351717" y="5321020"/>
                  <a:pt x="1360230" y="5323149"/>
                </a:cubicBezTo>
                <a:cubicBezTo>
                  <a:pt x="1362358" y="5325277"/>
                  <a:pt x="1362358" y="5329534"/>
                  <a:pt x="1364486" y="5329534"/>
                </a:cubicBezTo>
                <a:cubicBezTo>
                  <a:pt x="1368743" y="5325277"/>
                  <a:pt x="1370871" y="5312507"/>
                  <a:pt x="1364486" y="5310378"/>
                </a:cubicBezTo>
                <a:cubicBezTo>
                  <a:pt x="1370871" y="5312507"/>
                  <a:pt x="1368743" y="5306122"/>
                  <a:pt x="1377256" y="5308250"/>
                </a:cubicBezTo>
                <a:cubicBezTo>
                  <a:pt x="1381513" y="5316764"/>
                  <a:pt x="1366615" y="5312507"/>
                  <a:pt x="1370871" y="5321020"/>
                </a:cubicBezTo>
                <a:cubicBezTo>
                  <a:pt x="1381513" y="5316764"/>
                  <a:pt x="1379384" y="5314635"/>
                  <a:pt x="1394282" y="5316764"/>
                </a:cubicBezTo>
                <a:cubicBezTo>
                  <a:pt x="1394282" y="5312507"/>
                  <a:pt x="1394282" y="5312507"/>
                  <a:pt x="1394282" y="5310378"/>
                </a:cubicBezTo>
                <a:cubicBezTo>
                  <a:pt x="1390026" y="5306122"/>
                  <a:pt x="1392154" y="5310378"/>
                  <a:pt x="1385769" y="5310378"/>
                </a:cubicBezTo>
                <a:cubicBezTo>
                  <a:pt x="1385769" y="5306122"/>
                  <a:pt x="1381513" y="5303993"/>
                  <a:pt x="1379384" y="5303993"/>
                </a:cubicBezTo>
                <a:cubicBezTo>
                  <a:pt x="1377256" y="5297608"/>
                  <a:pt x="1383641" y="5295479"/>
                  <a:pt x="1381513" y="5289094"/>
                </a:cubicBezTo>
                <a:cubicBezTo>
                  <a:pt x="1372999" y="5286966"/>
                  <a:pt x="1372999" y="5299736"/>
                  <a:pt x="1370871" y="5289094"/>
                </a:cubicBezTo>
                <a:cubicBezTo>
                  <a:pt x="1375128" y="5284837"/>
                  <a:pt x="1383641" y="5274195"/>
                  <a:pt x="1390026" y="5274195"/>
                </a:cubicBezTo>
                <a:cubicBezTo>
                  <a:pt x="1385769" y="5276324"/>
                  <a:pt x="1387897" y="5280581"/>
                  <a:pt x="1390026" y="5284837"/>
                </a:cubicBezTo>
                <a:cubicBezTo>
                  <a:pt x="1402795" y="5282709"/>
                  <a:pt x="1402795" y="5265682"/>
                  <a:pt x="1411308" y="5265682"/>
                </a:cubicBezTo>
                <a:cubicBezTo>
                  <a:pt x="1411308" y="5263553"/>
                  <a:pt x="1409180" y="5261425"/>
                  <a:pt x="1404924" y="5261425"/>
                </a:cubicBezTo>
                <a:cubicBezTo>
                  <a:pt x="1400667" y="5255040"/>
                  <a:pt x="1404924" y="5250783"/>
                  <a:pt x="1407052" y="5248654"/>
                </a:cubicBezTo>
                <a:cubicBezTo>
                  <a:pt x="1421950" y="5248654"/>
                  <a:pt x="1426206" y="5233756"/>
                  <a:pt x="1430463" y="5218857"/>
                </a:cubicBezTo>
                <a:cubicBezTo>
                  <a:pt x="1432591" y="5223114"/>
                  <a:pt x="1426206" y="5227370"/>
                  <a:pt x="1432591" y="5229499"/>
                </a:cubicBezTo>
                <a:cubicBezTo>
                  <a:pt x="1443232" y="5229499"/>
                  <a:pt x="1434719" y="5216728"/>
                  <a:pt x="1438976" y="5214600"/>
                </a:cubicBezTo>
                <a:cubicBezTo>
                  <a:pt x="1443232" y="5216728"/>
                  <a:pt x="1443232" y="5220985"/>
                  <a:pt x="1449617" y="5220985"/>
                </a:cubicBezTo>
                <a:cubicBezTo>
                  <a:pt x="1447489" y="5216728"/>
                  <a:pt x="1447489" y="5214600"/>
                  <a:pt x="1445361" y="5212472"/>
                </a:cubicBezTo>
                <a:cubicBezTo>
                  <a:pt x="1460259" y="5212472"/>
                  <a:pt x="1447489" y="5191187"/>
                  <a:pt x="1451745" y="5184802"/>
                </a:cubicBezTo>
                <a:cubicBezTo>
                  <a:pt x="1466643" y="5186931"/>
                  <a:pt x="1468772" y="5169903"/>
                  <a:pt x="1460259" y="5163518"/>
                </a:cubicBezTo>
                <a:cubicBezTo>
                  <a:pt x="1458130" y="5165647"/>
                  <a:pt x="1460259" y="5178417"/>
                  <a:pt x="1453874" y="5169903"/>
                </a:cubicBezTo>
                <a:cubicBezTo>
                  <a:pt x="1460259" y="5167775"/>
                  <a:pt x="1447489" y="5167775"/>
                  <a:pt x="1447489" y="5163518"/>
                </a:cubicBezTo>
                <a:cubicBezTo>
                  <a:pt x="1453874" y="5163518"/>
                  <a:pt x="1458130" y="5161390"/>
                  <a:pt x="1464515" y="5159261"/>
                </a:cubicBezTo>
                <a:cubicBezTo>
                  <a:pt x="1468772" y="5169903"/>
                  <a:pt x="1468772" y="5167775"/>
                  <a:pt x="1468772" y="5176289"/>
                </a:cubicBezTo>
                <a:cubicBezTo>
                  <a:pt x="1481541" y="5172032"/>
                  <a:pt x="1487926" y="5159261"/>
                  <a:pt x="1483669" y="5148619"/>
                </a:cubicBezTo>
                <a:cubicBezTo>
                  <a:pt x="1485798" y="5152876"/>
                  <a:pt x="1494311" y="5148619"/>
                  <a:pt x="1496439" y="5146491"/>
                </a:cubicBezTo>
                <a:cubicBezTo>
                  <a:pt x="1485798" y="5137977"/>
                  <a:pt x="1504952" y="5140106"/>
                  <a:pt x="1504952" y="5131592"/>
                </a:cubicBezTo>
                <a:cubicBezTo>
                  <a:pt x="1502824" y="5131592"/>
                  <a:pt x="1496439" y="5118822"/>
                  <a:pt x="1500696" y="5118822"/>
                </a:cubicBezTo>
                <a:cubicBezTo>
                  <a:pt x="1504952" y="5120950"/>
                  <a:pt x="1507080" y="5125207"/>
                  <a:pt x="1513465" y="5125207"/>
                </a:cubicBezTo>
                <a:cubicBezTo>
                  <a:pt x="1509209" y="5114565"/>
                  <a:pt x="1528363" y="5125207"/>
                  <a:pt x="1521978" y="5110308"/>
                </a:cubicBezTo>
                <a:cubicBezTo>
                  <a:pt x="1517722" y="5114565"/>
                  <a:pt x="1517722" y="5108180"/>
                  <a:pt x="1513465" y="5106051"/>
                </a:cubicBezTo>
                <a:cubicBezTo>
                  <a:pt x="1519850" y="5101794"/>
                  <a:pt x="1524107" y="5089024"/>
                  <a:pt x="1528363" y="5101794"/>
                </a:cubicBezTo>
                <a:cubicBezTo>
                  <a:pt x="1526235" y="5091152"/>
                  <a:pt x="1530491" y="5076253"/>
                  <a:pt x="1543261" y="5071997"/>
                </a:cubicBezTo>
                <a:cubicBezTo>
                  <a:pt x="1541133" y="5069868"/>
                  <a:pt x="1541133" y="5065611"/>
                  <a:pt x="1539004" y="5063483"/>
                </a:cubicBezTo>
                <a:cubicBezTo>
                  <a:pt x="1547518" y="5059226"/>
                  <a:pt x="1543261" y="5071997"/>
                  <a:pt x="1549646" y="5071997"/>
                </a:cubicBezTo>
                <a:cubicBezTo>
                  <a:pt x="1553902" y="5061355"/>
                  <a:pt x="1549646" y="5052841"/>
                  <a:pt x="1558159" y="5044327"/>
                </a:cubicBezTo>
                <a:cubicBezTo>
                  <a:pt x="1551774" y="5044327"/>
                  <a:pt x="1556031" y="5050713"/>
                  <a:pt x="1547518" y="5048584"/>
                </a:cubicBezTo>
                <a:cubicBezTo>
                  <a:pt x="1551774" y="5046456"/>
                  <a:pt x="1553902" y="5042199"/>
                  <a:pt x="1553902" y="5037942"/>
                </a:cubicBezTo>
                <a:cubicBezTo>
                  <a:pt x="1553902" y="5037942"/>
                  <a:pt x="1553902" y="5037942"/>
                  <a:pt x="1536876" y="5037942"/>
                </a:cubicBezTo>
                <a:cubicBezTo>
                  <a:pt x="1532620" y="5042199"/>
                  <a:pt x="1530491" y="5046456"/>
                  <a:pt x="1521978" y="5046456"/>
                </a:cubicBezTo>
                <a:cubicBezTo>
                  <a:pt x="1521978" y="5059226"/>
                  <a:pt x="1504952" y="5054969"/>
                  <a:pt x="1509209" y="5067740"/>
                </a:cubicBezTo>
                <a:cubicBezTo>
                  <a:pt x="1498567" y="5078382"/>
                  <a:pt x="1487926" y="5086895"/>
                  <a:pt x="1481541" y="5099666"/>
                </a:cubicBezTo>
                <a:cubicBezTo>
                  <a:pt x="1479413" y="5097538"/>
                  <a:pt x="1475156" y="5097538"/>
                  <a:pt x="1470900" y="5093281"/>
                </a:cubicBezTo>
                <a:cubicBezTo>
                  <a:pt x="1470900" y="5097538"/>
                  <a:pt x="1462387" y="5095409"/>
                  <a:pt x="1464515" y="5101794"/>
                </a:cubicBezTo>
                <a:cubicBezTo>
                  <a:pt x="1458130" y="5103923"/>
                  <a:pt x="1453874" y="5097538"/>
                  <a:pt x="1447489" y="5095409"/>
                </a:cubicBezTo>
                <a:cubicBezTo>
                  <a:pt x="1449617" y="5101794"/>
                  <a:pt x="1451745" y="5108180"/>
                  <a:pt x="1453874" y="5110308"/>
                </a:cubicBezTo>
                <a:cubicBezTo>
                  <a:pt x="1449617" y="5116693"/>
                  <a:pt x="1441104" y="5114565"/>
                  <a:pt x="1438976" y="5114565"/>
                </a:cubicBezTo>
                <a:cubicBezTo>
                  <a:pt x="1441104" y="5120950"/>
                  <a:pt x="1443232" y="5123078"/>
                  <a:pt x="1438976" y="5125207"/>
                </a:cubicBezTo>
                <a:cubicBezTo>
                  <a:pt x="1432591" y="5118822"/>
                  <a:pt x="1438976" y="5112436"/>
                  <a:pt x="1430463" y="5110308"/>
                </a:cubicBezTo>
                <a:cubicBezTo>
                  <a:pt x="1430463" y="5116693"/>
                  <a:pt x="1430463" y="5125207"/>
                  <a:pt x="1419821" y="5118822"/>
                </a:cubicBezTo>
                <a:cubicBezTo>
                  <a:pt x="1421950" y="5125207"/>
                  <a:pt x="1417693" y="5125207"/>
                  <a:pt x="1417693" y="5129464"/>
                </a:cubicBezTo>
                <a:cubicBezTo>
                  <a:pt x="1424078" y="5131592"/>
                  <a:pt x="1428334" y="5135849"/>
                  <a:pt x="1430463" y="5142234"/>
                </a:cubicBezTo>
                <a:cubicBezTo>
                  <a:pt x="1421950" y="5142234"/>
                  <a:pt x="1428334" y="5135849"/>
                  <a:pt x="1417693" y="5135849"/>
                </a:cubicBezTo>
                <a:cubicBezTo>
                  <a:pt x="1419821" y="5146491"/>
                  <a:pt x="1407052" y="5144363"/>
                  <a:pt x="1404924" y="5152876"/>
                </a:cubicBezTo>
                <a:cubicBezTo>
                  <a:pt x="1400667" y="5142234"/>
                  <a:pt x="1402795" y="5142234"/>
                  <a:pt x="1394282" y="5137977"/>
                </a:cubicBezTo>
                <a:cubicBezTo>
                  <a:pt x="1398539" y="5137977"/>
                  <a:pt x="1394282" y="5131592"/>
                  <a:pt x="1394282" y="5127335"/>
                </a:cubicBezTo>
                <a:cubicBezTo>
                  <a:pt x="1398539" y="5127335"/>
                  <a:pt x="1400667" y="5120950"/>
                  <a:pt x="1402795" y="5116693"/>
                </a:cubicBezTo>
                <a:cubicBezTo>
                  <a:pt x="1407052" y="5123078"/>
                  <a:pt x="1400667" y="5127335"/>
                  <a:pt x="1407052" y="5127335"/>
                </a:cubicBezTo>
                <a:cubicBezTo>
                  <a:pt x="1402795" y="5118822"/>
                  <a:pt x="1421950" y="5123078"/>
                  <a:pt x="1411308" y="5114565"/>
                </a:cubicBezTo>
                <a:cubicBezTo>
                  <a:pt x="1424078" y="5110308"/>
                  <a:pt x="1428334" y="5108180"/>
                  <a:pt x="1438976" y="5099666"/>
                </a:cubicBezTo>
                <a:cubicBezTo>
                  <a:pt x="1436848" y="5097538"/>
                  <a:pt x="1434719" y="5093281"/>
                  <a:pt x="1432591" y="5093281"/>
                </a:cubicBezTo>
                <a:cubicBezTo>
                  <a:pt x="1434719" y="5091152"/>
                  <a:pt x="1438976" y="5091152"/>
                  <a:pt x="1436848" y="5089024"/>
                </a:cubicBezTo>
                <a:cubicBezTo>
                  <a:pt x="1443232" y="5084767"/>
                  <a:pt x="1438976" y="5095409"/>
                  <a:pt x="1445361" y="5093281"/>
                </a:cubicBezTo>
                <a:cubicBezTo>
                  <a:pt x="1451745" y="5091152"/>
                  <a:pt x="1449617" y="5086895"/>
                  <a:pt x="1443232" y="5082639"/>
                </a:cubicBezTo>
                <a:cubicBezTo>
                  <a:pt x="1449617" y="5080510"/>
                  <a:pt x="1449617" y="5084767"/>
                  <a:pt x="1453874" y="5084767"/>
                </a:cubicBezTo>
                <a:cubicBezTo>
                  <a:pt x="1460259" y="5076253"/>
                  <a:pt x="1453874" y="5069868"/>
                  <a:pt x="1470900" y="5069868"/>
                </a:cubicBezTo>
                <a:cubicBezTo>
                  <a:pt x="1468772" y="5065611"/>
                  <a:pt x="1462387" y="5065611"/>
                  <a:pt x="1462387" y="5061355"/>
                </a:cubicBezTo>
                <a:cubicBezTo>
                  <a:pt x="1470900" y="5057098"/>
                  <a:pt x="1470900" y="5057098"/>
                  <a:pt x="1462387" y="5054969"/>
                </a:cubicBezTo>
                <a:cubicBezTo>
                  <a:pt x="1464515" y="5050713"/>
                  <a:pt x="1473028" y="5050713"/>
                  <a:pt x="1475156" y="5048584"/>
                </a:cubicBezTo>
                <a:cubicBezTo>
                  <a:pt x="1473028" y="5044327"/>
                  <a:pt x="1475156" y="5040071"/>
                  <a:pt x="1477285" y="5037942"/>
                </a:cubicBezTo>
                <a:cubicBezTo>
                  <a:pt x="1477285" y="5037942"/>
                  <a:pt x="1477285" y="5037942"/>
                  <a:pt x="1456002" y="5037942"/>
                </a:cubicBezTo>
                <a:cubicBezTo>
                  <a:pt x="1449617" y="5042199"/>
                  <a:pt x="1443232" y="5046456"/>
                  <a:pt x="1436848" y="5050713"/>
                </a:cubicBezTo>
                <a:cubicBezTo>
                  <a:pt x="1432591" y="5042199"/>
                  <a:pt x="1441104" y="5044327"/>
                  <a:pt x="1438976" y="5037942"/>
                </a:cubicBezTo>
                <a:cubicBezTo>
                  <a:pt x="1438976" y="5037942"/>
                  <a:pt x="1438976" y="5037942"/>
                  <a:pt x="1432591" y="5037942"/>
                </a:cubicBezTo>
                <a:cubicBezTo>
                  <a:pt x="1430463" y="5037942"/>
                  <a:pt x="1428334" y="5037942"/>
                  <a:pt x="1426206" y="5037942"/>
                </a:cubicBezTo>
                <a:cubicBezTo>
                  <a:pt x="1426206" y="5037942"/>
                  <a:pt x="1426206" y="5037942"/>
                  <a:pt x="1417693" y="5037942"/>
                </a:cubicBezTo>
                <a:cubicBezTo>
                  <a:pt x="1419821" y="5042199"/>
                  <a:pt x="1419821" y="5046456"/>
                  <a:pt x="1421950" y="5050713"/>
                </a:cubicBezTo>
                <a:cubicBezTo>
                  <a:pt x="1421950" y="5052841"/>
                  <a:pt x="1424078" y="5054969"/>
                  <a:pt x="1426206" y="5052841"/>
                </a:cubicBezTo>
                <a:cubicBezTo>
                  <a:pt x="1430463" y="5061355"/>
                  <a:pt x="1426206" y="5069868"/>
                  <a:pt x="1417693" y="5067740"/>
                </a:cubicBezTo>
                <a:cubicBezTo>
                  <a:pt x="1417693" y="5074125"/>
                  <a:pt x="1421950" y="5082639"/>
                  <a:pt x="1413437" y="5080510"/>
                </a:cubicBezTo>
                <a:cubicBezTo>
                  <a:pt x="1413437" y="5082639"/>
                  <a:pt x="1411308" y="5084767"/>
                  <a:pt x="1411308" y="5086895"/>
                </a:cubicBezTo>
                <a:cubicBezTo>
                  <a:pt x="1411308" y="5082639"/>
                  <a:pt x="1409180" y="5076253"/>
                  <a:pt x="1411308" y="5074125"/>
                </a:cubicBezTo>
                <a:cubicBezTo>
                  <a:pt x="1411308" y="5071997"/>
                  <a:pt x="1409180" y="5069868"/>
                  <a:pt x="1407052" y="5069868"/>
                </a:cubicBezTo>
                <a:cubicBezTo>
                  <a:pt x="1413437" y="5069868"/>
                  <a:pt x="1409180" y="5061355"/>
                  <a:pt x="1411308" y="5057098"/>
                </a:cubicBezTo>
                <a:cubicBezTo>
                  <a:pt x="1409180" y="5057098"/>
                  <a:pt x="1407052" y="5054969"/>
                  <a:pt x="1402795" y="5054969"/>
                </a:cubicBezTo>
                <a:cubicBezTo>
                  <a:pt x="1402795" y="5054969"/>
                  <a:pt x="1402795" y="5054969"/>
                  <a:pt x="1404924" y="5069868"/>
                </a:cubicBezTo>
                <a:cubicBezTo>
                  <a:pt x="1392154" y="5063483"/>
                  <a:pt x="1398539" y="5076253"/>
                  <a:pt x="1387897" y="5078382"/>
                </a:cubicBezTo>
                <a:cubicBezTo>
                  <a:pt x="1387897" y="5063483"/>
                  <a:pt x="1402795" y="5054969"/>
                  <a:pt x="1390026" y="5037942"/>
                </a:cubicBezTo>
                <a:cubicBezTo>
                  <a:pt x="1390026" y="5037942"/>
                  <a:pt x="1390026" y="5037942"/>
                  <a:pt x="1385769" y="5037942"/>
                </a:cubicBezTo>
                <a:cubicBezTo>
                  <a:pt x="1377256" y="5048584"/>
                  <a:pt x="1383641" y="5080510"/>
                  <a:pt x="1362358" y="5067740"/>
                </a:cubicBezTo>
                <a:cubicBezTo>
                  <a:pt x="1360230" y="5071997"/>
                  <a:pt x="1360230" y="5076253"/>
                  <a:pt x="1362358" y="5082639"/>
                </a:cubicBezTo>
                <a:cubicBezTo>
                  <a:pt x="1364486" y="5082639"/>
                  <a:pt x="1368743" y="5082639"/>
                  <a:pt x="1368743" y="5084767"/>
                </a:cubicBezTo>
                <a:cubicBezTo>
                  <a:pt x="1351717" y="5097538"/>
                  <a:pt x="1349589" y="5125207"/>
                  <a:pt x="1330434" y="5137977"/>
                </a:cubicBezTo>
                <a:cubicBezTo>
                  <a:pt x="1334691" y="5137977"/>
                  <a:pt x="1334691" y="5144363"/>
                  <a:pt x="1336819" y="5144363"/>
                </a:cubicBezTo>
                <a:cubicBezTo>
                  <a:pt x="1326178" y="5144363"/>
                  <a:pt x="1332562" y="5152876"/>
                  <a:pt x="1326178" y="5155005"/>
                </a:cubicBezTo>
                <a:cubicBezTo>
                  <a:pt x="1321921" y="5146491"/>
                  <a:pt x="1330434" y="5142234"/>
                  <a:pt x="1321921" y="5140106"/>
                </a:cubicBezTo>
                <a:cubicBezTo>
                  <a:pt x="1315536" y="5146491"/>
                  <a:pt x="1309151" y="5152876"/>
                  <a:pt x="1307023" y="5163518"/>
                </a:cubicBezTo>
                <a:cubicBezTo>
                  <a:pt x="1300638" y="5165647"/>
                  <a:pt x="1300638" y="5159261"/>
                  <a:pt x="1294254" y="5161390"/>
                </a:cubicBezTo>
                <a:cubicBezTo>
                  <a:pt x="1294254" y="5163518"/>
                  <a:pt x="1298510" y="5165647"/>
                  <a:pt x="1298510" y="5169903"/>
                </a:cubicBezTo>
                <a:cubicBezTo>
                  <a:pt x="1292125" y="5169903"/>
                  <a:pt x="1289997" y="5165647"/>
                  <a:pt x="1283612" y="5167775"/>
                </a:cubicBezTo>
                <a:cubicBezTo>
                  <a:pt x="1283612" y="5176289"/>
                  <a:pt x="1281484" y="5174160"/>
                  <a:pt x="1285740" y="5180545"/>
                </a:cubicBezTo>
                <a:cubicBezTo>
                  <a:pt x="1277227" y="5178417"/>
                  <a:pt x="1275099" y="5172032"/>
                  <a:pt x="1266586" y="5169903"/>
                </a:cubicBezTo>
                <a:cubicBezTo>
                  <a:pt x="1266586" y="5176289"/>
                  <a:pt x="1266586" y="5184802"/>
                  <a:pt x="1258073" y="5184802"/>
                </a:cubicBezTo>
                <a:cubicBezTo>
                  <a:pt x="1258073" y="5182674"/>
                  <a:pt x="1258073" y="5182674"/>
                  <a:pt x="1258073" y="5180545"/>
                </a:cubicBezTo>
                <a:lnTo>
                  <a:pt x="1254061" y="5178539"/>
                </a:lnTo>
                <a:lnTo>
                  <a:pt x="1254276" y="5178236"/>
                </a:lnTo>
                <a:lnTo>
                  <a:pt x="1262596" y="5174958"/>
                </a:lnTo>
                <a:cubicBezTo>
                  <a:pt x="1263926" y="5172564"/>
                  <a:pt x="1263394" y="5169903"/>
                  <a:pt x="1260201" y="5169903"/>
                </a:cubicBezTo>
                <a:lnTo>
                  <a:pt x="1254276" y="5178236"/>
                </a:lnTo>
                <a:lnTo>
                  <a:pt x="1253816" y="5178417"/>
                </a:lnTo>
                <a:lnTo>
                  <a:pt x="1254061" y="5178539"/>
                </a:lnTo>
                <a:lnTo>
                  <a:pt x="1251688" y="5181876"/>
                </a:lnTo>
                <a:cubicBezTo>
                  <a:pt x="1249560" y="5185866"/>
                  <a:pt x="1248496" y="5190123"/>
                  <a:pt x="1249560" y="5195444"/>
                </a:cubicBezTo>
                <a:cubicBezTo>
                  <a:pt x="1241047" y="5191187"/>
                  <a:pt x="1243175" y="5201830"/>
                  <a:pt x="1236790" y="5195444"/>
                </a:cubicBezTo>
                <a:cubicBezTo>
                  <a:pt x="1241047" y="5199701"/>
                  <a:pt x="1241047" y="5203958"/>
                  <a:pt x="1236790" y="5206086"/>
                </a:cubicBezTo>
                <a:cubicBezTo>
                  <a:pt x="1234662" y="5195444"/>
                  <a:pt x="1228277" y="5191187"/>
                  <a:pt x="1219764" y="5191187"/>
                </a:cubicBezTo>
                <a:cubicBezTo>
                  <a:pt x="1221892" y="5184802"/>
                  <a:pt x="1224021" y="5180545"/>
                  <a:pt x="1226149" y="5174160"/>
                </a:cubicBezTo>
                <a:cubicBezTo>
                  <a:pt x="1219764" y="5174160"/>
                  <a:pt x="1221892" y="5163518"/>
                  <a:pt x="1213379" y="5167775"/>
                </a:cubicBezTo>
                <a:cubicBezTo>
                  <a:pt x="1219764" y="5180545"/>
                  <a:pt x="1213379" y="5189059"/>
                  <a:pt x="1209123" y="5199701"/>
                </a:cubicBezTo>
                <a:cubicBezTo>
                  <a:pt x="1215508" y="5201830"/>
                  <a:pt x="1221892" y="5214600"/>
                  <a:pt x="1211251" y="5216728"/>
                </a:cubicBezTo>
                <a:cubicBezTo>
                  <a:pt x="1211251" y="5212472"/>
                  <a:pt x="1215508" y="5210343"/>
                  <a:pt x="1211251" y="5203958"/>
                </a:cubicBezTo>
                <a:cubicBezTo>
                  <a:pt x="1206995" y="5199701"/>
                  <a:pt x="1200610" y="5201830"/>
                  <a:pt x="1198481" y="5203958"/>
                </a:cubicBezTo>
                <a:cubicBezTo>
                  <a:pt x="1198481" y="5206086"/>
                  <a:pt x="1209123" y="5212472"/>
                  <a:pt x="1202738" y="5214600"/>
                </a:cubicBezTo>
                <a:cubicBezTo>
                  <a:pt x="1202738" y="5212472"/>
                  <a:pt x="1194225" y="5206086"/>
                  <a:pt x="1194225" y="5212472"/>
                </a:cubicBezTo>
                <a:cubicBezTo>
                  <a:pt x="1196353" y="5218857"/>
                  <a:pt x="1202738" y="5218857"/>
                  <a:pt x="1202738" y="5227370"/>
                </a:cubicBezTo>
                <a:cubicBezTo>
                  <a:pt x="1198481" y="5229499"/>
                  <a:pt x="1187840" y="5220985"/>
                  <a:pt x="1187840" y="5225242"/>
                </a:cubicBezTo>
                <a:cubicBezTo>
                  <a:pt x="1194225" y="5227370"/>
                  <a:pt x="1200610" y="5240141"/>
                  <a:pt x="1196353" y="5244398"/>
                </a:cubicBezTo>
                <a:cubicBezTo>
                  <a:pt x="1187840" y="5242269"/>
                  <a:pt x="1192097" y="5235884"/>
                  <a:pt x="1189968" y="5235884"/>
                </a:cubicBezTo>
                <a:cubicBezTo>
                  <a:pt x="1189968" y="5242269"/>
                  <a:pt x="1179327" y="5231627"/>
                  <a:pt x="1181455" y="5238012"/>
                </a:cubicBezTo>
                <a:cubicBezTo>
                  <a:pt x="1194225" y="5242269"/>
                  <a:pt x="1187840" y="5263553"/>
                  <a:pt x="1179327" y="5267810"/>
                </a:cubicBezTo>
                <a:cubicBezTo>
                  <a:pt x="1181455" y="5269939"/>
                  <a:pt x="1185712" y="5274195"/>
                  <a:pt x="1189968" y="5276324"/>
                </a:cubicBezTo>
                <a:cubicBezTo>
                  <a:pt x="1183584" y="5278452"/>
                  <a:pt x="1181455" y="5282709"/>
                  <a:pt x="1189968" y="5284837"/>
                </a:cubicBezTo>
                <a:cubicBezTo>
                  <a:pt x="1183584" y="5284837"/>
                  <a:pt x="1185712" y="5291223"/>
                  <a:pt x="1179327" y="5291223"/>
                </a:cubicBezTo>
                <a:cubicBezTo>
                  <a:pt x="1175070" y="5282709"/>
                  <a:pt x="1175070" y="5265682"/>
                  <a:pt x="1179327" y="5257168"/>
                </a:cubicBezTo>
                <a:cubicBezTo>
                  <a:pt x="1177199" y="5257168"/>
                  <a:pt x="1177199" y="5255040"/>
                  <a:pt x="1175070" y="5255040"/>
                </a:cubicBezTo>
                <a:cubicBezTo>
                  <a:pt x="1168686" y="5282709"/>
                  <a:pt x="1153788" y="5291223"/>
                  <a:pt x="1153788" y="5323149"/>
                </a:cubicBezTo>
                <a:cubicBezTo>
                  <a:pt x="1147403" y="5321020"/>
                  <a:pt x="1149531" y="5327406"/>
                  <a:pt x="1143146" y="5325277"/>
                </a:cubicBezTo>
                <a:cubicBezTo>
                  <a:pt x="1136762" y="5312507"/>
                  <a:pt x="1147403" y="5297608"/>
                  <a:pt x="1136762" y="5280581"/>
                </a:cubicBezTo>
                <a:cubicBezTo>
                  <a:pt x="1134633" y="5280581"/>
                  <a:pt x="1132505" y="5280581"/>
                  <a:pt x="1132505" y="5280581"/>
                </a:cubicBezTo>
                <a:cubicBezTo>
                  <a:pt x="1130377" y="5301865"/>
                  <a:pt x="1138890" y="5329534"/>
                  <a:pt x="1115479" y="5333791"/>
                </a:cubicBezTo>
                <a:cubicBezTo>
                  <a:pt x="1113351" y="5348690"/>
                  <a:pt x="1109094" y="5372102"/>
                  <a:pt x="1094196" y="5372102"/>
                </a:cubicBezTo>
                <a:cubicBezTo>
                  <a:pt x="1098453" y="5376359"/>
                  <a:pt x="1096325" y="5378487"/>
                  <a:pt x="1094196" y="5380616"/>
                </a:cubicBezTo>
                <a:cubicBezTo>
                  <a:pt x="1092068" y="5376359"/>
                  <a:pt x="1089940" y="5372102"/>
                  <a:pt x="1083555" y="5372102"/>
                </a:cubicBezTo>
                <a:cubicBezTo>
                  <a:pt x="1083555" y="5376359"/>
                  <a:pt x="1079298" y="5378487"/>
                  <a:pt x="1070785" y="5378487"/>
                </a:cubicBezTo>
                <a:cubicBezTo>
                  <a:pt x="1072914" y="5382744"/>
                  <a:pt x="1068657" y="5384873"/>
                  <a:pt x="1075042" y="5387001"/>
                </a:cubicBezTo>
                <a:cubicBezTo>
                  <a:pt x="1075042" y="5384873"/>
                  <a:pt x="1075042" y="5380616"/>
                  <a:pt x="1077170" y="5380616"/>
                </a:cubicBezTo>
                <a:cubicBezTo>
                  <a:pt x="1085683" y="5387001"/>
                  <a:pt x="1075042" y="5393386"/>
                  <a:pt x="1079298" y="5404028"/>
                </a:cubicBezTo>
                <a:cubicBezTo>
                  <a:pt x="1060144" y="5393386"/>
                  <a:pt x="1049503" y="5412542"/>
                  <a:pt x="1034605" y="5416799"/>
                </a:cubicBezTo>
                <a:cubicBezTo>
                  <a:pt x="1028220" y="5410414"/>
                  <a:pt x="1019707" y="5414670"/>
                  <a:pt x="1011194" y="5416799"/>
                </a:cubicBezTo>
                <a:cubicBezTo>
                  <a:pt x="992039" y="5399771"/>
                  <a:pt x="992039" y="5369974"/>
                  <a:pt x="996296" y="5344433"/>
                </a:cubicBezTo>
                <a:cubicBezTo>
                  <a:pt x="1002681" y="5348690"/>
                  <a:pt x="998424" y="5350818"/>
                  <a:pt x="1002681" y="5355075"/>
                </a:cubicBezTo>
                <a:cubicBezTo>
                  <a:pt x="1013322" y="5350818"/>
                  <a:pt x="1002681" y="5338048"/>
                  <a:pt x="1013322" y="5331662"/>
                </a:cubicBezTo>
                <a:cubicBezTo>
                  <a:pt x="989911" y="5310378"/>
                  <a:pt x="1028220" y="5284837"/>
                  <a:pt x="1023963" y="5265682"/>
                </a:cubicBezTo>
                <a:cubicBezTo>
                  <a:pt x="1043118" y="5257168"/>
                  <a:pt x="1049503" y="5229499"/>
                  <a:pt x="1049503" y="5216728"/>
                </a:cubicBezTo>
                <a:cubicBezTo>
                  <a:pt x="1045246" y="5218857"/>
                  <a:pt x="1045246" y="5233756"/>
                  <a:pt x="1036733" y="5225242"/>
                </a:cubicBezTo>
                <a:cubicBezTo>
                  <a:pt x="1040989" y="5212472"/>
                  <a:pt x="1051631" y="5208215"/>
                  <a:pt x="1047374" y="5193316"/>
                </a:cubicBezTo>
                <a:cubicBezTo>
                  <a:pt x="1058016" y="5186931"/>
                  <a:pt x="1070785" y="5169903"/>
                  <a:pt x="1062272" y="5161390"/>
                </a:cubicBezTo>
                <a:cubicBezTo>
                  <a:pt x="1066529" y="5155005"/>
                  <a:pt x="1064400" y="5165647"/>
                  <a:pt x="1070785" y="5163518"/>
                </a:cubicBezTo>
                <a:cubicBezTo>
                  <a:pt x="1075042" y="5155005"/>
                  <a:pt x="1068657" y="5140106"/>
                  <a:pt x="1079298" y="5137977"/>
                </a:cubicBezTo>
                <a:cubicBezTo>
                  <a:pt x="1081427" y="5144363"/>
                  <a:pt x="1068657" y="5146491"/>
                  <a:pt x="1077170" y="5148619"/>
                </a:cubicBezTo>
                <a:cubicBezTo>
                  <a:pt x="1081427" y="5144363"/>
                  <a:pt x="1094196" y="5135849"/>
                  <a:pt x="1081427" y="5131592"/>
                </a:cubicBezTo>
                <a:cubicBezTo>
                  <a:pt x="1096325" y="5120950"/>
                  <a:pt x="1104838" y="5101794"/>
                  <a:pt x="1113351" y="5084767"/>
                </a:cubicBezTo>
                <a:cubicBezTo>
                  <a:pt x="1106966" y="5076253"/>
                  <a:pt x="1104838" y="5061355"/>
                  <a:pt x="1106966" y="5048584"/>
                </a:cubicBezTo>
                <a:cubicBezTo>
                  <a:pt x="1102709" y="5050713"/>
                  <a:pt x="1102709" y="5048584"/>
                  <a:pt x="1100581" y="5046456"/>
                </a:cubicBezTo>
                <a:cubicBezTo>
                  <a:pt x="1100581" y="5048584"/>
                  <a:pt x="1100581" y="5048584"/>
                  <a:pt x="1100581" y="5050713"/>
                </a:cubicBezTo>
                <a:cubicBezTo>
                  <a:pt x="1104838" y="5054969"/>
                  <a:pt x="1100581" y="5054969"/>
                  <a:pt x="1102709" y="5061355"/>
                </a:cubicBezTo>
                <a:cubicBezTo>
                  <a:pt x="1096325" y="5059226"/>
                  <a:pt x="1096325" y="5061355"/>
                  <a:pt x="1098453" y="5067740"/>
                </a:cubicBezTo>
                <a:cubicBezTo>
                  <a:pt x="1094196" y="5063483"/>
                  <a:pt x="1089940" y="5069868"/>
                  <a:pt x="1085683" y="5065611"/>
                </a:cubicBezTo>
                <a:cubicBezTo>
                  <a:pt x="1085683" y="5069868"/>
                  <a:pt x="1083555" y="5071997"/>
                  <a:pt x="1083555" y="5076253"/>
                </a:cubicBezTo>
                <a:cubicBezTo>
                  <a:pt x="1079298" y="5076253"/>
                  <a:pt x="1077170" y="5074125"/>
                  <a:pt x="1072914" y="5074125"/>
                </a:cubicBezTo>
                <a:cubicBezTo>
                  <a:pt x="1079298" y="5082639"/>
                  <a:pt x="1070785" y="5080510"/>
                  <a:pt x="1070785" y="5086895"/>
                </a:cubicBezTo>
                <a:cubicBezTo>
                  <a:pt x="1072914" y="5086895"/>
                  <a:pt x="1075042" y="5086895"/>
                  <a:pt x="1077170" y="5089024"/>
                </a:cubicBezTo>
                <a:cubicBezTo>
                  <a:pt x="1072914" y="5089024"/>
                  <a:pt x="1068657" y="5091152"/>
                  <a:pt x="1066529" y="5091152"/>
                </a:cubicBezTo>
                <a:cubicBezTo>
                  <a:pt x="1066529" y="5084767"/>
                  <a:pt x="1070785" y="5067740"/>
                  <a:pt x="1060144" y="5063483"/>
                </a:cubicBezTo>
                <a:cubicBezTo>
                  <a:pt x="1060144" y="5065611"/>
                  <a:pt x="1060144" y="5067740"/>
                  <a:pt x="1058016" y="5067740"/>
                </a:cubicBezTo>
                <a:cubicBezTo>
                  <a:pt x="1060144" y="5076253"/>
                  <a:pt x="1060144" y="5080510"/>
                  <a:pt x="1058016" y="5082639"/>
                </a:cubicBezTo>
                <a:cubicBezTo>
                  <a:pt x="1058016" y="5080510"/>
                  <a:pt x="1058016" y="5080510"/>
                  <a:pt x="1055887" y="5080510"/>
                </a:cubicBezTo>
                <a:cubicBezTo>
                  <a:pt x="1055887" y="5086895"/>
                  <a:pt x="1055887" y="5093281"/>
                  <a:pt x="1049503" y="5097538"/>
                </a:cubicBezTo>
                <a:cubicBezTo>
                  <a:pt x="1043118" y="5097538"/>
                  <a:pt x="1045246" y="5089024"/>
                  <a:pt x="1038861" y="5091152"/>
                </a:cubicBezTo>
                <a:cubicBezTo>
                  <a:pt x="1032476" y="5095409"/>
                  <a:pt x="1032476" y="5108180"/>
                  <a:pt x="1021835" y="5108180"/>
                </a:cubicBezTo>
                <a:cubicBezTo>
                  <a:pt x="1021835" y="5103923"/>
                  <a:pt x="1021835" y="5097538"/>
                  <a:pt x="1015450" y="5097538"/>
                </a:cubicBezTo>
                <a:cubicBezTo>
                  <a:pt x="1006937" y="5099666"/>
                  <a:pt x="1011194" y="5112436"/>
                  <a:pt x="998424" y="5110308"/>
                </a:cubicBezTo>
                <a:cubicBezTo>
                  <a:pt x="998424" y="5112436"/>
                  <a:pt x="1002681" y="5112436"/>
                  <a:pt x="1002681" y="5116693"/>
                </a:cubicBezTo>
                <a:cubicBezTo>
                  <a:pt x="989911" y="5116693"/>
                  <a:pt x="983526" y="5123078"/>
                  <a:pt x="981398" y="5133720"/>
                </a:cubicBezTo>
                <a:cubicBezTo>
                  <a:pt x="966500" y="5131592"/>
                  <a:pt x="966500" y="5142234"/>
                  <a:pt x="953730" y="5142234"/>
                </a:cubicBezTo>
                <a:cubicBezTo>
                  <a:pt x="962244" y="5101794"/>
                  <a:pt x="989911" y="5076253"/>
                  <a:pt x="994168" y="5033685"/>
                </a:cubicBezTo>
                <a:cubicBezTo>
                  <a:pt x="1006937" y="5027300"/>
                  <a:pt x="1006937" y="5012401"/>
                  <a:pt x="1006937" y="4997502"/>
                </a:cubicBezTo>
                <a:cubicBezTo>
                  <a:pt x="1021835" y="4995374"/>
                  <a:pt x="1030348" y="4978347"/>
                  <a:pt x="1019707" y="4963448"/>
                </a:cubicBezTo>
                <a:cubicBezTo>
                  <a:pt x="1017579" y="4971961"/>
                  <a:pt x="1021835" y="4988989"/>
                  <a:pt x="1011194" y="4993246"/>
                </a:cubicBezTo>
                <a:cubicBezTo>
                  <a:pt x="1015450" y="4976218"/>
                  <a:pt x="1013322" y="4954934"/>
                  <a:pt x="1026092" y="4946421"/>
                </a:cubicBezTo>
                <a:cubicBezTo>
                  <a:pt x="1017579" y="4944292"/>
                  <a:pt x="1023963" y="4931522"/>
                  <a:pt x="1026092" y="4927265"/>
                </a:cubicBezTo>
                <a:cubicBezTo>
                  <a:pt x="1030348" y="4935779"/>
                  <a:pt x="1026092" y="4948549"/>
                  <a:pt x="1032476" y="4950677"/>
                </a:cubicBezTo>
                <a:cubicBezTo>
                  <a:pt x="1036733" y="4940035"/>
                  <a:pt x="1026092" y="4925136"/>
                  <a:pt x="1030348" y="4912366"/>
                </a:cubicBezTo>
                <a:cubicBezTo>
                  <a:pt x="1034605" y="4910238"/>
                  <a:pt x="1034605" y="4914494"/>
                  <a:pt x="1038861" y="4914494"/>
                </a:cubicBezTo>
                <a:cubicBezTo>
                  <a:pt x="1040989" y="4908109"/>
                  <a:pt x="1043118" y="4893210"/>
                  <a:pt x="1049503" y="4901724"/>
                </a:cubicBezTo>
                <a:cubicBezTo>
                  <a:pt x="1049503" y="4899596"/>
                  <a:pt x="1051631" y="4899596"/>
                  <a:pt x="1051631" y="4897467"/>
                </a:cubicBezTo>
                <a:cubicBezTo>
                  <a:pt x="1047374" y="4893210"/>
                  <a:pt x="1047374" y="4884697"/>
                  <a:pt x="1043118" y="4880440"/>
                </a:cubicBezTo>
                <a:cubicBezTo>
                  <a:pt x="1038861" y="4880440"/>
                  <a:pt x="1038861" y="4882568"/>
                  <a:pt x="1038861" y="4884697"/>
                </a:cubicBezTo>
                <a:cubicBezTo>
                  <a:pt x="1038861" y="4891082"/>
                  <a:pt x="1043118" y="4891082"/>
                  <a:pt x="1043118" y="4897467"/>
                </a:cubicBezTo>
                <a:cubicBezTo>
                  <a:pt x="1032476" y="4893210"/>
                  <a:pt x="1043118" y="4908109"/>
                  <a:pt x="1036733" y="4905981"/>
                </a:cubicBezTo>
                <a:cubicBezTo>
                  <a:pt x="1030348" y="4895339"/>
                  <a:pt x="1036733" y="4899596"/>
                  <a:pt x="1036733" y="4888954"/>
                </a:cubicBezTo>
                <a:cubicBezTo>
                  <a:pt x="1030348" y="4884697"/>
                  <a:pt x="1023963" y="4884697"/>
                  <a:pt x="1021835" y="4891082"/>
                </a:cubicBezTo>
                <a:cubicBezTo>
                  <a:pt x="1019707" y="4882568"/>
                  <a:pt x="1019707" y="4874055"/>
                  <a:pt x="1013322" y="4874055"/>
                </a:cubicBezTo>
                <a:cubicBezTo>
                  <a:pt x="1015450" y="4888954"/>
                  <a:pt x="1026092" y="4918751"/>
                  <a:pt x="1009065" y="4914494"/>
                </a:cubicBezTo>
                <a:cubicBezTo>
                  <a:pt x="1006937" y="4918751"/>
                  <a:pt x="1006937" y="4925136"/>
                  <a:pt x="1002681" y="4927265"/>
                </a:cubicBezTo>
                <a:cubicBezTo>
                  <a:pt x="1006937" y="4929393"/>
                  <a:pt x="1009065" y="4929393"/>
                  <a:pt x="1011194" y="4931522"/>
                </a:cubicBezTo>
                <a:cubicBezTo>
                  <a:pt x="1004809" y="4933650"/>
                  <a:pt x="1000552" y="4935779"/>
                  <a:pt x="1000552" y="4940035"/>
                </a:cubicBezTo>
                <a:cubicBezTo>
                  <a:pt x="998424" y="4950677"/>
                  <a:pt x="994168" y="4963448"/>
                  <a:pt x="989911" y="4974090"/>
                </a:cubicBezTo>
                <a:cubicBezTo>
                  <a:pt x="985655" y="4984732"/>
                  <a:pt x="981398" y="4997502"/>
                  <a:pt x="975013" y="5006016"/>
                </a:cubicBezTo>
                <a:cubicBezTo>
                  <a:pt x="964372" y="5027300"/>
                  <a:pt x="953730" y="5046456"/>
                  <a:pt x="943089" y="5061355"/>
                </a:cubicBezTo>
                <a:cubicBezTo>
                  <a:pt x="938833" y="5044327"/>
                  <a:pt x="943089" y="5040071"/>
                  <a:pt x="940961" y="5027300"/>
                </a:cubicBezTo>
                <a:cubicBezTo>
                  <a:pt x="934576" y="5035814"/>
                  <a:pt x="930320" y="5044327"/>
                  <a:pt x="926063" y="5052841"/>
                </a:cubicBezTo>
                <a:cubicBezTo>
                  <a:pt x="921806" y="5054969"/>
                  <a:pt x="911165" y="5050713"/>
                  <a:pt x="911165" y="5054969"/>
                </a:cubicBezTo>
                <a:cubicBezTo>
                  <a:pt x="919678" y="5065611"/>
                  <a:pt x="898395" y="5065611"/>
                  <a:pt x="902652" y="5080510"/>
                </a:cubicBezTo>
                <a:cubicBezTo>
                  <a:pt x="894139" y="5078382"/>
                  <a:pt x="898395" y="5084767"/>
                  <a:pt x="889882" y="5089024"/>
                </a:cubicBezTo>
                <a:cubicBezTo>
                  <a:pt x="889882" y="5082639"/>
                  <a:pt x="894139" y="5082639"/>
                  <a:pt x="894139" y="5076253"/>
                </a:cubicBezTo>
                <a:cubicBezTo>
                  <a:pt x="887754" y="5074125"/>
                  <a:pt x="883498" y="5071997"/>
                  <a:pt x="879241" y="5076253"/>
                </a:cubicBezTo>
                <a:cubicBezTo>
                  <a:pt x="874985" y="5050713"/>
                  <a:pt x="877113" y="5029428"/>
                  <a:pt x="879241" y="5003888"/>
                </a:cubicBezTo>
                <a:cubicBezTo>
                  <a:pt x="881369" y="4986860"/>
                  <a:pt x="883498" y="4950677"/>
                  <a:pt x="894139" y="4940035"/>
                </a:cubicBezTo>
                <a:cubicBezTo>
                  <a:pt x="889882" y="4910238"/>
                  <a:pt x="904780" y="4882568"/>
                  <a:pt x="917550" y="4861284"/>
                </a:cubicBezTo>
                <a:cubicBezTo>
                  <a:pt x="917550" y="4835743"/>
                  <a:pt x="928191" y="4818716"/>
                  <a:pt x="938833" y="4797432"/>
                </a:cubicBezTo>
                <a:cubicBezTo>
                  <a:pt x="938833" y="4799560"/>
                  <a:pt x="943089" y="4801689"/>
                  <a:pt x="945217" y="4801689"/>
                </a:cubicBezTo>
                <a:cubicBezTo>
                  <a:pt x="943089" y="4793175"/>
                  <a:pt x="955859" y="4780405"/>
                  <a:pt x="945217" y="4776148"/>
                </a:cubicBezTo>
                <a:cubicBezTo>
                  <a:pt x="951602" y="4776148"/>
                  <a:pt x="955859" y="4776148"/>
                  <a:pt x="960115" y="4776148"/>
                </a:cubicBezTo>
                <a:cubicBezTo>
                  <a:pt x="964372" y="4763377"/>
                  <a:pt x="968628" y="4748479"/>
                  <a:pt x="970757" y="4733580"/>
                </a:cubicBezTo>
                <a:cubicBezTo>
                  <a:pt x="962244" y="4735708"/>
                  <a:pt x="968628" y="4746350"/>
                  <a:pt x="955859" y="4746350"/>
                </a:cubicBezTo>
                <a:cubicBezTo>
                  <a:pt x="951602" y="4737837"/>
                  <a:pt x="957987" y="4733580"/>
                  <a:pt x="951602" y="4729323"/>
                </a:cubicBezTo>
                <a:cubicBezTo>
                  <a:pt x="943089" y="4731451"/>
                  <a:pt x="945217" y="4739965"/>
                  <a:pt x="938833" y="4742093"/>
                </a:cubicBezTo>
                <a:cubicBezTo>
                  <a:pt x="936704" y="4735708"/>
                  <a:pt x="928191" y="4739965"/>
                  <a:pt x="928191" y="4733580"/>
                </a:cubicBezTo>
                <a:cubicBezTo>
                  <a:pt x="930320" y="4729323"/>
                  <a:pt x="932448" y="4718681"/>
                  <a:pt x="923935" y="4716552"/>
                </a:cubicBezTo>
                <a:cubicBezTo>
                  <a:pt x="919678" y="4718681"/>
                  <a:pt x="928191" y="4729323"/>
                  <a:pt x="921806" y="4731451"/>
                </a:cubicBezTo>
                <a:cubicBezTo>
                  <a:pt x="919678" y="4722938"/>
                  <a:pt x="909037" y="4735708"/>
                  <a:pt x="909037" y="4725066"/>
                </a:cubicBezTo>
                <a:cubicBezTo>
                  <a:pt x="902652" y="4729323"/>
                  <a:pt x="900524" y="4742093"/>
                  <a:pt x="913293" y="4739965"/>
                </a:cubicBezTo>
                <a:cubicBezTo>
                  <a:pt x="906909" y="4729323"/>
                  <a:pt x="917550" y="4739965"/>
                  <a:pt x="923935" y="4737837"/>
                </a:cubicBezTo>
                <a:cubicBezTo>
                  <a:pt x="923935" y="4737837"/>
                  <a:pt x="921806" y="4733580"/>
                  <a:pt x="923935" y="4733580"/>
                </a:cubicBezTo>
                <a:cubicBezTo>
                  <a:pt x="926063" y="4737837"/>
                  <a:pt x="928191" y="4737837"/>
                  <a:pt x="928191" y="4742093"/>
                </a:cubicBezTo>
                <a:cubicBezTo>
                  <a:pt x="923935" y="4748479"/>
                  <a:pt x="919678" y="4739965"/>
                  <a:pt x="911165" y="4742093"/>
                </a:cubicBezTo>
                <a:cubicBezTo>
                  <a:pt x="911165" y="4746350"/>
                  <a:pt x="909037" y="4746350"/>
                  <a:pt x="911165" y="4752735"/>
                </a:cubicBezTo>
                <a:cubicBezTo>
                  <a:pt x="915422" y="4752735"/>
                  <a:pt x="917550" y="4744222"/>
                  <a:pt x="919678" y="4750607"/>
                </a:cubicBezTo>
                <a:cubicBezTo>
                  <a:pt x="911165" y="4756992"/>
                  <a:pt x="909037" y="4769763"/>
                  <a:pt x="896267" y="4774020"/>
                </a:cubicBezTo>
                <a:cubicBezTo>
                  <a:pt x="900524" y="4761249"/>
                  <a:pt x="898395" y="4754864"/>
                  <a:pt x="904780" y="4739965"/>
                </a:cubicBezTo>
                <a:cubicBezTo>
                  <a:pt x="902652" y="4739965"/>
                  <a:pt x="900524" y="4737837"/>
                  <a:pt x="898395" y="4737837"/>
                </a:cubicBezTo>
                <a:cubicBezTo>
                  <a:pt x="892011" y="4750607"/>
                  <a:pt x="889882" y="4765506"/>
                  <a:pt x="881369" y="4776148"/>
                </a:cubicBezTo>
                <a:cubicBezTo>
                  <a:pt x="877113" y="4776148"/>
                  <a:pt x="874985" y="4771891"/>
                  <a:pt x="872856" y="4771891"/>
                </a:cubicBezTo>
                <a:cubicBezTo>
                  <a:pt x="872856" y="4774020"/>
                  <a:pt x="870728" y="4774020"/>
                  <a:pt x="870728" y="4776148"/>
                </a:cubicBezTo>
                <a:cubicBezTo>
                  <a:pt x="872856" y="4780405"/>
                  <a:pt x="877113" y="4778276"/>
                  <a:pt x="877113" y="4780405"/>
                </a:cubicBezTo>
                <a:cubicBezTo>
                  <a:pt x="874985" y="4786790"/>
                  <a:pt x="870728" y="4797432"/>
                  <a:pt x="862215" y="4791047"/>
                </a:cubicBezTo>
                <a:cubicBezTo>
                  <a:pt x="857958" y="4801689"/>
                  <a:pt x="862215" y="4827230"/>
                  <a:pt x="847317" y="4822973"/>
                </a:cubicBezTo>
                <a:cubicBezTo>
                  <a:pt x="849445" y="4820844"/>
                  <a:pt x="849445" y="4808074"/>
                  <a:pt x="851574" y="4793175"/>
                </a:cubicBezTo>
                <a:cubicBezTo>
                  <a:pt x="843060" y="4799560"/>
                  <a:pt x="847317" y="4816588"/>
                  <a:pt x="832419" y="4820844"/>
                </a:cubicBezTo>
                <a:cubicBezTo>
                  <a:pt x="843060" y="4818716"/>
                  <a:pt x="840932" y="4829358"/>
                  <a:pt x="847317" y="4831487"/>
                </a:cubicBezTo>
                <a:cubicBezTo>
                  <a:pt x="843060" y="4831487"/>
                  <a:pt x="847317" y="4837872"/>
                  <a:pt x="840932" y="4835743"/>
                </a:cubicBezTo>
                <a:cubicBezTo>
                  <a:pt x="843060" y="4829358"/>
                  <a:pt x="836676" y="4820844"/>
                  <a:pt x="828163" y="4820844"/>
                </a:cubicBezTo>
                <a:cubicBezTo>
                  <a:pt x="832419" y="4833615"/>
                  <a:pt x="823906" y="4831487"/>
                  <a:pt x="815393" y="4831487"/>
                </a:cubicBezTo>
                <a:cubicBezTo>
                  <a:pt x="815393" y="4854899"/>
                  <a:pt x="798367" y="4857027"/>
                  <a:pt x="791982" y="4874055"/>
                </a:cubicBezTo>
                <a:cubicBezTo>
                  <a:pt x="781341" y="4865541"/>
                  <a:pt x="800495" y="4857027"/>
                  <a:pt x="789854" y="4848514"/>
                </a:cubicBezTo>
                <a:cubicBezTo>
                  <a:pt x="777084" y="4852771"/>
                  <a:pt x="783469" y="4871926"/>
                  <a:pt x="762186" y="4871926"/>
                </a:cubicBezTo>
                <a:cubicBezTo>
                  <a:pt x="762186" y="4882568"/>
                  <a:pt x="753673" y="4888954"/>
                  <a:pt x="747288" y="4895339"/>
                </a:cubicBezTo>
                <a:cubicBezTo>
                  <a:pt x="747288" y="4901724"/>
                  <a:pt x="751545" y="4901724"/>
                  <a:pt x="751545" y="4910238"/>
                </a:cubicBezTo>
                <a:cubicBezTo>
                  <a:pt x="749417" y="4910238"/>
                  <a:pt x="745160" y="4910238"/>
                  <a:pt x="745160" y="4912366"/>
                </a:cubicBezTo>
                <a:cubicBezTo>
                  <a:pt x="751545" y="4912366"/>
                  <a:pt x="753673" y="4916623"/>
                  <a:pt x="751545" y="4918751"/>
                </a:cubicBezTo>
                <a:cubicBezTo>
                  <a:pt x="738775" y="4920880"/>
                  <a:pt x="745160" y="4910238"/>
                  <a:pt x="743032" y="4903852"/>
                </a:cubicBezTo>
                <a:cubicBezTo>
                  <a:pt x="736647" y="4912366"/>
                  <a:pt x="740904" y="4897467"/>
                  <a:pt x="732390" y="4899596"/>
                </a:cubicBezTo>
                <a:cubicBezTo>
                  <a:pt x="738775" y="4908109"/>
                  <a:pt x="736647" y="4914494"/>
                  <a:pt x="728134" y="4910238"/>
                </a:cubicBezTo>
                <a:cubicBezTo>
                  <a:pt x="730262" y="4899596"/>
                  <a:pt x="726006" y="4895339"/>
                  <a:pt x="734519" y="4891082"/>
                </a:cubicBezTo>
                <a:cubicBezTo>
                  <a:pt x="730262" y="4891082"/>
                  <a:pt x="730262" y="4888954"/>
                  <a:pt x="728134" y="4888954"/>
                </a:cubicBezTo>
                <a:cubicBezTo>
                  <a:pt x="721749" y="4888954"/>
                  <a:pt x="726006" y="4901724"/>
                  <a:pt x="717493" y="4895339"/>
                </a:cubicBezTo>
                <a:cubicBezTo>
                  <a:pt x="721749" y="4884697"/>
                  <a:pt x="734519" y="4880440"/>
                  <a:pt x="736647" y="4867669"/>
                </a:cubicBezTo>
                <a:cubicBezTo>
                  <a:pt x="734519" y="4865541"/>
                  <a:pt x="728134" y="4869798"/>
                  <a:pt x="726006" y="4863413"/>
                </a:cubicBezTo>
                <a:cubicBezTo>
                  <a:pt x="734519" y="4865541"/>
                  <a:pt x="730262" y="4857027"/>
                  <a:pt x="740904" y="4859156"/>
                </a:cubicBezTo>
                <a:cubicBezTo>
                  <a:pt x="740904" y="4861284"/>
                  <a:pt x="740904" y="4865541"/>
                  <a:pt x="743032" y="4865541"/>
                </a:cubicBezTo>
                <a:cubicBezTo>
                  <a:pt x="747288" y="4861284"/>
                  <a:pt x="751545" y="4846385"/>
                  <a:pt x="745160" y="4844257"/>
                </a:cubicBezTo>
                <a:cubicBezTo>
                  <a:pt x="751545" y="4844257"/>
                  <a:pt x="751545" y="4840000"/>
                  <a:pt x="757930" y="4840000"/>
                </a:cubicBezTo>
                <a:cubicBezTo>
                  <a:pt x="762186" y="4850642"/>
                  <a:pt x="747288" y="4846385"/>
                  <a:pt x="751545" y="4854899"/>
                </a:cubicBezTo>
                <a:cubicBezTo>
                  <a:pt x="762186" y="4850642"/>
                  <a:pt x="762186" y="4846385"/>
                  <a:pt x="777084" y="4848514"/>
                </a:cubicBezTo>
                <a:cubicBezTo>
                  <a:pt x="777084" y="4844257"/>
                  <a:pt x="777084" y="4844257"/>
                  <a:pt x="779212" y="4842129"/>
                </a:cubicBezTo>
                <a:cubicBezTo>
                  <a:pt x="772828" y="4837872"/>
                  <a:pt x="774956" y="4842129"/>
                  <a:pt x="768571" y="4842129"/>
                </a:cubicBezTo>
                <a:cubicBezTo>
                  <a:pt x="768571" y="4837872"/>
                  <a:pt x="766443" y="4835743"/>
                  <a:pt x="762186" y="4835743"/>
                </a:cubicBezTo>
                <a:cubicBezTo>
                  <a:pt x="760058" y="4827230"/>
                  <a:pt x="768571" y="4827230"/>
                  <a:pt x="766443" y="4818716"/>
                </a:cubicBezTo>
                <a:cubicBezTo>
                  <a:pt x="757930" y="4814459"/>
                  <a:pt x="757930" y="4831487"/>
                  <a:pt x="755801" y="4818716"/>
                </a:cubicBezTo>
                <a:cubicBezTo>
                  <a:pt x="760058" y="4812331"/>
                  <a:pt x="770699" y="4799560"/>
                  <a:pt x="779212" y="4801689"/>
                </a:cubicBezTo>
                <a:cubicBezTo>
                  <a:pt x="772828" y="4801689"/>
                  <a:pt x="774956" y="4808074"/>
                  <a:pt x="774956" y="4812331"/>
                </a:cubicBezTo>
                <a:cubicBezTo>
                  <a:pt x="789854" y="4810202"/>
                  <a:pt x="791982" y="4788918"/>
                  <a:pt x="802623" y="4788918"/>
                </a:cubicBezTo>
                <a:cubicBezTo>
                  <a:pt x="802623" y="4784662"/>
                  <a:pt x="800495" y="4784662"/>
                  <a:pt x="794110" y="4784662"/>
                </a:cubicBezTo>
                <a:cubicBezTo>
                  <a:pt x="791982" y="4776148"/>
                  <a:pt x="796239" y="4771891"/>
                  <a:pt x="798367" y="4767634"/>
                </a:cubicBezTo>
                <a:cubicBezTo>
                  <a:pt x="817521" y="4767634"/>
                  <a:pt x="821778" y="4750607"/>
                  <a:pt x="830291" y="4733580"/>
                </a:cubicBezTo>
                <a:cubicBezTo>
                  <a:pt x="832419" y="4735708"/>
                  <a:pt x="823906" y="4742093"/>
                  <a:pt x="832419" y="4744222"/>
                </a:cubicBezTo>
                <a:cubicBezTo>
                  <a:pt x="840932" y="4744222"/>
                  <a:pt x="834547" y="4729323"/>
                  <a:pt x="840932" y="4727195"/>
                </a:cubicBezTo>
                <a:cubicBezTo>
                  <a:pt x="843060" y="4729323"/>
                  <a:pt x="843060" y="4735708"/>
                  <a:pt x="849445" y="4733580"/>
                </a:cubicBezTo>
                <a:cubicBezTo>
                  <a:pt x="849445" y="4729323"/>
                  <a:pt x="847317" y="4727195"/>
                  <a:pt x="847317" y="4725066"/>
                </a:cubicBezTo>
                <a:cubicBezTo>
                  <a:pt x="864343" y="4722938"/>
                  <a:pt x="851574" y="4699525"/>
                  <a:pt x="857958" y="4693140"/>
                </a:cubicBezTo>
                <a:cubicBezTo>
                  <a:pt x="872856" y="4693140"/>
                  <a:pt x="879241" y="4673984"/>
                  <a:pt x="868600" y="4667599"/>
                </a:cubicBezTo>
                <a:cubicBezTo>
                  <a:pt x="866471" y="4669728"/>
                  <a:pt x="868600" y="4682498"/>
                  <a:pt x="862215" y="4676113"/>
                </a:cubicBezTo>
                <a:cubicBezTo>
                  <a:pt x="870728" y="4671856"/>
                  <a:pt x="855830" y="4673984"/>
                  <a:pt x="855830" y="4669728"/>
                </a:cubicBezTo>
                <a:cubicBezTo>
                  <a:pt x="862215" y="4667599"/>
                  <a:pt x="868600" y="4663342"/>
                  <a:pt x="874985" y="4663342"/>
                </a:cubicBezTo>
                <a:cubicBezTo>
                  <a:pt x="879241" y="4673984"/>
                  <a:pt x="877113" y="4671856"/>
                  <a:pt x="877113" y="4680370"/>
                </a:cubicBezTo>
                <a:cubicBezTo>
                  <a:pt x="889882" y="4673984"/>
                  <a:pt x="898395" y="4659085"/>
                  <a:pt x="896267" y="4648443"/>
                </a:cubicBezTo>
                <a:cubicBezTo>
                  <a:pt x="898395" y="4652700"/>
                  <a:pt x="909037" y="4646315"/>
                  <a:pt x="911165" y="4644187"/>
                </a:cubicBezTo>
                <a:cubicBezTo>
                  <a:pt x="900524" y="4635673"/>
                  <a:pt x="921806" y="4635673"/>
                  <a:pt x="921806" y="4627159"/>
                </a:cubicBezTo>
                <a:cubicBezTo>
                  <a:pt x="919678" y="4625031"/>
                  <a:pt x="913293" y="4612260"/>
                  <a:pt x="917550" y="4610132"/>
                </a:cubicBezTo>
                <a:cubicBezTo>
                  <a:pt x="921806" y="4614389"/>
                  <a:pt x="923935" y="4618646"/>
                  <a:pt x="932448" y="4618646"/>
                </a:cubicBezTo>
                <a:cubicBezTo>
                  <a:pt x="928191" y="4603747"/>
                  <a:pt x="947346" y="4616517"/>
                  <a:pt x="943089" y="4599490"/>
                </a:cubicBezTo>
                <a:cubicBezTo>
                  <a:pt x="938833" y="4603747"/>
                  <a:pt x="936704" y="4597362"/>
                  <a:pt x="934576" y="4595233"/>
                </a:cubicBezTo>
                <a:cubicBezTo>
                  <a:pt x="940961" y="4588848"/>
                  <a:pt x="947346" y="4576078"/>
                  <a:pt x="949474" y="4588848"/>
                </a:cubicBezTo>
                <a:cubicBezTo>
                  <a:pt x="951602" y="4576078"/>
                  <a:pt x="955859" y="4559050"/>
                  <a:pt x="970757" y="4552665"/>
                </a:cubicBezTo>
                <a:cubicBezTo>
                  <a:pt x="968628" y="4550537"/>
                  <a:pt x="968628" y="4546280"/>
                  <a:pt x="968628" y="4544151"/>
                </a:cubicBezTo>
                <a:cubicBezTo>
                  <a:pt x="977141" y="4539895"/>
                  <a:pt x="970757" y="4554793"/>
                  <a:pt x="977141" y="4552665"/>
                </a:cubicBezTo>
                <a:cubicBezTo>
                  <a:pt x="983526" y="4539895"/>
                  <a:pt x="979270" y="4531381"/>
                  <a:pt x="989911" y="4520739"/>
                </a:cubicBezTo>
                <a:cubicBezTo>
                  <a:pt x="983526" y="4518611"/>
                  <a:pt x="987783" y="4527124"/>
                  <a:pt x="979270" y="4524996"/>
                </a:cubicBezTo>
                <a:cubicBezTo>
                  <a:pt x="985655" y="4520739"/>
                  <a:pt x="987783" y="4501583"/>
                  <a:pt x="996296" y="4505840"/>
                </a:cubicBezTo>
                <a:cubicBezTo>
                  <a:pt x="994168" y="4505840"/>
                  <a:pt x="989911" y="4514354"/>
                  <a:pt x="994168" y="4514354"/>
                </a:cubicBezTo>
                <a:cubicBezTo>
                  <a:pt x="998424" y="4510097"/>
                  <a:pt x="1006937" y="4505840"/>
                  <a:pt x="1004809" y="4495198"/>
                </a:cubicBezTo>
                <a:cubicBezTo>
                  <a:pt x="1000552" y="4497326"/>
                  <a:pt x="998424" y="4503712"/>
                  <a:pt x="996296" y="4495198"/>
                </a:cubicBezTo>
                <a:cubicBezTo>
                  <a:pt x="1000552" y="4493070"/>
                  <a:pt x="1000552" y="4484556"/>
                  <a:pt x="1006937" y="4493070"/>
                </a:cubicBezTo>
                <a:cubicBezTo>
                  <a:pt x="998424" y="4482428"/>
                  <a:pt x="1006937" y="4482428"/>
                  <a:pt x="1009065" y="4476042"/>
                </a:cubicBezTo>
                <a:cubicBezTo>
                  <a:pt x="1002681" y="4476042"/>
                  <a:pt x="1000552" y="4480299"/>
                  <a:pt x="992039" y="4480299"/>
                </a:cubicBezTo>
                <a:cubicBezTo>
                  <a:pt x="994168" y="4484556"/>
                  <a:pt x="987783" y="4484556"/>
                  <a:pt x="992039" y="4490941"/>
                </a:cubicBezTo>
                <a:cubicBezTo>
                  <a:pt x="966500" y="4486684"/>
                  <a:pt x="975013" y="4522867"/>
                  <a:pt x="949474" y="4527124"/>
                </a:cubicBezTo>
                <a:cubicBezTo>
                  <a:pt x="951602" y="4539895"/>
                  <a:pt x="932448" y="4537766"/>
                  <a:pt x="936704" y="4552665"/>
                </a:cubicBezTo>
                <a:cubicBezTo>
                  <a:pt x="921806" y="4563307"/>
                  <a:pt x="909037" y="4573949"/>
                  <a:pt x="902652" y="4590976"/>
                </a:cubicBezTo>
                <a:cubicBezTo>
                  <a:pt x="898395" y="4586720"/>
                  <a:pt x="894139" y="4588848"/>
                  <a:pt x="892011" y="4584591"/>
                </a:cubicBezTo>
                <a:cubicBezTo>
                  <a:pt x="889882" y="4588848"/>
                  <a:pt x="881369" y="4588848"/>
                  <a:pt x="883498" y="4595233"/>
                </a:cubicBezTo>
                <a:cubicBezTo>
                  <a:pt x="874985" y="4597362"/>
                  <a:pt x="870728" y="4590976"/>
                  <a:pt x="864343" y="4588848"/>
                </a:cubicBezTo>
                <a:cubicBezTo>
                  <a:pt x="866471" y="4595233"/>
                  <a:pt x="866471" y="4603747"/>
                  <a:pt x="870728" y="4605875"/>
                </a:cubicBezTo>
                <a:cubicBezTo>
                  <a:pt x="864343" y="4612260"/>
                  <a:pt x="855830" y="4612260"/>
                  <a:pt x="853702" y="4612260"/>
                </a:cubicBezTo>
                <a:cubicBezTo>
                  <a:pt x="855830" y="4618646"/>
                  <a:pt x="857958" y="4620774"/>
                  <a:pt x="853702" y="4622903"/>
                </a:cubicBezTo>
                <a:cubicBezTo>
                  <a:pt x="845189" y="4616517"/>
                  <a:pt x="853702" y="4610132"/>
                  <a:pt x="845189" y="4608004"/>
                </a:cubicBezTo>
                <a:cubicBezTo>
                  <a:pt x="843060" y="4614389"/>
                  <a:pt x="840932" y="4625031"/>
                  <a:pt x="832419" y="4618646"/>
                </a:cubicBezTo>
                <a:cubicBezTo>
                  <a:pt x="834547" y="4625031"/>
                  <a:pt x="830291" y="4627159"/>
                  <a:pt x="830291" y="4631416"/>
                </a:cubicBezTo>
                <a:cubicBezTo>
                  <a:pt x="834547" y="4631416"/>
                  <a:pt x="838804" y="4635673"/>
                  <a:pt x="838804" y="4644187"/>
                </a:cubicBezTo>
                <a:cubicBezTo>
                  <a:pt x="832419" y="4644187"/>
                  <a:pt x="838804" y="4637801"/>
                  <a:pt x="828163" y="4637801"/>
                </a:cubicBezTo>
                <a:cubicBezTo>
                  <a:pt x="828163" y="4650572"/>
                  <a:pt x="817521" y="4648443"/>
                  <a:pt x="811136" y="4659085"/>
                </a:cubicBezTo>
                <a:cubicBezTo>
                  <a:pt x="809008" y="4648443"/>
                  <a:pt x="811136" y="4646315"/>
                  <a:pt x="802623" y="4642058"/>
                </a:cubicBezTo>
                <a:cubicBezTo>
                  <a:pt x="809008" y="4642058"/>
                  <a:pt x="802623" y="4633545"/>
                  <a:pt x="802623" y="4631416"/>
                </a:cubicBezTo>
                <a:cubicBezTo>
                  <a:pt x="809008" y="4629288"/>
                  <a:pt x="811136" y="4622903"/>
                  <a:pt x="815393" y="4618646"/>
                </a:cubicBezTo>
                <a:cubicBezTo>
                  <a:pt x="819650" y="4622903"/>
                  <a:pt x="809008" y="4627159"/>
                  <a:pt x="817521" y="4629288"/>
                </a:cubicBezTo>
                <a:cubicBezTo>
                  <a:pt x="815393" y="4618646"/>
                  <a:pt x="834547" y="4622903"/>
                  <a:pt x="823906" y="4612260"/>
                </a:cubicBezTo>
                <a:cubicBezTo>
                  <a:pt x="836676" y="4608004"/>
                  <a:pt x="843060" y="4603747"/>
                  <a:pt x="853702" y="4595233"/>
                </a:cubicBezTo>
                <a:cubicBezTo>
                  <a:pt x="853702" y="4590976"/>
                  <a:pt x="851574" y="4588848"/>
                  <a:pt x="849445" y="4586720"/>
                </a:cubicBezTo>
                <a:cubicBezTo>
                  <a:pt x="853702" y="4584591"/>
                  <a:pt x="855830" y="4584591"/>
                  <a:pt x="853702" y="4580334"/>
                </a:cubicBezTo>
                <a:cubicBezTo>
                  <a:pt x="862215" y="4576078"/>
                  <a:pt x="857958" y="4588848"/>
                  <a:pt x="862215" y="4586720"/>
                </a:cubicBezTo>
                <a:cubicBezTo>
                  <a:pt x="870728" y="4584591"/>
                  <a:pt x="868600" y="4576078"/>
                  <a:pt x="862215" y="4571821"/>
                </a:cubicBezTo>
                <a:cubicBezTo>
                  <a:pt x="868600" y="4569692"/>
                  <a:pt x="868600" y="4576078"/>
                  <a:pt x="874985" y="4573949"/>
                </a:cubicBezTo>
                <a:cubicBezTo>
                  <a:pt x="881369" y="4565436"/>
                  <a:pt x="874985" y="4556922"/>
                  <a:pt x="892011" y="4554793"/>
                </a:cubicBezTo>
                <a:cubicBezTo>
                  <a:pt x="892011" y="4550537"/>
                  <a:pt x="885626" y="4552665"/>
                  <a:pt x="885626" y="4546280"/>
                </a:cubicBezTo>
                <a:cubicBezTo>
                  <a:pt x="894139" y="4542023"/>
                  <a:pt x="896267" y="4539895"/>
                  <a:pt x="887754" y="4539895"/>
                </a:cubicBezTo>
                <a:cubicBezTo>
                  <a:pt x="887754" y="4535638"/>
                  <a:pt x="898395" y="4535638"/>
                  <a:pt x="900524" y="4531381"/>
                </a:cubicBezTo>
                <a:cubicBezTo>
                  <a:pt x="900524" y="4510097"/>
                  <a:pt x="923935" y="4507968"/>
                  <a:pt x="932448" y="4497326"/>
                </a:cubicBezTo>
                <a:cubicBezTo>
                  <a:pt x="930320" y="4488813"/>
                  <a:pt x="930320" y="4476042"/>
                  <a:pt x="921806" y="4476042"/>
                </a:cubicBezTo>
                <a:cubicBezTo>
                  <a:pt x="921806" y="4482428"/>
                  <a:pt x="926063" y="4484556"/>
                  <a:pt x="923935" y="4488813"/>
                </a:cubicBezTo>
                <a:cubicBezTo>
                  <a:pt x="915422" y="4493070"/>
                  <a:pt x="919678" y="4480299"/>
                  <a:pt x="913293" y="4484556"/>
                </a:cubicBezTo>
                <a:cubicBezTo>
                  <a:pt x="896267" y="4503712"/>
                  <a:pt x="881369" y="4522867"/>
                  <a:pt x="860087" y="4537766"/>
                </a:cubicBezTo>
                <a:cubicBezTo>
                  <a:pt x="855830" y="4529253"/>
                  <a:pt x="864343" y="4529253"/>
                  <a:pt x="864343" y="4522867"/>
                </a:cubicBezTo>
                <a:cubicBezTo>
                  <a:pt x="862215" y="4520739"/>
                  <a:pt x="862215" y="4520739"/>
                  <a:pt x="860087" y="4520739"/>
                </a:cubicBezTo>
                <a:cubicBezTo>
                  <a:pt x="860087" y="4522867"/>
                  <a:pt x="857958" y="4524996"/>
                  <a:pt x="857958" y="4527124"/>
                </a:cubicBezTo>
                <a:cubicBezTo>
                  <a:pt x="851574" y="4529253"/>
                  <a:pt x="851574" y="4524996"/>
                  <a:pt x="845189" y="4524996"/>
                </a:cubicBezTo>
                <a:cubicBezTo>
                  <a:pt x="847317" y="4529253"/>
                  <a:pt x="849445" y="4529253"/>
                  <a:pt x="849445" y="4535638"/>
                </a:cubicBezTo>
                <a:cubicBezTo>
                  <a:pt x="845189" y="4535638"/>
                  <a:pt x="843060" y="4531381"/>
                  <a:pt x="834547" y="4533509"/>
                </a:cubicBezTo>
                <a:cubicBezTo>
                  <a:pt x="836676" y="4542023"/>
                  <a:pt x="834547" y="4539895"/>
                  <a:pt x="838804" y="4548408"/>
                </a:cubicBezTo>
                <a:cubicBezTo>
                  <a:pt x="830291" y="4546280"/>
                  <a:pt x="826034" y="4539895"/>
                  <a:pt x="819650" y="4537766"/>
                </a:cubicBezTo>
                <a:cubicBezTo>
                  <a:pt x="817521" y="4544151"/>
                  <a:pt x="819650" y="4554793"/>
                  <a:pt x="811136" y="4554793"/>
                </a:cubicBezTo>
                <a:cubicBezTo>
                  <a:pt x="811136" y="4554793"/>
                  <a:pt x="809008" y="4552665"/>
                  <a:pt x="809008" y="4550537"/>
                </a:cubicBezTo>
                <a:cubicBezTo>
                  <a:pt x="809008" y="4550537"/>
                  <a:pt x="806880" y="4550537"/>
                  <a:pt x="806880" y="4548408"/>
                </a:cubicBezTo>
                <a:cubicBezTo>
                  <a:pt x="815393" y="4550537"/>
                  <a:pt x="817521" y="4539895"/>
                  <a:pt x="811136" y="4537766"/>
                </a:cubicBezTo>
                <a:cubicBezTo>
                  <a:pt x="804752" y="4548408"/>
                  <a:pt x="800495" y="4554793"/>
                  <a:pt x="802623" y="4567564"/>
                </a:cubicBezTo>
                <a:cubicBezTo>
                  <a:pt x="794110" y="4563307"/>
                  <a:pt x="796239" y="4573949"/>
                  <a:pt x="789854" y="4569692"/>
                </a:cubicBezTo>
                <a:cubicBezTo>
                  <a:pt x="791982" y="4571821"/>
                  <a:pt x="794110" y="4578206"/>
                  <a:pt x="787725" y="4578206"/>
                </a:cubicBezTo>
                <a:cubicBezTo>
                  <a:pt x="785597" y="4569692"/>
                  <a:pt x="781341" y="4565436"/>
                  <a:pt x="770699" y="4565436"/>
                </a:cubicBezTo>
                <a:cubicBezTo>
                  <a:pt x="772828" y="4559050"/>
                  <a:pt x="774956" y="4552665"/>
                  <a:pt x="777084" y="4546280"/>
                </a:cubicBezTo>
                <a:cubicBezTo>
                  <a:pt x="770699" y="4546280"/>
                  <a:pt x="772828" y="4537766"/>
                  <a:pt x="764315" y="4539895"/>
                </a:cubicBezTo>
                <a:cubicBezTo>
                  <a:pt x="770699" y="4554793"/>
                  <a:pt x="766443" y="4563307"/>
                  <a:pt x="760058" y="4573949"/>
                </a:cubicBezTo>
                <a:lnTo>
                  <a:pt x="763895" y="4578266"/>
                </a:lnTo>
                <a:lnTo>
                  <a:pt x="749417" y="4580334"/>
                </a:lnTo>
                <a:cubicBezTo>
                  <a:pt x="751545" y="4582463"/>
                  <a:pt x="760058" y="4588848"/>
                  <a:pt x="753673" y="4590976"/>
                </a:cubicBezTo>
                <a:cubicBezTo>
                  <a:pt x="753673" y="4588848"/>
                  <a:pt x="745160" y="4584591"/>
                  <a:pt x="747288" y="4588848"/>
                </a:cubicBezTo>
                <a:cubicBezTo>
                  <a:pt x="747288" y="4597362"/>
                  <a:pt x="755801" y="4595233"/>
                  <a:pt x="753673" y="4605875"/>
                </a:cubicBezTo>
                <a:cubicBezTo>
                  <a:pt x="749417" y="4608004"/>
                  <a:pt x="738775" y="4599490"/>
                  <a:pt x="738775" y="4603747"/>
                </a:cubicBezTo>
                <a:cubicBezTo>
                  <a:pt x="745160" y="4605875"/>
                  <a:pt x="751545" y="4618646"/>
                  <a:pt x="747288" y="4622903"/>
                </a:cubicBezTo>
                <a:cubicBezTo>
                  <a:pt x="740904" y="4620774"/>
                  <a:pt x="745160" y="4614389"/>
                  <a:pt x="740904" y="4614389"/>
                </a:cubicBezTo>
                <a:cubicBezTo>
                  <a:pt x="740904" y="4622903"/>
                  <a:pt x="730262" y="4610132"/>
                  <a:pt x="732390" y="4616517"/>
                </a:cubicBezTo>
                <a:cubicBezTo>
                  <a:pt x="745160" y="4622903"/>
                  <a:pt x="738775" y="4642058"/>
                  <a:pt x="730262" y="4648443"/>
                </a:cubicBezTo>
                <a:cubicBezTo>
                  <a:pt x="732390" y="4652700"/>
                  <a:pt x="736647" y="4654829"/>
                  <a:pt x="740904" y="4656957"/>
                </a:cubicBezTo>
                <a:cubicBezTo>
                  <a:pt x="736647" y="4659085"/>
                  <a:pt x="734519" y="4659085"/>
                  <a:pt x="734519" y="4661214"/>
                </a:cubicBezTo>
                <a:cubicBezTo>
                  <a:pt x="740904" y="4661214"/>
                  <a:pt x="745160" y="4663342"/>
                  <a:pt x="745160" y="4669728"/>
                </a:cubicBezTo>
                <a:cubicBezTo>
                  <a:pt x="738775" y="4667599"/>
                  <a:pt x="738775" y="4671856"/>
                  <a:pt x="734519" y="4671856"/>
                </a:cubicBezTo>
                <a:cubicBezTo>
                  <a:pt x="732390" y="4673984"/>
                  <a:pt x="732390" y="4673984"/>
                  <a:pt x="730262" y="4673984"/>
                </a:cubicBezTo>
                <a:cubicBezTo>
                  <a:pt x="726006" y="4665471"/>
                  <a:pt x="726006" y="4648443"/>
                  <a:pt x="730262" y="4637801"/>
                </a:cubicBezTo>
                <a:cubicBezTo>
                  <a:pt x="728134" y="4637801"/>
                  <a:pt x="728134" y="4637801"/>
                  <a:pt x="726006" y="4635673"/>
                </a:cubicBezTo>
                <a:cubicBezTo>
                  <a:pt x="719621" y="4665471"/>
                  <a:pt x="704723" y="4676113"/>
                  <a:pt x="704723" y="4710167"/>
                </a:cubicBezTo>
                <a:cubicBezTo>
                  <a:pt x="696210" y="4708039"/>
                  <a:pt x="698338" y="4714424"/>
                  <a:pt x="691953" y="4712296"/>
                </a:cubicBezTo>
                <a:cubicBezTo>
                  <a:pt x="687697" y="4697397"/>
                  <a:pt x="698338" y="4682498"/>
                  <a:pt x="687697" y="4665471"/>
                </a:cubicBezTo>
                <a:cubicBezTo>
                  <a:pt x="685569" y="4665471"/>
                  <a:pt x="683440" y="4665471"/>
                  <a:pt x="681312" y="4665471"/>
                </a:cubicBezTo>
                <a:cubicBezTo>
                  <a:pt x="681312" y="4678241"/>
                  <a:pt x="683440" y="4691012"/>
                  <a:pt x="681312" y="4701654"/>
                </a:cubicBezTo>
                <a:cubicBezTo>
                  <a:pt x="681312" y="4712296"/>
                  <a:pt x="677056" y="4720809"/>
                  <a:pt x="664286" y="4722938"/>
                </a:cubicBezTo>
                <a:cubicBezTo>
                  <a:pt x="660029" y="4737837"/>
                  <a:pt x="655773" y="4763377"/>
                  <a:pt x="638747" y="4763377"/>
                </a:cubicBezTo>
                <a:cubicBezTo>
                  <a:pt x="643003" y="4767634"/>
                  <a:pt x="640875" y="4771891"/>
                  <a:pt x="638747" y="4774020"/>
                </a:cubicBezTo>
                <a:cubicBezTo>
                  <a:pt x="638747" y="4767634"/>
                  <a:pt x="636618" y="4763377"/>
                  <a:pt x="630234" y="4765506"/>
                </a:cubicBezTo>
                <a:cubicBezTo>
                  <a:pt x="628105" y="4769763"/>
                  <a:pt x="623849" y="4771891"/>
                  <a:pt x="615336" y="4769763"/>
                </a:cubicBezTo>
                <a:cubicBezTo>
                  <a:pt x="615336" y="4776148"/>
                  <a:pt x="613207" y="4778276"/>
                  <a:pt x="619592" y="4780405"/>
                </a:cubicBezTo>
                <a:cubicBezTo>
                  <a:pt x="619592" y="4776148"/>
                  <a:pt x="617464" y="4774020"/>
                  <a:pt x="621721" y="4771891"/>
                </a:cubicBezTo>
                <a:cubicBezTo>
                  <a:pt x="628105" y="4780405"/>
                  <a:pt x="617464" y="4786790"/>
                  <a:pt x="621721" y="4799560"/>
                </a:cubicBezTo>
                <a:cubicBezTo>
                  <a:pt x="602566" y="4788918"/>
                  <a:pt x="589796" y="4808074"/>
                  <a:pt x="577027" y="4814459"/>
                </a:cubicBezTo>
                <a:cubicBezTo>
                  <a:pt x="570642" y="4805946"/>
                  <a:pt x="560001" y="4810202"/>
                  <a:pt x="551488" y="4812331"/>
                </a:cubicBezTo>
                <a:cubicBezTo>
                  <a:pt x="534461" y="4795304"/>
                  <a:pt x="534461" y="4765506"/>
                  <a:pt x="540846" y="4735708"/>
                </a:cubicBezTo>
                <a:cubicBezTo>
                  <a:pt x="547231" y="4739965"/>
                  <a:pt x="542975" y="4744222"/>
                  <a:pt x="547231" y="4748479"/>
                </a:cubicBezTo>
                <a:cubicBezTo>
                  <a:pt x="557872" y="4744222"/>
                  <a:pt x="547231" y="4731451"/>
                  <a:pt x="557872" y="4722938"/>
                </a:cubicBezTo>
                <a:cubicBezTo>
                  <a:pt x="534461" y="4701654"/>
                  <a:pt x="574899" y="4673984"/>
                  <a:pt x="570642" y="4654829"/>
                </a:cubicBezTo>
                <a:cubicBezTo>
                  <a:pt x="581283" y="4650572"/>
                  <a:pt x="587668" y="4639930"/>
                  <a:pt x="591925" y="4631416"/>
                </a:cubicBezTo>
                <a:cubicBezTo>
                  <a:pt x="594053" y="4625031"/>
                  <a:pt x="596181" y="4620774"/>
                  <a:pt x="596181" y="4616517"/>
                </a:cubicBezTo>
                <a:cubicBezTo>
                  <a:pt x="589796" y="4616517"/>
                  <a:pt x="589796" y="4616517"/>
                  <a:pt x="579155" y="4618646"/>
                </a:cubicBezTo>
                <a:cubicBezTo>
                  <a:pt x="579155" y="4610132"/>
                  <a:pt x="574899" y="4612260"/>
                  <a:pt x="570642" y="4603747"/>
                </a:cubicBezTo>
                <a:cubicBezTo>
                  <a:pt x="572770" y="4599490"/>
                  <a:pt x="581283" y="4599490"/>
                  <a:pt x="577027" y="4590976"/>
                </a:cubicBezTo>
                <a:cubicBezTo>
                  <a:pt x="594053" y="4586720"/>
                  <a:pt x="596181" y="4573949"/>
                  <a:pt x="608951" y="4563307"/>
                </a:cubicBezTo>
                <a:cubicBezTo>
                  <a:pt x="611079" y="4561179"/>
                  <a:pt x="611079" y="4561179"/>
                  <a:pt x="611079" y="4559050"/>
                </a:cubicBezTo>
                <a:cubicBezTo>
                  <a:pt x="611079" y="4554793"/>
                  <a:pt x="611079" y="4552665"/>
                  <a:pt x="613207" y="4550537"/>
                </a:cubicBezTo>
                <a:cubicBezTo>
                  <a:pt x="611079" y="4548408"/>
                  <a:pt x="611079" y="4546280"/>
                  <a:pt x="608951" y="4546280"/>
                </a:cubicBezTo>
                <a:cubicBezTo>
                  <a:pt x="613207" y="4542023"/>
                  <a:pt x="613207" y="4546280"/>
                  <a:pt x="615336" y="4546280"/>
                </a:cubicBezTo>
                <a:cubicBezTo>
                  <a:pt x="617464" y="4546280"/>
                  <a:pt x="619592" y="4544151"/>
                  <a:pt x="619592" y="4544151"/>
                </a:cubicBezTo>
                <a:cubicBezTo>
                  <a:pt x="621721" y="4535638"/>
                  <a:pt x="617464" y="4522867"/>
                  <a:pt x="625977" y="4520739"/>
                </a:cubicBezTo>
                <a:cubicBezTo>
                  <a:pt x="630234" y="4527124"/>
                  <a:pt x="617464" y="4529253"/>
                  <a:pt x="623849" y="4533509"/>
                </a:cubicBezTo>
                <a:cubicBezTo>
                  <a:pt x="623849" y="4531381"/>
                  <a:pt x="623849" y="4531381"/>
                  <a:pt x="625977" y="4531381"/>
                </a:cubicBezTo>
                <a:cubicBezTo>
                  <a:pt x="628105" y="4529253"/>
                  <a:pt x="628105" y="4527124"/>
                  <a:pt x="630234" y="4527124"/>
                </a:cubicBezTo>
                <a:cubicBezTo>
                  <a:pt x="634490" y="4522867"/>
                  <a:pt x="636618" y="4516482"/>
                  <a:pt x="628105" y="4514354"/>
                </a:cubicBezTo>
                <a:cubicBezTo>
                  <a:pt x="632362" y="4510097"/>
                  <a:pt x="636618" y="4505840"/>
                  <a:pt x="640875" y="4501583"/>
                </a:cubicBezTo>
                <a:cubicBezTo>
                  <a:pt x="630234" y="4510097"/>
                  <a:pt x="613207" y="4514354"/>
                  <a:pt x="613207" y="4524996"/>
                </a:cubicBezTo>
                <a:cubicBezTo>
                  <a:pt x="613207" y="4518611"/>
                  <a:pt x="608951" y="4516482"/>
                  <a:pt x="604694" y="4512225"/>
                </a:cubicBezTo>
                <a:cubicBezTo>
                  <a:pt x="617464" y="4510097"/>
                  <a:pt x="636618" y="4505840"/>
                  <a:pt x="628105" y="4490941"/>
                </a:cubicBezTo>
                <a:cubicBezTo>
                  <a:pt x="638747" y="4493070"/>
                  <a:pt x="640875" y="4486684"/>
                  <a:pt x="643003" y="4480299"/>
                </a:cubicBezTo>
                <a:cubicBezTo>
                  <a:pt x="636618" y="4478171"/>
                  <a:pt x="636618" y="4488813"/>
                  <a:pt x="628105" y="4480299"/>
                </a:cubicBezTo>
                <a:cubicBezTo>
                  <a:pt x="636618" y="4495198"/>
                  <a:pt x="608951" y="4486684"/>
                  <a:pt x="621721" y="4499455"/>
                </a:cubicBezTo>
                <a:cubicBezTo>
                  <a:pt x="606823" y="4499455"/>
                  <a:pt x="608951" y="4510097"/>
                  <a:pt x="598310" y="4514354"/>
                </a:cubicBezTo>
                <a:cubicBezTo>
                  <a:pt x="598310" y="4507968"/>
                  <a:pt x="602566" y="4505840"/>
                  <a:pt x="594053" y="4503712"/>
                </a:cubicBezTo>
                <a:cubicBezTo>
                  <a:pt x="594053" y="4510097"/>
                  <a:pt x="585540" y="4505840"/>
                  <a:pt x="585540" y="4505840"/>
                </a:cubicBezTo>
                <a:cubicBezTo>
                  <a:pt x="591925" y="4510097"/>
                  <a:pt x="581283" y="4510097"/>
                  <a:pt x="585540" y="4518611"/>
                </a:cubicBezTo>
                <a:cubicBezTo>
                  <a:pt x="587668" y="4516482"/>
                  <a:pt x="589796" y="4516482"/>
                  <a:pt x="591925" y="4520739"/>
                </a:cubicBezTo>
                <a:cubicBezTo>
                  <a:pt x="585540" y="4522867"/>
                  <a:pt x="585540" y="4533509"/>
                  <a:pt x="572770" y="4531381"/>
                </a:cubicBezTo>
                <a:cubicBezTo>
                  <a:pt x="570642" y="4529253"/>
                  <a:pt x="572770" y="4522867"/>
                  <a:pt x="568514" y="4522867"/>
                </a:cubicBezTo>
                <a:cubicBezTo>
                  <a:pt x="562129" y="4529253"/>
                  <a:pt x="570642" y="4533509"/>
                  <a:pt x="566386" y="4542023"/>
                </a:cubicBezTo>
                <a:cubicBezTo>
                  <a:pt x="553616" y="4537766"/>
                  <a:pt x="555744" y="4550537"/>
                  <a:pt x="538718" y="4546280"/>
                </a:cubicBezTo>
                <a:cubicBezTo>
                  <a:pt x="538718" y="4552665"/>
                  <a:pt x="525948" y="4554793"/>
                  <a:pt x="521692" y="4556922"/>
                </a:cubicBezTo>
                <a:cubicBezTo>
                  <a:pt x="521692" y="4554793"/>
                  <a:pt x="517435" y="4550537"/>
                  <a:pt x="515307" y="4550537"/>
                </a:cubicBezTo>
                <a:cubicBezTo>
                  <a:pt x="513179" y="4554793"/>
                  <a:pt x="496153" y="4554793"/>
                  <a:pt x="508922" y="4559050"/>
                </a:cubicBezTo>
                <a:cubicBezTo>
                  <a:pt x="500409" y="4565436"/>
                  <a:pt x="502537" y="4559050"/>
                  <a:pt x="494024" y="4556922"/>
                </a:cubicBezTo>
                <a:cubicBezTo>
                  <a:pt x="498281" y="4563307"/>
                  <a:pt x="487640" y="4559050"/>
                  <a:pt x="487640" y="4563307"/>
                </a:cubicBezTo>
                <a:cubicBezTo>
                  <a:pt x="494024" y="4571821"/>
                  <a:pt x="491896" y="4565436"/>
                  <a:pt x="498281" y="4563307"/>
                </a:cubicBezTo>
                <a:cubicBezTo>
                  <a:pt x="504666" y="4567564"/>
                  <a:pt x="498281" y="4567564"/>
                  <a:pt x="500409" y="4573949"/>
                </a:cubicBezTo>
                <a:cubicBezTo>
                  <a:pt x="494024" y="4573949"/>
                  <a:pt x="491896" y="4576078"/>
                  <a:pt x="496153" y="4582463"/>
                </a:cubicBezTo>
                <a:cubicBezTo>
                  <a:pt x="489768" y="4578206"/>
                  <a:pt x="483383" y="4588848"/>
                  <a:pt x="479126" y="4578206"/>
                </a:cubicBezTo>
                <a:cubicBezTo>
                  <a:pt x="481255" y="4578206"/>
                  <a:pt x="494024" y="4582463"/>
                  <a:pt x="489768" y="4567564"/>
                </a:cubicBezTo>
                <a:cubicBezTo>
                  <a:pt x="479126" y="4573949"/>
                  <a:pt x="479126" y="4567564"/>
                  <a:pt x="470613" y="4565436"/>
                </a:cubicBezTo>
                <a:cubicBezTo>
                  <a:pt x="474870" y="4576078"/>
                  <a:pt x="455715" y="4571821"/>
                  <a:pt x="455715" y="4580334"/>
                </a:cubicBezTo>
                <a:cubicBezTo>
                  <a:pt x="453587" y="4573949"/>
                  <a:pt x="459972" y="4573949"/>
                  <a:pt x="455715" y="4565436"/>
                </a:cubicBezTo>
                <a:cubicBezTo>
                  <a:pt x="466357" y="4567564"/>
                  <a:pt x="468485" y="4561179"/>
                  <a:pt x="470613" y="4554793"/>
                </a:cubicBezTo>
                <a:cubicBezTo>
                  <a:pt x="468485" y="4554793"/>
                  <a:pt x="464229" y="4552665"/>
                  <a:pt x="468485" y="4550537"/>
                </a:cubicBezTo>
                <a:cubicBezTo>
                  <a:pt x="474870" y="4554793"/>
                  <a:pt x="479126" y="4537766"/>
                  <a:pt x="479126" y="4527124"/>
                </a:cubicBezTo>
                <a:cubicBezTo>
                  <a:pt x="485511" y="4524996"/>
                  <a:pt x="485511" y="4531381"/>
                  <a:pt x="491896" y="4529253"/>
                </a:cubicBezTo>
                <a:cubicBezTo>
                  <a:pt x="491896" y="4520739"/>
                  <a:pt x="498281" y="4510097"/>
                  <a:pt x="504666" y="4512225"/>
                </a:cubicBezTo>
                <a:cubicBezTo>
                  <a:pt x="515307" y="4482428"/>
                  <a:pt x="534461" y="4456887"/>
                  <a:pt x="536590" y="4420704"/>
                </a:cubicBezTo>
                <a:cubicBezTo>
                  <a:pt x="549359" y="4414319"/>
                  <a:pt x="549359" y="4399420"/>
                  <a:pt x="549359" y="4384521"/>
                </a:cubicBezTo>
                <a:cubicBezTo>
                  <a:pt x="562129" y="4382392"/>
                  <a:pt x="568514" y="4363237"/>
                  <a:pt x="557872" y="4348338"/>
                </a:cubicBezTo>
                <a:cubicBezTo>
                  <a:pt x="555744" y="4358980"/>
                  <a:pt x="562129" y="4376007"/>
                  <a:pt x="551488" y="4380264"/>
                </a:cubicBezTo>
                <a:cubicBezTo>
                  <a:pt x="553616" y="4361108"/>
                  <a:pt x="549359" y="4339824"/>
                  <a:pt x="564257" y="4331311"/>
                </a:cubicBezTo>
                <a:cubicBezTo>
                  <a:pt x="555744" y="4329182"/>
                  <a:pt x="557872" y="4318540"/>
                  <a:pt x="562129" y="4314283"/>
                </a:cubicBezTo>
                <a:cubicBezTo>
                  <a:pt x="564257" y="4320669"/>
                  <a:pt x="564257" y="4333439"/>
                  <a:pt x="568514" y="4335567"/>
                </a:cubicBezTo>
                <a:cubicBezTo>
                  <a:pt x="572770" y="4324925"/>
                  <a:pt x="560001" y="4312155"/>
                  <a:pt x="564257" y="4297256"/>
                </a:cubicBezTo>
                <a:cubicBezTo>
                  <a:pt x="568514" y="4297256"/>
                  <a:pt x="568514" y="4299385"/>
                  <a:pt x="572770" y="4299385"/>
                </a:cubicBezTo>
                <a:cubicBezTo>
                  <a:pt x="574899" y="4292999"/>
                  <a:pt x="574899" y="4278100"/>
                  <a:pt x="583412" y="4286614"/>
                </a:cubicBezTo>
                <a:cubicBezTo>
                  <a:pt x="581283" y="4284486"/>
                  <a:pt x="583412" y="4284486"/>
                  <a:pt x="583412" y="4282357"/>
                </a:cubicBezTo>
                <a:cubicBezTo>
                  <a:pt x="581283" y="4280229"/>
                  <a:pt x="581283" y="4278100"/>
                  <a:pt x="579155" y="4275972"/>
                </a:cubicBezTo>
                <a:cubicBezTo>
                  <a:pt x="579155" y="4275972"/>
                  <a:pt x="579155" y="4273844"/>
                  <a:pt x="577027" y="4273844"/>
                </a:cubicBezTo>
                <a:cubicBezTo>
                  <a:pt x="577027" y="4269587"/>
                  <a:pt x="574899" y="4267458"/>
                  <a:pt x="572770" y="4265330"/>
                </a:cubicBezTo>
                <a:cubicBezTo>
                  <a:pt x="570642" y="4267458"/>
                  <a:pt x="570642" y="4269587"/>
                  <a:pt x="568514" y="4271715"/>
                </a:cubicBezTo>
                <a:cubicBezTo>
                  <a:pt x="570642" y="4275972"/>
                  <a:pt x="574899" y="4275972"/>
                  <a:pt x="574899" y="4282357"/>
                </a:cubicBezTo>
                <a:cubicBezTo>
                  <a:pt x="564257" y="4280229"/>
                  <a:pt x="574899" y="4292999"/>
                  <a:pt x="568514" y="4292999"/>
                </a:cubicBezTo>
                <a:cubicBezTo>
                  <a:pt x="562129" y="4282357"/>
                  <a:pt x="568514" y="4284486"/>
                  <a:pt x="568514" y="4273844"/>
                </a:cubicBezTo>
                <a:cubicBezTo>
                  <a:pt x="562129" y="4269587"/>
                  <a:pt x="553616" y="4271715"/>
                  <a:pt x="553616" y="4278100"/>
                </a:cubicBezTo>
                <a:cubicBezTo>
                  <a:pt x="551488" y="4269587"/>
                  <a:pt x="551488" y="4261073"/>
                  <a:pt x="542975" y="4261073"/>
                </a:cubicBezTo>
                <a:cubicBezTo>
                  <a:pt x="545103" y="4269587"/>
                  <a:pt x="551488" y="4282357"/>
                  <a:pt x="551488" y="4290871"/>
                </a:cubicBezTo>
                <a:cubicBezTo>
                  <a:pt x="553616" y="4288742"/>
                  <a:pt x="555744" y="4286614"/>
                  <a:pt x="560001" y="4284486"/>
                </a:cubicBezTo>
                <a:cubicBezTo>
                  <a:pt x="560001" y="4288742"/>
                  <a:pt x="562129" y="4292999"/>
                  <a:pt x="560001" y="4295128"/>
                </a:cubicBezTo>
                <a:cubicBezTo>
                  <a:pt x="557872" y="4292999"/>
                  <a:pt x="555744" y="4292999"/>
                  <a:pt x="551488" y="4292999"/>
                </a:cubicBezTo>
                <a:cubicBezTo>
                  <a:pt x="551488" y="4299385"/>
                  <a:pt x="549359" y="4303641"/>
                  <a:pt x="542975" y="4301513"/>
                </a:cubicBezTo>
                <a:cubicBezTo>
                  <a:pt x="540846" y="4305770"/>
                  <a:pt x="540846" y="4312155"/>
                  <a:pt x="538718" y="4316412"/>
                </a:cubicBezTo>
                <a:cubicBezTo>
                  <a:pt x="540846" y="4316412"/>
                  <a:pt x="545103" y="4318540"/>
                  <a:pt x="547231" y="4318540"/>
                </a:cubicBezTo>
                <a:cubicBezTo>
                  <a:pt x="540846" y="4320669"/>
                  <a:pt x="536590" y="4322797"/>
                  <a:pt x="536590" y="4327054"/>
                </a:cubicBezTo>
                <a:cubicBezTo>
                  <a:pt x="534461" y="4350466"/>
                  <a:pt x="525948" y="4373879"/>
                  <a:pt x="517435" y="4395163"/>
                </a:cubicBezTo>
                <a:cubicBezTo>
                  <a:pt x="506794" y="4416447"/>
                  <a:pt x="496153" y="4435603"/>
                  <a:pt x="487640" y="4450501"/>
                </a:cubicBezTo>
                <a:cubicBezTo>
                  <a:pt x="483383" y="4433474"/>
                  <a:pt x="485511" y="4429217"/>
                  <a:pt x="483383" y="4416447"/>
                </a:cubicBezTo>
                <a:cubicBezTo>
                  <a:pt x="476998" y="4424961"/>
                  <a:pt x="472742" y="4433474"/>
                  <a:pt x="470613" y="4441988"/>
                </a:cubicBezTo>
                <a:cubicBezTo>
                  <a:pt x="466357" y="4444116"/>
                  <a:pt x="455715" y="4441988"/>
                  <a:pt x="455715" y="4446245"/>
                </a:cubicBezTo>
                <a:cubicBezTo>
                  <a:pt x="464229" y="4456887"/>
                  <a:pt x="442946" y="4456887"/>
                  <a:pt x="449331" y="4469657"/>
                </a:cubicBezTo>
                <a:cubicBezTo>
                  <a:pt x="440818" y="4469657"/>
                  <a:pt x="442946" y="4476042"/>
                  <a:pt x="436561" y="4480299"/>
                </a:cubicBezTo>
                <a:cubicBezTo>
                  <a:pt x="434433" y="4473914"/>
                  <a:pt x="440818" y="4471786"/>
                  <a:pt x="438689" y="4465400"/>
                </a:cubicBezTo>
                <a:cubicBezTo>
                  <a:pt x="432304" y="4465400"/>
                  <a:pt x="428048" y="4461144"/>
                  <a:pt x="423792" y="4465400"/>
                </a:cubicBezTo>
                <a:cubicBezTo>
                  <a:pt x="417407" y="4441988"/>
                  <a:pt x="419535" y="4420704"/>
                  <a:pt x="421663" y="4395163"/>
                </a:cubicBezTo>
                <a:cubicBezTo>
                  <a:pt x="421663" y="4380264"/>
                  <a:pt x="421663" y="4344081"/>
                  <a:pt x="432304" y="4333439"/>
                </a:cubicBezTo>
                <a:cubicBezTo>
                  <a:pt x="425920" y="4305770"/>
                  <a:pt x="438689" y="4275972"/>
                  <a:pt x="449331" y="4254688"/>
                </a:cubicBezTo>
                <a:cubicBezTo>
                  <a:pt x="445074" y="4231275"/>
                  <a:pt x="453587" y="4214248"/>
                  <a:pt x="462100" y="4192964"/>
                </a:cubicBezTo>
                <a:cubicBezTo>
                  <a:pt x="464229" y="4195093"/>
                  <a:pt x="466357" y="4195093"/>
                  <a:pt x="468485" y="4197221"/>
                </a:cubicBezTo>
                <a:cubicBezTo>
                  <a:pt x="466357" y="4186579"/>
                  <a:pt x="479126" y="4175937"/>
                  <a:pt x="466357" y="4171680"/>
                </a:cubicBezTo>
                <a:cubicBezTo>
                  <a:pt x="472742" y="4171680"/>
                  <a:pt x="476998" y="4171680"/>
                  <a:pt x="481255" y="4169551"/>
                </a:cubicBezTo>
                <a:cubicBezTo>
                  <a:pt x="487640" y="4144011"/>
                  <a:pt x="489768" y="4116341"/>
                  <a:pt x="476998" y="4086544"/>
                </a:cubicBezTo>
                <a:cubicBezTo>
                  <a:pt x="485511" y="4078030"/>
                  <a:pt x="487640" y="4069516"/>
                  <a:pt x="476998" y="4061003"/>
                </a:cubicBezTo>
                <a:cubicBezTo>
                  <a:pt x="506794" y="4050361"/>
                  <a:pt x="523820" y="4022691"/>
                  <a:pt x="523820" y="3999279"/>
                </a:cubicBezTo>
                <a:cubicBezTo>
                  <a:pt x="519564" y="3999279"/>
                  <a:pt x="525948" y="4005664"/>
                  <a:pt x="519564" y="4005664"/>
                </a:cubicBezTo>
                <a:cubicBezTo>
                  <a:pt x="513179" y="3999279"/>
                  <a:pt x="517435" y="3995022"/>
                  <a:pt x="511051" y="3988637"/>
                </a:cubicBezTo>
                <a:cubicBezTo>
                  <a:pt x="513179" y="3984380"/>
                  <a:pt x="517435" y="3982252"/>
                  <a:pt x="513179" y="3973738"/>
                </a:cubicBezTo>
                <a:cubicBezTo>
                  <a:pt x="521692" y="3973738"/>
                  <a:pt x="528077" y="3971610"/>
                  <a:pt x="528077" y="3965224"/>
                </a:cubicBezTo>
                <a:cubicBezTo>
                  <a:pt x="521692" y="3965224"/>
                  <a:pt x="519564" y="3956711"/>
                  <a:pt x="517435" y="3950325"/>
                </a:cubicBezTo>
                <a:cubicBezTo>
                  <a:pt x="547231" y="3933298"/>
                  <a:pt x="564257" y="3905629"/>
                  <a:pt x="564257" y="3867318"/>
                </a:cubicBezTo>
                <a:cubicBezTo>
                  <a:pt x="579155" y="3869446"/>
                  <a:pt x="566386" y="3850290"/>
                  <a:pt x="572770" y="3843905"/>
                </a:cubicBezTo>
                <a:cubicBezTo>
                  <a:pt x="553616" y="3835391"/>
                  <a:pt x="579155" y="3814107"/>
                  <a:pt x="555744" y="3809851"/>
                </a:cubicBezTo>
                <a:cubicBezTo>
                  <a:pt x="598310" y="3790695"/>
                  <a:pt x="587668" y="3722586"/>
                  <a:pt x="608951" y="3701302"/>
                </a:cubicBezTo>
                <a:cubicBezTo>
                  <a:pt x="602566" y="3688531"/>
                  <a:pt x="606823" y="3665119"/>
                  <a:pt x="617464" y="3654477"/>
                </a:cubicBezTo>
                <a:cubicBezTo>
                  <a:pt x="615336" y="3624679"/>
                  <a:pt x="625977" y="3605523"/>
                  <a:pt x="638747" y="3584239"/>
                </a:cubicBezTo>
                <a:cubicBezTo>
                  <a:pt x="638747" y="3560827"/>
                  <a:pt x="643003" y="3552313"/>
                  <a:pt x="643003" y="3531029"/>
                </a:cubicBezTo>
                <a:cubicBezTo>
                  <a:pt x="647260" y="3528901"/>
                  <a:pt x="653645" y="3537414"/>
                  <a:pt x="655773" y="3528901"/>
                </a:cubicBezTo>
                <a:cubicBezTo>
                  <a:pt x="640875" y="3520387"/>
                  <a:pt x="651516" y="3503360"/>
                  <a:pt x="655773" y="3494846"/>
                </a:cubicBezTo>
                <a:cubicBezTo>
                  <a:pt x="655773" y="3496975"/>
                  <a:pt x="655773" y="3503360"/>
                  <a:pt x="660029" y="3503360"/>
                </a:cubicBezTo>
                <a:cubicBezTo>
                  <a:pt x="655773" y="3486333"/>
                  <a:pt x="660029" y="3467177"/>
                  <a:pt x="670671" y="3452278"/>
                </a:cubicBezTo>
                <a:cubicBezTo>
                  <a:pt x="670671" y="3452278"/>
                  <a:pt x="670671" y="3452278"/>
                  <a:pt x="670671" y="3439508"/>
                </a:cubicBezTo>
                <a:cubicBezTo>
                  <a:pt x="670671" y="3439508"/>
                  <a:pt x="670671" y="3439508"/>
                  <a:pt x="681312" y="3439508"/>
                </a:cubicBezTo>
                <a:cubicBezTo>
                  <a:pt x="681312" y="3435251"/>
                  <a:pt x="677056" y="3428865"/>
                  <a:pt x="670671" y="3428865"/>
                </a:cubicBezTo>
                <a:cubicBezTo>
                  <a:pt x="668542" y="3430994"/>
                  <a:pt x="674927" y="3439508"/>
                  <a:pt x="670671" y="3439508"/>
                </a:cubicBezTo>
                <a:cubicBezTo>
                  <a:pt x="660029" y="3424609"/>
                  <a:pt x="647260" y="3448021"/>
                  <a:pt x="640875" y="3454406"/>
                </a:cubicBezTo>
                <a:cubicBezTo>
                  <a:pt x="643003" y="3454406"/>
                  <a:pt x="647260" y="3454406"/>
                  <a:pt x="647260" y="3458663"/>
                </a:cubicBezTo>
                <a:cubicBezTo>
                  <a:pt x="636618" y="3458663"/>
                  <a:pt x="645131" y="3460792"/>
                  <a:pt x="640875" y="3465048"/>
                </a:cubicBezTo>
                <a:cubicBezTo>
                  <a:pt x="640875" y="3465048"/>
                  <a:pt x="640875" y="3465048"/>
                  <a:pt x="630234" y="3465048"/>
                </a:cubicBezTo>
                <a:cubicBezTo>
                  <a:pt x="630234" y="3456535"/>
                  <a:pt x="623849" y="3458663"/>
                  <a:pt x="621721" y="3454406"/>
                </a:cubicBezTo>
                <a:cubicBezTo>
                  <a:pt x="630234" y="3450150"/>
                  <a:pt x="632362" y="3450150"/>
                  <a:pt x="632362" y="3439508"/>
                </a:cubicBezTo>
                <a:cubicBezTo>
                  <a:pt x="647260" y="3441636"/>
                  <a:pt x="638747" y="3435251"/>
                  <a:pt x="653645" y="3435251"/>
                </a:cubicBezTo>
                <a:cubicBezTo>
                  <a:pt x="647260" y="3433122"/>
                  <a:pt x="647260" y="3424609"/>
                  <a:pt x="651516" y="3422480"/>
                </a:cubicBezTo>
                <a:cubicBezTo>
                  <a:pt x="653645" y="3426737"/>
                  <a:pt x="653645" y="3430994"/>
                  <a:pt x="657901" y="3430994"/>
                </a:cubicBezTo>
                <a:cubicBezTo>
                  <a:pt x="655773" y="3426737"/>
                  <a:pt x="666414" y="3435251"/>
                  <a:pt x="664286" y="3426737"/>
                </a:cubicBezTo>
                <a:cubicBezTo>
                  <a:pt x="660029" y="3420352"/>
                  <a:pt x="653645" y="3420352"/>
                  <a:pt x="651516" y="3411838"/>
                </a:cubicBezTo>
                <a:cubicBezTo>
                  <a:pt x="660029" y="3411838"/>
                  <a:pt x="657901" y="3424609"/>
                  <a:pt x="668542" y="3422480"/>
                </a:cubicBezTo>
                <a:cubicBezTo>
                  <a:pt x="662158" y="3409710"/>
                  <a:pt x="685569" y="3418223"/>
                  <a:pt x="679184" y="3403325"/>
                </a:cubicBezTo>
                <a:cubicBezTo>
                  <a:pt x="672799" y="3401196"/>
                  <a:pt x="664286" y="3403325"/>
                  <a:pt x="662158" y="3396939"/>
                </a:cubicBezTo>
                <a:cubicBezTo>
                  <a:pt x="672799" y="3399068"/>
                  <a:pt x="672799" y="3396939"/>
                  <a:pt x="681312" y="3403325"/>
                </a:cubicBezTo>
                <a:cubicBezTo>
                  <a:pt x="677056" y="3384169"/>
                  <a:pt x="694082" y="3379912"/>
                  <a:pt x="702595" y="3369270"/>
                </a:cubicBezTo>
                <a:cubicBezTo>
                  <a:pt x="700466" y="3369270"/>
                  <a:pt x="700466" y="3367142"/>
                  <a:pt x="698338" y="3365013"/>
                </a:cubicBezTo>
                <a:cubicBezTo>
                  <a:pt x="694082" y="3365013"/>
                  <a:pt x="698338" y="3371398"/>
                  <a:pt x="691953" y="3369270"/>
                </a:cubicBezTo>
                <a:cubicBezTo>
                  <a:pt x="689825" y="3358628"/>
                  <a:pt x="704723" y="3367142"/>
                  <a:pt x="706851" y="3362885"/>
                </a:cubicBezTo>
                <a:cubicBezTo>
                  <a:pt x="702595" y="3358628"/>
                  <a:pt x="700466" y="3356500"/>
                  <a:pt x="704723" y="3352243"/>
                </a:cubicBezTo>
                <a:cubicBezTo>
                  <a:pt x="704723" y="3362885"/>
                  <a:pt x="711108" y="3354371"/>
                  <a:pt x="719621" y="3356500"/>
                </a:cubicBezTo>
                <a:cubicBezTo>
                  <a:pt x="717493" y="3343729"/>
                  <a:pt x="743032" y="3330959"/>
                  <a:pt x="734519" y="3316060"/>
                </a:cubicBezTo>
                <a:cubicBezTo>
                  <a:pt x="730262" y="3324573"/>
                  <a:pt x="723877" y="3335216"/>
                  <a:pt x="721749" y="3345858"/>
                </a:cubicBezTo>
                <a:cubicBezTo>
                  <a:pt x="721749" y="3345858"/>
                  <a:pt x="721749" y="3343729"/>
                  <a:pt x="719621" y="3343729"/>
                </a:cubicBezTo>
                <a:cubicBezTo>
                  <a:pt x="719621" y="3341601"/>
                  <a:pt x="717493" y="3341601"/>
                  <a:pt x="715364" y="3339472"/>
                </a:cubicBezTo>
                <a:cubicBezTo>
                  <a:pt x="717493" y="3339472"/>
                  <a:pt x="717493" y="3337344"/>
                  <a:pt x="719621" y="3337344"/>
                </a:cubicBezTo>
                <a:cubicBezTo>
                  <a:pt x="719621" y="3335216"/>
                  <a:pt x="717493" y="3335216"/>
                  <a:pt x="717493" y="3335216"/>
                </a:cubicBezTo>
                <a:cubicBezTo>
                  <a:pt x="719621" y="3333087"/>
                  <a:pt x="721749" y="3322445"/>
                  <a:pt x="726006" y="3326702"/>
                </a:cubicBezTo>
                <a:cubicBezTo>
                  <a:pt x="728134" y="3324573"/>
                  <a:pt x="728134" y="3322445"/>
                  <a:pt x="723877" y="3318188"/>
                </a:cubicBezTo>
                <a:cubicBezTo>
                  <a:pt x="732390" y="3311803"/>
                  <a:pt x="734519" y="3303289"/>
                  <a:pt x="740904" y="3296904"/>
                </a:cubicBezTo>
                <a:cubicBezTo>
                  <a:pt x="740904" y="3303289"/>
                  <a:pt x="738775" y="3307546"/>
                  <a:pt x="736647" y="3313931"/>
                </a:cubicBezTo>
                <a:cubicBezTo>
                  <a:pt x="740904" y="3311803"/>
                  <a:pt x="740904" y="3318188"/>
                  <a:pt x="745160" y="3318188"/>
                </a:cubicBezTo>
                <a:cubicBezTo>
                  <a:pt x="747288" y="3311803"/>
                  <a:pt x="755801" y="3307546"/>
                  <a:pt x="757930" y="3301161"/>
                </a:cubicBezTo>
                <a:cubicBezTo>
                  <a:pt x="760058" y="3299033"/>
                  <a:pt x="760058" y="3296904"/>
                  <a:pt x="760058" y="3296904"/>
                </a:cubicBezTo>
                <a:cubicBezTo>
                  <a:pt x="760058" y="3294776"/>
                  <a:pt x="760058" y="3294776"/>
                  <a:pt x="760058" y="3294776"/>
                </a:cubicBezTo>
                <a:cubicBezTo>
                  <a:pt x="760058" y="3292647"/>
                  <a:pt x="760058" y="3292647"/>
                  <a:pt x="762186" y="3290519"/>
                </a:cubicBezTo>
                <a:cubicBezTo>
                  <a:pt x="760058" y="3290519"/>
                  <a:pt x="757930" y="3288391"/>
                  <a:pt x="757930" y="3288391"/>
                </a:cubicBezTo>
                <a:cubicBezTo>
                  <a:pt x="762186" y="3288391"/>
                  <a:pt x="762186" y="3284134"/>
                  <a:pt x="762186" y="3282005"/>
                </a:cubicBezTo>
                <a:cubicBezTo>
                  <a:pt x="764315" y="3275620"/>
                  <a:pt x="766443" y="3269235"/>
                  <a:pt x="766443" y="3260721"/>
                </a:cubicBezTo>
                <a:cubicBezTo>
                  <a:pt x="770699" y="3267106"/>
                  <a:pt x="762186" y="3273492"/>
                  <a:pt x="770699" y="3273492"/>
                </a:cubicBezTo>
                <a:cubicBezTo>
                  <a:pt x="777084" y="3267106"/>
                  <a:pt x="777084" y="3254336"/>
                  <a:pt x="777084" y="3247951"/>
                </a:cubicBezTo>
                <a:cubicBezTo>
                  <a:pt x="777084" y="3250079"/>
                  <a:pt x="779212" y="3252208"/>
                  <a:pt x="781341" y="3252208"/>
                </a:cubicBezTo>
                <a:cubicBezTo>
                  <a:pt x="777084" y="3243694"/>
                  <a:pt x="785597" y="3243694"/>
                  <a:pt x="785597" y="3237309"/>
                </a:cubicBezTo>
                <a:cubicBezTo>
                  <a:pt x="783469" y="3237309"/>
                  <a:pt x="781341" y="3237309"/>
                  <a:pt x="779212" y="3235180"/>
                </a:cubicBezTo>
                <a:cubicBezTo>
                  <a:pt x="791982" y="3233052"/>
                  <a:pt x="779212" y="3224538"/>
                  <a:pt x="783469" y="3220282"/>
                </a:cubicBezTo>
                <a:cubicBezTo>
                  <a:pt x="785597" y="3224538"/>
                  <a:pt x="787725" y="3224538"/>
                  <a:pt x="791982" y="3224538"/>
                </a:cubicBezTo>
                <a:cubicBezTo>
                  <a:pt x="798367" y="3213896"/>
                  <a:pt x="804752" y="3205383"/>
                  <a:pt x="809008" y="3194741"/>
                </a:cubicBezTo>
                <a:cubicBezTo>
                  <a:pt x="804752" y="3186227"/>
                  <a:pt x="809008" y="3184099"/>
                  <a:pt x="813265" y="3181970"/>
                </a:cubicBezTo>
                <a:cubicBezTo>
                  <a:pt x="813265" y="3179842"/>
                  <a:pt x="813265" y="3177713"/>
                  <a:pt x="813265" y="3175585"/>
                </a:cubicBezTo>
                <a:cubicBezTo>
                  <a:pt x="817521" y="3173457"/>
                  <a:pt x="828163" y="3173457"/>
                  <a:pt x="819650" y="3162814"/>
                </a:cubicBezTo>
                <a:cubicBezTo>
                  <a:pt x="823906" y="3160686"/>
                  <a:pt x="826034" y="3164943"/>
                  <a:pt x="828163" y="3162814"/>
                </a:cubicBezTo>
                <a:cubicBezTo>
                  <a:pt x="823906" y="3154301"/>
                  <a:pt x="832419" y="3139402"/>
                  <a:pt x="843060" y="3135145"/>
                </a:cubicBezTo>
                <a:cubicBezTo>
                  <a:pt x="843060" y="3133017"/>
                  <a:pt x="843060" y="3130888"/>
                  <a:pt x="840932" y="3126632"/>
                </a:cubicBezTo>
                <a:cubicBezTo>
                  <a:pt x="838804" y="3130888"/>
                  <a:pt x="832419" y="3133017"/>
                  <a:pt x="826034" y="3126632"/>
                </a:cubicBezTo>
                <a:cubicBezTo>
                  <a:pt x="819650" y="3137274"/>
                  <a:pt x="821778" y="3154301"/>
                  <a:pt x="806880" y="3158558"/>
                </a:cubicBezTo>
                <a:cubicBezTo>
                  <a:pt x="802623" y="3158558"/>
                  <a:pt x="804752" y="3150044"/>
                  <a:pt x="798367" y="3147916"/>
                </a:cubicBezTo>
                <a:cubicBezTo>
                  <a:pt x="800495" y="3152172"/>
                  <a:pt x="798367" y="3158558"/>
                  <a:pt x="804752" y="3158558"/>
                </a:cubicBezTo>
                <a:cubicBezTo>
                  <a:pt x="800495" y="3175585"/>
                  <a:pt x="779212" y="3177713"/>
                  <a:pt x="779212" y="3194741"/>
                </a:cubicBezTo>
                <a:cubicBezTo>
                  <a:pt x="772828" y="3190484"/>
                  <a:pt x="766443" y="3196869"/>
                  <a:pt x="774956" y="3203254"/>
                </a:cubicBezTo>
                <a:cubicBezTo>
                  <a:pt x="770699" y="3205383"/>
                  <a:pt x="768571" y="3201126"/>
                  <a:pt x="766443" y="3198997"/>
                </a:cubicBezTo>
                <a:cubicBezTo>
                  <a:pt x="764315" y="3207511"/>
                  <a:pt x="751545" y="3207511"/>
                  <a:pt x="760058" y="3218153"/>
                </a:cubicBezTo>
                <a:cubicBezTo>
                  <a:pt x="755801" y="3222410"/>
                  <a:pt x="751545" y="3226667"/>
                  <a:pt x="747288" y="3228795"/>
                </a:cubicBezTo>
                <a:cubicBezTo>
                  <a:pt x="728134" y="3224538"/>
                  <a:pt x="723877" y="3260721"/>
                  <a:pt x="698338" y="3262850"/>
                </a:cubicBezTo>
                <a:cubicBezTo>
                  <a:pt x="702595" y="3286262"/>
                  <a:pt x="666414" y="3282005"/>
                  <a:pt x="670671" y="3307546"/>
                </a:cubicBezTo>
                <a:cubicBezTo>
                  <a:pt x="662158" y="3305418"/>
                  <a:pt x="668542" y="3313931"/>
                  <a:pt x="662158" y="3311803"/>
                </a:cubicBezTo>
                <a:cubicBezTo>
                  <a:pt x="660029" y="3299033"/>
                  <a:pt x="674927" y="3292647"/>
                  <a:pt x="679184" y="3277749"/>
                </a:cubicBezTo>
                <a:cubicBezTo>
                  <a:pt x="674927" y="3275620"/>
                  <a:pt x="672799" y="3271363"/>
                  <a:pt x="668542" y="3269235"/>
                </a:cubicBezTo>
                <a:cubicBezTo>
                  <a:pt x="664286" y="3271363"/>
                  <a:pt x="662158" y="3275620"/>
                  <a:pt x="666414" y="3282005"/>
                </a:cubicBezTo>
                <a:cubicBezTo>
                  <a:pt x="657901" y="3284134"/>
                  <a:pt x="662158" y="3269235"/>
                  <a:pt x="653645" y="3273492"/>
                </a:cubicBezTo>
                <a:cubicBezTo>
                  <a:pt x="660029" y="3279877"/>
                  <a:pt x="645131" y="3286262"/>
                  <a:pt x="657901" y="3290519"/>
                </a:cubicBezTo>
                <a:cubicBezTo>
                  <a:pt x="647260" y="3292647"/>
                  <a:pt x="653645" y="3303289"/>
                  <a:pt x="645131" y="3301161"/>
                </a:cubicBezTo>
                <a:cubicBezTo>
                  <a:pt x="655773" y="3305418"/>
                  <a:pt x="651516" y="3307546"/>
                  <a:pt x="657901" y="3313931"/>
                </a:cubicBezTo>
                <a:cubicBezTo>
                  <a:pt x="645131" y="3316060"/>
                  <a:pt x="645131" y="3324573"/>
                  <a:pt x="647260" y="3330959"/>
                </a:cubicBezTo>
                <a:cubicBezTo>
                  <a:pt x="640875" y="3333087"/>
                  <a:pt x="640875" y="3326702"/>
                  <a:pt x="636618" y="3326702"/>
                </a:cubicBezTo>
                <a:cubicBezTo>
                  <a:pt x="634490" y="3335216"/>
                  <a:pt x="623849" y="3347986"/>
                  <a:pt x="615336" y="3345858"/>
                </a:cubicBezTo>
                <a:cubicBezTo>
                  <a:pt x="621721" y="3343729"/>
                  <a:pt x="619592" y="3333087"/>
                  <a:pt x="625977" y="3328830"/>
                </a:cubicBezTo>
                <a:cubicBezTo>
                  <a:pt x="619592" y="3328830"/>
                  <a:pt x="617464" y="3322445"/>
                  <a:pt x="608951" y="3324573"/>
                </a:cubicBezTo>
                <a:cubicBezTo>
                  <a:pt x="615336" y="3328830"/>
                  <a:pt x="608951" y="3330959"/>
                  <a:pt x="613207" y="3337344"/>
                </a:cubicBezTo>
                <a:cubicBezTo>
                  <a:pt x="602566" y="3328830"/>
                  <a:pt x="577027" y="3347986"/>
                  <a:pt x="581283" y="3360756"/>
                </a:cubicBezTo>
                <a:cubicBezTo>
                  <a:pt x="574899" y="3362885"/>
                  <a:pt x="579155" y="3352243"/>
                  <a:pt x="572770" y="3356500"/>
                </a:cubicBezTo>
                <a:cubicBezTo>
                  <a:pt x="572770" y="3358628"/>
                  <a:pt x="570642" y="3358628"/>
                  <a:pt x="570642" y="3360756"/>
                </a:cubicBezTo>
                <a:cubicBezTo>
                  <a:pt x="577027" y="3365013"/>
                  <a:pt x="577027" y="3371398"/>
                  <a:pt x="587668" y="3369270"/>
                </a:cubicBezTo>
                <a:cubicBezTo>
                  <a:pt x="583412" y="3371398"/>
                  <a:pt x="581283" y="3375655"/>
                  <a:pt x="579155" y="3377784"/>
                </a:cubicBezTo>
                <a:cubicBezTo>
                  <a:pt x="585540" y="3382041"/>
                  <a:pt x="587668" y="3373527"/>
                  <a:pt x="591925" y="3377784"/>
                </a:cubicBezTo>
                <a:cubicBezTo>
                  <a:pt x="581283" y="3377784"/>
                  <a:pt x="589796" y="3388426"/>
                  <a:pt x="579155" y="3386297"/>
                </a:cubicBezTo>
                <a:cubicBezTo>
                  <a:pt x="572770" y="3379912"/>
                  <a:pt x="579155" y="3377784"/>
                  <a:pt x="572770" y="3373527"/>
                </a:cubicBezTo>
                <a:cubicBezTo>
                  <a:pt x="564257" y="3373527"/>
                  <a:pt x="568514" y="3382041"/>
                  <a:pt x="562129" y="3384169"/>
                </a:cubicBezTo>
                <a:cubicBezTo>
                  <a:pt x="560001" y="3377784"/>
                  <a:pt x="551488" y="3379912"/>
                  <a:pt x="549359" y="3375655"/>
                </a:cubicBezTo>
                <a:cubicBezTo>
                  <a:pt x="551488" y="3371398"/>
                  <a:pt x="553616" y="3360756"/>
                  <a:pt x="545103" y="3360756"/>
                </a:cubicBezTo>
                <a:cubicBezTo>
                  <a:pt x="542975" y="3360756"/>
                  <a:pt x="549359" y="3371398"/>
                  <a:pt x="545103" y="3373527"/>
                </a:cubicBezTo>
                <a:cubicBezTo>
                  <a:pt x="542975" y="3365013"/>
                  <a:pt x="532333" y="3375655"/>
                  <a:pt x="532333" y="3367142"/>
                </a:cubicBezTo>
                <a:cubicBezTo>
                  <a:pt x="528077" y="3369270"/>
                  <a:pt x="525948" y="3379912"/>
                  <a:pt x="538718" y="3379912"/>
                </a:cubicBezTo>
                <a:cubicBezTo>
                  <a:pt x="530205" y="3371398"/>
                  <a:pt x="540846" y="3379912"/>
                  <a:pt x="547231" y="3379912"/>
                </a:cubicBezTo>
                <a:cubicBezTo>
                  <a:pt x="547231" y="3377784"/>
                  <a:pt x="545103" y="3375655"/>
                  <a:pt x="547231" y="3375655"/>
                </a:cubicBezTo>
                <a:cubicBezTo>
                  <a:pt x="549359" y="3379912"/>
                  <a:pt x="551488" y="3379912"/>
                  <a:pt x="553616" y="3384169"/>
                </a:cubicBezTo>
                <a:cubicBezTo>
                  <a:pt x="549359" y="3388426"/>
                  <a:pt x="545103" y="3379912"/>
                  <a:pt x="536590" y="3382041"/>
                </a:cubicBezTo>
                <a:cubicBezTo>
                  <a:pt x="536590" y="3384169"/>
                  <a:pt x="534461" y="3386297"/>
                  <a:pt x="536590" y="3390554"/>
                </a:cubicBezTo>
                <a:cubicBezTo>
                  <a:pt x="540846" y="3392683"/>
                  <a:pt x="542975" y="3384169"/>
                  <a:pt x="545103" y="3390554"/>
                </a:cubicBezTo>
                <a:cubicBezTo>
                  <a:pt x="536590" y="3394811"/>
                  <a:pt x="536590" y="3405453"/>
                  <a:pt x="523820" y="3409710"/>
                </a:cubicBezTo>
                <a:cubicBezTo>
                  <a:pt x="528077" y="3396939"/>
                  <a:pt x="523820" y="3390554"/>
                  <a:pt x="528077" y="3379912"/>
                </a:cubicBezTo>
                <a:cubicBezTo>
                  <a:pt x="525948" y="3379912"/>
                  <a:pt x="525948" y="3377784"/>
                  <a:pt x="523820" y="3377784"/>
                </a:cubicBezTo>
                <a:cubicBezTo>
                  <a:pt x="517435" y="3386297"/>
                  <a:pt x="517435" y="3401196"/>
                  <a:pt x="511051" y="3409710"/>
                </a:cubicBezTo>
                <a:cubicBezTo>
                  <a:pt x="506794" y="3409710"/>
                  <a:pt x="504666" y="3405453"/>
                  <a:pt x="502537" y="3405453"/>
                </a:cubicBezTo>
                <a:cubicBezTo>
                  <a:pt x="502537" y="3407581"/>
                  <a:pt x="500409" y="3407581"/>
                  <a:pt x="500409" y="3409710"/>
                </a:cubicBezTo>
                <a:cubicBezTo>
                  <a:pt x="502537" y="3411838"/>
                  <a:pt x="506794" y="3411838"/>
                  <a:pt x="506794" y="3413967"/>
                </a:cubicBezTo>
                <a:cubicBezTo>
                  <a:pt x="504666" y="3418223"/>
                  <a:pt x="502537" y="3426737"/>
                  <a:pt x="494024" y="3422480"/>
                </a:cubicBezTo>
                <a:cubicBezTo>
                  <a:pt x="491896" y="3430994"/>
                  <a:pt x="496153" y="3454406"/>
                  <a:pt x="483383" y="3450150"/>
                </a:cubicBezTo>
                <a:cubicBezTo>
                  <a:pt x="485511" y="3448021"/>
                  <a:pt x="483383" y="3437379"/>
                  <a:pt x="485511" y="3422480"/>
                </a:cubicBezTo>
                <a:cubicBezTo>
                  <a:pt x="476998" y="3428865"/>
                  <a:pt x="481255" y="3443764"/>
                  <a:pt x="468485" y="3445893"/>
                </a:cubicBezTo>
                <a:cubicBezTo>
                  <a:pt x="476998" y="3443764"/>
                  <a:pt x="476998" y="3454406"/>
                  <a:pt x="483383" y="3456535"/>
                </a:cubicBezTo>
                <a:cubicBezTo>
                  <a:pt x="479126" y="3456535"/>
                  <a:pt x="483383" y="3460792"/>
                  <a:pt x="476998" y="3460792"/>
                </a:cubicBezTo>
                <a:cubicBezTo>
                  <a:pt x="479126" y="3454406"/>
                  <a:pt x="472742" y="3448021"/>
                  <a:pt x="464229" y="3445893"/>
                </a:cubicBezTo>
                <a:cubicBezTo>
                  <a:pt x="468485" y="3456535"/>
                  <a:pt x="462100" y="3456535"/>
                  <a:pt x="453587" y="3454406"/>
                </a:cubicBezTo>
                <a:cubicBezTo>
                  <a:pt x="453587" y="3475690"/>
                  <a:pt x="438689" y="3475690"/>
                  <a:pt x="434433" y="3490589"/>
                </a:cubicBezTo>
                <a:cubicBezTo>
                  <a:pt x="423792" y="3482076"/>
                  <a:pt x="440818" y="3475690"/>
                  <a:pt x="430176" y="3467177"/>
                </a:cubicBezTo>
                <a:cubicBezTo>
                  <a:pt x="419535" y="3471434"/>
                  <a:pt x="425920" y="3488461"/>
                  <a:pt x="406765" y="3486333"/>
                </a:cubicBezTo>
                <a:cubicBezTo>
                  <a:pt x="406765" y="3496975"/>
                  <a:pt x="398252" y="3501231"/>
                  <a:pt x="393996" y="3507617"/>
                </a:cubicBezTo>
                <a:cubicBezTo>
                  <a:pt x="393996" y="3511873"/>
                  <a:pt x="398252" y="3514002"/>
                  <a:pt x="400381" y="3520387"/>
                </a:cubicBezTo>
                <a:cubicBezTo>
                  <a:pt x="396124" y="3520387"/>
                  <a:pt x="391867" y="3520387"/>
                  <a:pt x="393996" y="3522515"/>
                </a:cubicBezTo>
                <a:cubicBezTo>
                  <a:pt x="400381" y="3522515"/>
                  <a:pt x="402509" y="3524644"/>
                  <a:pt x="400381" y="3528901"/>
                </a:cubicBezTo>
                <a:cubicBezTo>
                  <a:pt x="387611" y="3528901"/>
                  <a:pt x="391867" y="3520387"/>
                  <a:pt x="391867" y="3514002"/>
                </a:cubicBezTo>
                <a:cubicBezTo>
                  <a:pt x="385483" y="3520387"/>
                  <a:pt x="387611" y="3507617"/>
                  <a:pt x="381226" y="3509745"/>
                </a:cubicBezTo>
                <a:cubicBezTo>
                  <a:pt x="385483" y="3516130"/>
                  <a:pt x="385483" y="3524644"/>
                  <a:pt x="376970" y="3518259"/>
                </a:cubicBezTo>
                <a:cubicBezTo>
                  <a:pt x="376970" y="3509745"/>
                  <a:pt x="372713" y="3505488"/>
                  <a:pt x="381226" y="3501231"/>
                </a:cubicBezTo>
                <a:cubicBezTo>
                  <a:pt x="379098" y="3501231"/>
                  <a:pt x="376970" y="3499103"/>
                  <a:pt x="374841" y="3499103"/>
                </a:cubicBezTo>
                <a:cubicBezTo>
                  <a:pt x="368457" y="3499103"/>
                  <a:pt x="372713" y="3511873"/>
                  <a:pt x="366328" y="3505488"/>
                </a:cubicBezTo>
                <a:cubicBezTo>
                  <a:pt x="368457" y="3494846"/>
                  <a:pt x="381226" y="3492718"/>
                  <a:pt x="381226" y="3482076"/>
                </a:cubicBezTo>
                <a:cubicBezTo>
                  <a:pt x="379098" y="3479947"/>
                  <a:pt x="372713" y="3482076"/>
                  <a:pt x="372713" y="3477819"/>
                </a:cubicBezTo>
                <a:cubicBezTo>
                  <a:pt x="379098" y="3479947"/>
                  <a:pt x="374841" y="3471434"/>
                  <a:pt x="383354" y="3473562"/>
                </a:cubicBezTo>
                <a:cubicBezTo>
                  <a:pt x="385483" y="3475690"/>
                  <a:pt x="385483" y="3479947"/>
                  <a:pt x="387611" y="3479947"/>
                </a:cubicBezTo>
                <a:cubicBezTo>
                  <a:pt x="391867" y="3475690"/>
                  <a:pt x="393996" y="3462920"/>
                  <a:pt x="387611" y="3460792"/>
                </a:cubicBezTo>
                <a:cubicBezTo>
                  <a:pt x="393996" y="3462920"/>
                  <a:pt x="393996" y="3456535"/>
                  <a:pt x="400381" y="3458663"/>
                </a:cubicBezTo>
                <a:cubicBezTo>
                  <a:pt x="404637" y="3467177"/>
                  <a:pt x="389739" y="3462920"/>
                  <a:pt x="393996" y="3471434"/>
                </a:cubicBezTo>
                <a:cubicBezTo>
                  <a:pt x="404637" y="3469305"/>
                  <a:pt x="402509" y="3465048"/>
                  <a:pt x="419535" y="3467177"/>
                </a:cubicBezTo>
                <a:cubicBezTo>
                  <a:pt x="417407" y="3465048"/>
                  <a:pt x="417407" y="3462920"/>
                  <a:pt x="419535" y="3460792"/>
                </a:cubicBezTo>
                <a:cubicBezTo>
                  <a:pt x="413150" y="3456535"/>
                  <a:pt x="415278" y="3460792"/>
                  <a:pt x="408894" y="3460792"/>
                </a:cubicBezTo>
                <a:cubicBezTo>
                  <a:pt x="408894" y="3456535"/>
                  <a:pt x="406765" y="3456535"/>
                  <a:pt x="404637" y="3454406"/>
                </a:cubicBezTo>
                <a:cubicBezTo>
                  <a:pt x="400381" y="3448021"/>
                  <a:pt x="408894" y="3445893"/>
                  <a:pt x="406765" y="3439508"/>
                </a:cubicBezTo>
                <a:cubicBezTo>
                  <a:pt x="398252" y="3435251"/>
                  <a:pt x="398252" y="3450150"/>
                  <a:pt x="393996" y="3439508"/>
                </a:cubicBezTo>
                <a:cubicBezTo>
                  <a:pt x="400381" y="3435251"/>
                  <a:pt x="408894" y="3422480"/>
                  <a:pt x="415278" y="3424609"/>
                </a:cubicBezTo>
                <a:cubicBezTo>
                  <a:pt x="411022" y="3424609"/>
                  <a:pt x="413150" y="3430994"/>
                  <a:pt x="413150" y="3435251"/>
                </a:cubicBezTo>
                <a:cubicBezTo>
                  <a:pt x="428048" y="3433122"/>
                  <a:pt x="428048" y="3416095"/>
                  <a:pt x="438689" y="3416095"/>
                </a:cubicBezTo>
                <a:cubicBezTo>
                  <a:pt x="436561" y="3411838"/>
                  <a:pt x="434433" y="3411838"/>
                  <a:pt x="430176" y="3411838"/>
                </a:cubicBezTo>
                <a:cubicBezTo>
                  <a:pt x="425920" y="3403325"/>
                  <a:pt x="430176" y="3401196"/>
                  <a:pt x="432304" y="3396939"/>
                </a:cubicBezTo>
                <a:cubicBezTo>
                  <a:pt x="449331" y="3396939"/>
                  <a:pt x="451459" y="3382041"/>
                  <a:pt x="457844" y="3367142"/>
                </a:cubicBezTo>
                <a:cubicBezTo>
                  <a:pt x="459972" y="3371398"/>
                  <a:pt x="453587" y="3375655"/>
                  <a:pt x="459972" y="3377784"/>
                </a:cubicBezTo>
                <a:cubicBezTo>
                  <a:pt x="470613" y="3377784"/>
                  <a:pt x="462100" y="3365013"/>
                  <a:pt x="468485" y="3362885"/>
                </a:cubicBezTo>
                <a:cubicBezTo>
                  <a:pt x="470613" y="3365013"/>
                  <a:pt x="470613" y="3371398"/>
                  <a:pt x="476998" y="3369270"/>
                </a:cubicBezTo>
                <a:cubicBezTo>
                  <a:pt x="474870" y="3367142"/>
                  <a:pt x="474870" y="3362885"/>
                  <a:pt x="474870" y="3360756"/>
                </a:cubicBezTo>
                <a:cubicBezTo>
                  <a:pt x="489768" y="3360756"/>
                  <a:pt x="474870" y="3339472"/>
                  <a:pt x="481255" y="3333087"/>
                </a:cubicBezTo>
                <a:cubicBezTo>
                  <a:pt x="496153" y="3335216"/>
                  <a:pt x="500409" y="3318188"/>
                  <a:pt x="489768" y="3311803"/>
                </a:cubicBezTo>
                <a:cubicBezTo>
                  <a:pt x="487640" y="3313931"/>
                  <a:pt x="489768" y="3326702"/>
                  <a:pt x="483383" y="3318188"/>
                </a:cubicBezTo>
                <a:cubicBezTo>
                  <a:pt x="489768" y="3316060"/>
                  <a:pt x="476998" y="3316060"/>
                  <a:pt x="476998" y="3311803"/>
                </a:cubicBezTo>
                <a:cubicBezTo>
                  <a:pt x="483383" y="3311803"/>
                  <a:pt x="489768" y="3309675"/>
                  <a:pt x="494024" y="3307546"/>
                </a:cubicBezTo>
                <a:cubicBezTo>
                  <a:pt x="500409" y="3318188"/>
                  <a:pt x="498281" y="3316060"/>
                  <a:pt x="498281" y="3324573"/>
                </a:cubicBezTo>
                <a:cubicBezTo>
                  <a:pt x="511051" y="3318188"/>
                  <a:pt x="517435" y="3305418"/>
                  <a:pt x="515307" y="3296904"/>
                </a:cubicBezTo>
                <a:cubicBezTo>
                  <a:pt x="515307" y="3301161"/>
                  <a:pt x="525948" y="3296904"/>
                  <a:pt x="528077" y="3294776"/>
                </a:cubicBezTo>
                <a:cubicBezTo>
                  <a:pt x="517435" y="3286262"/>
                  <a:pt x="536590" y="3286262"/>
                  <a:pt x="536590" y="3279877"/>
                </a:cubicBezTo>
                <a:cubicBezTo>
                  <a:pt x="534461" y="3277749"/>
                  <a:pt x="528077" y="3267106"/>
                  <a:pt x="532333" y="3264978"/>
                </a:cubicBezTo>
                <a:cubicBezTo>
                  <a:pt x="536590" y="3269235"/>
                  <a:pt x="538718" y="3273492"/>
                  <a:pt x="545103" y="3273492"/>
                </a:cubicBezTo>
                <a:cubicBezTo>
                  <a:pt x="542975" y="3260721"/>
                  <a:pt x="560001" y="3271363"/>
                  <a:pt x="555744" y="3256464"/>
                </a:cubicBezTo>
                <a:cubicBezTo>
                  <a:pt x="551488" y="3260721"/>
                  <a:pt x="549359" y="3254336"/>
                  <a:pt x="547231" y="3252208"/>
                </a:cubicBezTo>
                <a:cubicBezTo>
                  <a:pt x="551488" y="3247951"/>
                  <a:pt x="557872" y="3235180"/>
                  <a:pt x="562129" y="3247951"/>
                </a:cubicBezTo>
                <a:cubicBezTo>
                  <a:pt x="560001" y="3237309"/>
                  <a:pt x="564257" y="3222410"/>
                  <a:pt x="577027" y="3218153"/>
                </a:cubicBezTo>
                <a:cubicBezTo>
                  <a:pt x="577027" y="3216025"/>
                  <a:pt x="574899" y="3211768"/>
                  <a:pt x="574899" y="3209639"/>
                </a:cubicBezTo>
                <a:cubicBezTo>
                  <a:pt x="583412" y="3205383"/>
                  <a:pt x="579155" y="3218153"/>
                  <a:pt x="583412" y="3218153"/>
                </a:cubicBezTo>
                <a:cubicBezTo>
                  <a:pt x="589796" y="3207511"/>
                  <a:pt x="585540" y="3198997"/>
                  <a:pt x="594053" y="3190484"/>
                </a:cubicBezTo>
                <a:cubicBezTo>
                  <a:pt x="587668" y="3188355"/>
                  <a:pt x="591925" y="3196869"/>
                  <a:pt x="583412" y="3194741"/>
                </a:cubicBezTo>
                <a:cubicBezTo>
                  <a:pt x="589796" y="3190484"/>
                  <a:pt x="591925" y="3173457"/>
                  <a:pt x="600438" y="3177713"/>
                </a:cubicBezTo>
                <a:cubicBezTo>
                  <a:pt x="596181" y="3177713"/>
                  <a:pt x="594053" y="3186227"/>
                  <a:pt x="598310" y="3186227"/>
                </a:cubicBezTo>
                <a:cubicBezTo>
                  <a:pt x="602566" y="3181970"/>
                  <a:pt x="608951" y="3179842"/>
                  <a:pt x="606823" y="3169200"/>
                </a:cubicBezTo>
                <a:cubicBezTo>
                  <a:pt x="602566" y="3171328"/>
                  <a:pt x="600438" y="3175585"/>
                  <a:pt x="598310" y="3169200"/>
                </a:cubicBezTo>
                <a:cubicBezTo>
                  <a:pt x="602566" y="3167071"/>
                  <a:pt x="602566" y="3158558"/>
                  <a:pt x="608951" y="3167071"/>
                </a:cubicBezTo>
                <a:cubicBezTo>
                  <a:pt x="600438" y="3158558"/>
                  <a:pt x="608951" y="3158558"/>
                  <a:pt x="608951" y="3152172"/>
                </a:cubicBezTo>
                <a:cubicBezTo>
                  <a:pt x="602566" y="3152172"/>
                  <a:pt x="600438" y="3156429"/>
                  <a:pt x="594053" y="3154301"/>
                </a:cubicBezTo>
                <a:cubicBezTo>
                  <a:pt x="596181" y="3158558"/>
                  <a:pt x="589796" y="3158558"/>
                  <a:pt x="594053" y="3164943"/>
                </a:cubicBezTo>
                <a:cubicBezTo>
                  <a:pt x="568514" y="3158558"/>
                  <a:pt x="581283" y="3192612"/>
                  <a:pt x="555744" y="3192612"/>
                </a:cubicBezTo>
                <a:cubicBezTo>
                  <a:pt x="557872" y="3203254"/>
                  <a:pt x="540846" y="3201126"/>
                  <a:pt x="545103" y="3213896"/>
                </a:cubicBezTo>
                <a:cubicBezTo>
                  <a:pt x="532333" y="3222410"/>
                  <a:pt x="521692" y="3233052"/>
                  <a:pt x="515307" y="3245822"/>
                </a:cubicBezTo>
                <a:cubicBezTo>
                  <a:pt x="513179" y="3243694"/>
                  <a:pt x="506794" y="3243694"/>
                  <a:pt x="504666" y="3239437"/>
                </a:cubicBezTo>
                <a:cubicBezTo>
                  <a:pt x="502537" y="3243694"/>
                  <a:pt x="496153" y="3241566"/>
                  <a:pt x="498281" y="3247951"/>
                </a:cubicBezTo>
                <a:cubicBezTo>
                  <a:pt x="489768" y="3250079"/>
                  <a:pt x="485511" y="3243694"/>
                  <a:pt x="481255" y="3241566"/>
                </a:cubicBezTo>
                <a:cubicBezTo>
                  <a:pt x="481255" y="3247951"/>
                  <a:pt x="483383" y="3254336"/>
                  <a:pt x="487640" y="3256464"/>
                </a:cubicBezTo>
                <a:cubicBezTo>
                  <a:pt x="481255" y="3262850"/>
                  <a:pt x="472742" y="3260721"/>
                  <a:pt x="470613" y="3260721"/>
                </a:cubicBezTo>
                <a:cubicBezTo>
                  <a:pt x="472742" y="3267106"/>
                  <a:pt x="474870" y="3269235"/>
                  <a:pt x="470613" y="3271363"/>
                </a:cubicBezTo>
                <a:cubicBezTo>
                  <a:pt x="464229" y="3264978"/>
                  <a:pt x="470613" y="3258593"/>
                  <a:pt x="462100" y="3256464"/>
                </a:cubicBezTo>
                <a:cubicBezTo>
                  <a:pt x="462100" y="3262850"/>
                  <a:pt x="459972" y="3271363"/>
                  <a:pt x="451459" y="3264978"/>
                </a:cubicBezTo>
                <a:cubicBezTo>
                  <a:pt x="453587" y="3271363"/>
                  <a:pt x="449331" y="3271363"/>
                  <a:pt x="449331" y="3275620"/>
                </a:cubicBezTo>
                <a:cubicBezTo>
                  <a:pt x="455715" y="3277749"/>
                  <a:pt x="459972" y="3282005"/>
                  <a:pt x="459972" y="3288391"/>
                </a:cubicBezTo>
                <a:cubicBezTo>
                  <a:pt x="451459" y="3288391"/>
                  <a:pt x="457844" y="3284134"/>
                  <a:pt x="449331" y="3282005"/>
                </a:cubicBezTo>
                <a:cubicBezTo>
                  <a:pt x="449331" y="3292647"/>
                  <a:pt x="438689" y="3290519"/>
                  <a:pt x="434433" y="3299033"/>
                </a:cubicBezTo>
                <a:cubicBezTo>
                  <a:pt x="432304" y="3290519"/>
                  <a:pt x="434433" y="3288391"/>
                  <a:pt x="425920" y="3284134"/>
                </a:cubicBezTo>
                <a:cubicBezTo>
                  <a:pt x="430176" y="3286262"/>
                  <a:pt x="423792" y="3277749"/>
                  <a:pt x="423792" y="3273492"/>
                </a:cubicBezTo>
                <a:cubicBezTo>
                  <a:pt x="430176" y="3273492"/>
                  <a:pt x="432304" y="3267106"/>
                  <a:pt x="434433" y="3262850"/>
                </a:cubicBezTo>
                <a:cubicBezTo>
                  <a:pt x="438689" y="3269235"/>
                  <a:pt x="430176" y="3273492"/>
                  <a:pt x="438689" y="3273492"/>
                </a:cubicBezTo>
                <a:cubicBezTo>
                  <a:pt x="436561" y="3269235"/>
                  <a:pt x="440818" y="3269235"/>
                  <a:pt x="442946" y="3267106"/>
                </a:cubicBezTo>
                <a:cubicBezTo>
                  <a:pt x="440818" y="3262850"/>
                  <a:pt x="442946" y="3260721"/>
                  <a:pt x="442946" y="3258593"/>
                </a:cubicBezTo>
                <a:cubicBezTo>
                  <a:pt x="442946" y="3258593"/>
                  <a:pt x="442946" y="3256464"/>
                  <a:pt x="438689" y="3254336"/>
                </a:cubicBezTo>
                <a:cubicBezTo>
                  <a:pt x="434433" y="3258593"/>
                  <a:pt x="428048" y="3262850"/>
                  <a:pt x="425920" y="3269235"/>
                </a:cubicBezTo>
                <a:cubicBezTo>
                  <a:pt x="419535" y="3269235"/>
                  <a:pt x="419535" y="3264978"/>
                  <a:pt x="415278" y="3264978"/>
                </a:cubicBezTo>
                <a:cubicBezTo>
                  <a:pt x="415278" y="3267106"/>
                  <a:pt x="419535" y="3269235"/>
                  <a:pt x="417407" y="3273492"/>
                </a:cubicBezTo>
                <a:cubicBezTo>
                  <a:pt x="413150" y="3271363"/>
                  <a:pt x="411022" y="3267106"/>
                  <a:pt x="406765" y="3267106"/>
                </a:cubicBezTo>
                <a:cubicBezTo>
                  <a:pt x="406765" y="3275620"/>
                  <a:pt x="404637" y="3273492"/>
                  <a:pt x="406765" y="3279877"/>
                </a:cubicBezTo>
                <a:cubicBezTo>
                  <a:pt x="404637" y="3277749"/>
                  <a:pt x="402509" y="3275620"/>
                  <a:pt x="400381" y="3273492"/>
                </a:cubicBezTo>
                <a:cubicBezTo>
                  <a:pt x="396124" y="3277749"/>
                  <a:pt x="391867" y="3284134"/>
                  <a:pt x="385483" y="3286262"/>
                </a:cubicBezTo>
                <a:cubicBezTo>
                  <a:pt x="385483" y="3286262"/>
                  <a:pt x="385483" y="3288391"/>
                  <a:pt x="383354" y="3288391"/>
                </a:cubicBezTo>
                <a:cubicBezTo>
                  <a:pt x="383354" y="3282005"/>
                  <a:pt x="379098" y="3284134"/>
                  <a:pt x="376970" y="3282005"/>
                </a:cubicBezTo>
                <a:cubicBezTo>
                  <a:pt x="376970" y="3282005"/>
                  <a:pt x="376970" y="3284134"/>
                  <a:pt x="376970" y="3284134"/>
                </a:cubicBezTo>
                <a:cubicBezTo>
                  <a:pt x="368457" y="3277749"/>
                  <a:pt x="370585" y="3286262"/>
                  <a:pt x="364200" y="3279877"/>
                </a:cubicBezTo>
                <a:cubicBezTo>
                  <a:pt x="368457" y="3284134"/>
                  <a:pt x="368457" y="3288391"/>
                  <a:pt x="364200" y="3286262"/>
                </a:cubicBezTo>
                <a:cubicBezTo>
                  <a:pt x="362072" y="3279877"/>
                  <a:pt x="357815" y="3273492"/>
                  <a:pt x="349302" y="3271363"/>
                </a:cubicBezTo>
                <a:cubicBezTo>
                  <a:pt x="351430" y="3267106"/>
                  <a:pt x="353559" y="3262850"/>
                  <a:pt x="355687" y="3256464"/>
                </a:cubicBezTo>
                <a:cubicBezTo>
                  <a:pt x="351430" y="3256464"/>
                  <a:pt x="351430" y="3247951"/>
                  <a:pt x="345046" y="3247951"/>
                </a:cubicBezTo>
                <a:cubicBezTo>
                  <a:pt x="349302" y="3262850"/>
                  <a:pt x="345046" y="3267106"/>
                  <a:pt x="340789" y="3273492"/>
                </a:cubicBezTo>
                <a:cubicBezTo>
                  <a:pt x="345046" y="3279877"/>
                  <a:pt x="351430" y="3290519"/>
                  <a:pt x="342917" y="3290519"/>
                </a:cubicBezTo>
                <a:cubicBezTo>
                  <a:pt x="340789" y="3286262"/>
                  <a:pt x="345046" y="3284134"/>
                  <a:pt x="342917" y="3277749"/>
                </a:cubicBezTo>
                <a:cubicBezTo>
                  <a:pt x="338661" y="3275620"/>
                  <a:pt x="332276" y="3273492"/>
                  <a:pt x="330148" y="3273492"/>
                </a:cubicBezTo>
                <a:cubicBezTo>
                  <a:pt x="332276" y="3277749"/>
                  <a:pt x="340789" y="3284134"/>
                  <a:pt x="334404" y="3286262"/>
                </a:cubicBezTo>
                <a:cubicBezTo>
                  <a:pt x="334404" y="3282005"/>
                  <a:pt x="328019" y="3275620"/>
                  <a:pt x="328019" y="3282005"/>
                </a:cubicBezTo>
                <a:cubicBezTo>
                  <a:pt x="328019" y="3288391"/>
                  <a:pt x="334404" y="3288391"/>
                  <a:pt x="334404" y="3296904"/>
                </a:cubicBezTo>
                <a:cubicBezTo>
                  <a:pt x="330148" y="3296904"/>
                  <a:pt x="321635" y="3286262"/>
                  <a:pt x="321635" y="3290519"/>
                </a:cubicBezTo>
                <a:cubicBezTo>
                  <a:pt x="325891" y="3292647"/>
                  <a:pt x="332276" y="3305418"/>
                  <a:pt x="328019" y="3307546"/>
                </a:cubicBezTo>
                <a:cubicBezTo>
                  <a:pt x="321635" y="3305418"/>
                  <a:pt x="325891" y="3301161"/>
                  <a:pt x="321635" y="3299033"/>
                </a:cubicBezTo>
                <a:cubicBezTo>
                  <a:pt x="321635" y="3305418"/>
                  <a:pt x="313122" y="3292647"/>
                  <a:pt x="315250" y="3299033"/>
                </a:cubicBezTo>
                <a:cubicBezTo>
                  <a:pt x="325891" y="3307546"/>
                  <a:pt x="319506" y="3322445"/>
                  <a:pt x="310993" y="3322445"/>
                </a:cubicBezTo>
                <a:cubicBezTo>
                  <a:pt x="313122" y="3326702"/>
                  <a:pt x="317378" y="3330959"/>
                  <a:pt x="319506" y="3333087"/>
                </a:cubicBezTo>
                <a:cubicBezTo>
                  <a:pt x="315250" y="3333087"/>
                  <a:pt x="313122" y="3335216"/>
                  <a:pt x="319506" y="3341601"/>
                </a:cubicBezTo>
                <a:cubicBezTo>
                  <a:pt x="313122" y="3339472"/>
                  <a:pt x="315250" y="3345858"/>
                  <a:pt x="308865" y="3343729"/>
                </a:cubicBezTo>
                <a:cubicBezTo>
                  <a:pt x="306737" y="3335216"/>
                  <a:pt x="308865" y="3320317"/>
                  <a:pt x="313122" y="3316060"/>
                </a:cubicBezTo>
                <a:cubicBezTo>
                  <a:pt x="310993" y="3313931"/>
                  <a:pt x="308865" y="3311803"/>
                  <a:pt x="308865" y="3311803"/>
                </a:cubicBezTo>
                <a:cubicBezTo>
                  <a:pt x="302480" y="3333087"/>
                  <a:pt x="289711" y="3335216"/>
                  <a:pt x="287582" y="3362885"/>
                </a:cubicBezTo>
                <a:cubicBezTo>
                  <a:pt x="281197" y="3360756"/>
                  <a:pt x="281197" y="3365013"/>
                  <a:pt x="276941" y="3362885"/>
                </a:cubicBezTo>
                <a:cubicBezTo>
                  <a:pt x="274813" y="3347986"/>
                  <a:pt x="283326" y="3339472"/>
                  <a:pt x="274813" y="3322445"/>
                </a:cubicBezTo>
                <a:cubicBezTo>
                  <a:pt x="272684" y="3320317"/>
                  <a:pt x="272684" y="3320317"/>
                  <a:pt x="270556" y="3320317"/>
                </a:cubicBezTo>
                <a:cubicBezTo>
                  <a:pt x="268428" y="3337344"/>
                  <a:pt x="272684" y="3365013"/>
                  <a:pt x="253530" y="3358628"/>
                </a:cubicBezTo>
                <a:cubicBezTo>
                  <a:pt x="249273" y="3371398"/>
                  <a:pt x="245017" y="3390554"/>
                  <a:pt x="230119" y="3384169"/>
                </a:cubicBezTo>
                <a:cubicBezTo>
                  <a:pt x="232247" y="3388426"/>
                  <a:pt x="232247" y="3390554"/>
                  <a:pt x="230119" y="3392683"/>
                </a:cubicBezTo>
                <a:cubicBezTo>
                  <a:pt x="230119" y="3386297"/>
                  <a:pt x="227991" y="3384169"/>
                  <a:pt x="221606" y="3382041"/>
                </a:cubicBezTo>
                <a:cubicBezTo>
                  <a:pt x="221606" y="3384169"/>
                  <a:pt x="217349" y="3384169"/>
                  <a:pt x="210965" y="3382041"/>
                </a:cubicBezTo>
                <a:cubicBezTo>
                  <a:pt x="210965" y="3386297"/>
                  <a:pt x="206708" y="3386297"/>
                  <a:pt x="213093" y="3390554"/>
                </a:cubicBezTo>
                <a:cubicBezTo>
                  <a:pt x="213093" y="3388426"/>
                  <a:pt x="213093" y="3384169"/>
                  <a:pt x="215221" y="3384169"/>
                </a:cubicBezTo>
                <a:cubicBezTo>
                  <a:pt x="221606" y="3394811"/>
                  <a:pt x="213093" y="3396939"/>
                  <a:pt x="215221" y="3407581"/>
                </a:cubicBezTo>
                <a:cubicBezTo>
                  <a:pt x="198195" y="3390554"/>
                  <a:pt x="187554" y="3403325"/>
                  <a:pt x="176912" y="3403325"/>
                </a:cubicBezTo>
                <a:cubicBezTo>
                  <a:pt x="172656" y="3394811"/>
                  <a:pt x="162014" y="3394811"/>
                  <a:pt x="155630" y="3392683"/>
                </a:cubicBezTo>
                <a:cubicBezTo>
                  <a:pt x="140732" y="3373527"/>
                  <a:pt x="142860" y="3347986"/>
                  <a:pt x="149245" y="3326702"/>
                </a:cubicBezTo>
                <a:cubicBezTo>
                  <a:pt x="155630" y="3333087"/>
                  <a:pt x="151373" y="3335216"/>
                  <a:pt x="153501" y="3339472"/>
                </a:cubicBezTo>
                <a:cubicBezTo>
                  <a:pt x="162014" y="3339472"/>
                  <a:pt x="155630" y="3324573"/>
                  <a:pt x="164143" y="3322445"/>
                </a:cubicBezTo>
                <a:cubicBezTo>
                  <a:pt x="147116" y="3296904"/>
                  <a:pt x="181169" y="3288391"/>
                  <a:pt x="179041" y="3271363"/>
                </a:cubicBezTo>
                <a:cubicBezTo>
                  <a:pt x="189682" y="3273492"/>
                  <a:pt x="196067" y="3262850"/>
                  <a:pt x="200323" y="3252208"/>
                </a:cubicBezTo>
                <a:cubicBezTo>
                  <a:pt x="198195" y="3252208"/>
                  <a:pt x="196067" y="3250079"/>
                  <a:pt x="196067" y="3247951"/>
                </a:cubicBezTo>
                <a:cubicBezTo>
                  <a:pt x="196067" y="3247951"/>
                  <a:pt x="198195" y="3247951"/>
                  <a:pt x="198195" y="3247951"/>
                </a:cubicBezTo>
                <a:cubicBezTo>
                  <a:pt x="196067" y="3247951"/>
                  <a:pt x="193938" y="3247951"/>
                  <a:pt x="191810" y="3243694"/>
                </a:cubicBezTo>
                <a:cubicBezTo>
                  <a:pt x="196067" y="3235180"/>
                  <a:pt x="204580" y="3233052"/>
                  <a:pt x="202452" y="3220282"/>
                </a:cubicBezTo>
                <a:cubicBezTo>
                  <a:pt x="210965" y="3218153"/>
                  <a:pt x="221606" y="3207511"/>
                  <a:pt x="215221" y="3198997"/>
                </a:cubicBezTo>
                <a:cubicBezTo>
                  <a:pt x="219478" y="3194741"/>
                  <a:pt x="217349" y="3201126"/>
                  <a:pt x="223734" y="3203254"/>
                </a:cubicBezTo>
                <a:cubicBezTo>
                  <a:pt x="225862" y="3196869"/>
                  <a:pt x="219478" y="3181970"/>
                  <a:pt x="230119" y="3184099"/>
                </a:cubicBezTo>
                <a:cubicBezTo>
                  <a:pt x="232247" y="3190484"/>
                  <a:pt x="221606" y="3188355"/>
                  <a:pt x="227991" y="3192612"/>
                </a:cubicBezTo>
                <a:cubicBezTo>
                  <a:pt x="232247" y="3190484"/>
                  <a:pt x="242889" y="3188355"/>
                  <a:pt x="230119" y="3179842"/>
                </a:cubicBezTo>
                <a:cubicBezTo>
                  <a:pt x="245017" y="3175585"/>
                  <a:pt x="251402" y="3162814"/>
                  <a:pt x="259915" y="3150044"/>
                </a:cubicBezTo>
                <a:cubicBezTo>
                  <a:pt x="259915" y="3150044"/>
                  <a:pt x="257787" y="3150044"/>
                  <a:pt x="257787" y="3147916"/>
                </a:cubicBezTo>
                <a:cubicBezTo>
                  <a:pt x="249273" y="3154301"/>
                  <a:pt x="232247" y="3158558"/>
                  <a:pt x="236504" y="3171328"/>
                </a:cubicBezTo>
                <a:cubicBezTo>
                  <a:pt x="234376" y="3162814"/>
                  <a:pt x="232247" y="3158558"/>
                  <a:pt x="227991" y="3156429"/>
                </a:cubicBezTo>
                <a:cubicBezTo>
                  <a:pt x="238632" y="3154301"/>
                  <a:pt x="255658" y="3150044"/>
                  <a:pt x="247145" y="3139402"/>
                </a:cubicBezTo>
                <a:cubicBezTo>
                  <a:pt x="251402" y="3139402"/>
                  <a:pt x="253530" y="3139402"/>
                  <a:pt x="255658" y="3137274"/>
                </a:cubicBezTo>
                <a:cubicBezTo>
                  <a:pt x="253530" y="3135145"/>
                  <a:pt x="253530" y="3133017"/>
                  <a:pt x="253530" y="3130888"/>
                </a:cubicBezTo>
                <a:cubicBezTo>
                  <a:pt x="251402" y="3130888"/>
                  <a:pt x="251402" y="3130888"/>
                  <a:pt x="247145" y="3128760"/>
                </a:cubicBezTo>
                <a:cubicBezTo>
                  <a:pt x="255658" y="3141530"/>
                  <a:pt x="227991" y="3133017"/>
                  <a:pt x="242889" y="3145787"/>
                </a:cubicBezTo>
                <a:cubicBezTo>
                  <a:pt x="227991" y="3143659"/>
                  <a:pt x="230119" y="3154301"/>
                  <a:pt x="221606" y="3156429"/>
                </a:cubicBezTo>
                <a:cubicBezTo>
                  <a:pt x="219478" y="3150044"/>
                  <a:pt x="223734" y="3150044"/>
                  <a:pt x="215221" y="3147916"/>
                </a:cubicBezTo>
                <a:cubicBezTo>
                  <a:pt x="217349" y="3152172"/>
                  <a:pt x="208836" y="3147916"/>
                  <a:pt x="206708" y="3147916"/>
                </a:cubicBezTo>
                <a:cubicBezTo>
                  <a:pt x="215221" y="3152172"/>
                  <a:pt x="204580" y="3152172"/>
                  <a:pt x="208836" y="3160686"/>
                </a:cubicBezTo>
                <a:cubicBezTo>
                  <a:pt x="210965" y="3158558"/>
                  <a:pt x="213093" y="3158558"/>
                  <a:pt x="215221" y="3162814"/>
                </a:cubicBezTo>
                <a:cubicBezTo>
                  <a:pt x="208836" y="3164943"/>
                  <a:pt x="210965" y="3173457"/>
                  <a:pt x="198195" y="3171328"/>
                </a:cubicBezTo>
                <a:cubicBezTo>
                  <a:pt x="196067" y="3167071"/>
                  <a:pt x="196067" y="3162814"/>
                  <a:pt x="193938" y="3162814"/>
                </a:cubicBezTo>
                <a:cubicBezTo>
                  <a:pt x="187554" y="3167071"/>
                  <a:pt x="196067" y="3171328"/>
                  <a:pt x="193938" y="3179842"/>
                </a:cubicBezTo>
                <a:cubicBezTo>
                  <a:pt x="179041" y="3173457"/>
                  <a:pt x="183297" y="3186227"/>
                  <a:pt x="166271" y="3181970"/>
                </a:cubicBezTo>
                <a:cubicBezTo>
                  <a:pt x="166271" y="3188355"/>
                  <a:pt x="155630" y="3188355"/>
                  <a:pt x="151373" y="3190484"/>
                </a:cubicBezTo>
                <a:cubicBezTo>
                  <a:pt x="151373" y="3188355"/>
                  <a:pt x="147116" y="3184099"/>
                  <a:pt x="144988" y="3184099"/>
                </a:cubicBezTo>
                <a:cubicBezTo>
                  <a:pt x="142860" y="3188355"/>
                  <a:pt x="127962" y="3186227"/>
                  <a:pt x="138603" y="3192612"/>
                </a:cubicBezTo>
                <a:cubicBezTo>
                  <a:pt x="132219" y="3196869"/>
                  <a:pt x="134347" y="3190484"/>
                  <a:pt x="125834" y="3188355"/>
                </a:cubicBezTo>
                <a:cubicBezTo>
                  <a:pt x="127962" y="3194741"/>
                  <a:pt x="119449" y="3190484"/>
                  <a:pt x="119449" y="3194741"/>
                </a:cubicBezTo>
                <a:cubicBezTo>
                  <a:pt x="125834" y="3201126"/>
                  <a:pt x="123705" y="3194741"/>
                  <a:pt x="130090" y="3194741"/>
                </a:cubicBezTo>
                <a:cubicBezTo>
                  <a:pt x="136475" y="3198997"/>
                  <a:pt x="130090" y="3198997"/>
                  <a:pt x="134347" y="3205383"/>
                </a:cubicBezTo>
                <a:cubicBezTo>
                  <a:pt x="127962" y="3203254"/>
                  <a:pt x="125834" y="3205383"/>
                  <a:pt x="127962" y="3211768"/>
                </a:cubicBezTo>
                <a:cubicBezTo>
                  <a:pt x="121577" y="3207511"/>
                  <a:pt x="117321" y="3216025"/>
                  <a:pt x="113064" y="3207511"/>
                </a:cubicBezTo>
                <a:cubicBezTo>
                  <a:pt x="115192" y="3205383"/>
                  <a:pt x="127962" y="3211768"/>
                  <a:pt x="121577" y="3198997"/>
                </a:cubicBezTo>
                <a:cubicBezTo>
                  <a:pt x="113064" y="3203254"/>
                  <a:pt x="113064" y="3196869"/>
                  <a:pt x="102423" y="3194741"/>
                </a:cubicBezTo>
                <a:cubicBezTo>
                  <a:pt x="108808" y="3205383"/>
                  <a:pt x="89653" y="3198997"/>
                  <a:pt x="91781" y="3207511"/>
                </a:cubicBezTo>
                <a:cubicBezTo>
                  <a:pt x="87525" y="3201126"/>
                  <a:pt x="93910" y="3201126"/>
                  <a:pt x="89653" y="3194741"/>
                </a:cubicBezTo>
                <a:cubicBezTo>
                  <a:pt x="100295" y="3196869"/>
                  <a:pt x="100295" y="3190484"/>
                  <a:pt x="102423" y="3186227"/>
                </a:cubicBezTo>
                <a:cubicBezTo>
                  <a:pt x="100295" y="3186227"/>
                  <a:pt x="96038" y="3181970"/>
                  <a:pt x="100295" y="3181970"/>
                </a:cubicBezTo>
                <a:cubicBezTo>
                  <a:pt x="106679" y="3184099"/>
                  <a:pt x="110936" y="3169200"/>
                  <a:pt x="108808" y="3160686"/>
                </a:cubicBezTo>
                <a:cubicBezTo>
                  <a:pt x="115192" y="3160686"/>
                  <a:pt x="115192" y="3164943"/>
                  <a:pt x="121577" y="3162814"/>
                </a:cubicBezTo>
                <a:cubicBezTo>
                  <a:pt x="121577" y="3156429"/>
                  <a:pt x="123705" y="3152172"/>
                  <a:pt x="127962" y="3150044"/>
                </a:cubicBezTo>
                <a:cubicBezTo>
                  <a:pt x="125834" y="3150044"/>
                  <a:pt x="125834" y="3150044"/>
                  <a:pt x="123705" y="3147916"/>
                </a:cubicBezTo>
                <a:cubicBezTo>
                  <a:pt x="132219" y="3118118"/>
                  <a:pt x="155630" y="3107476"/>
                  <a:pt x="157758" y="3071293"/>
                </a:cubicBezTo>
                <a:cubicBezTo>
                  <a:pt x="168399" y="3071293"/>
                  <a:pt x="170527" y="3060651"/>
                  <a:pt x="170527" y="3047880"/>
                </a:cubicBezTo>
                <a:cubicBezTo>
                  <a:pt x="181169" y="3050009"/>
                  <a:pt x="187554" y="3037238"/>
                  <a:pt x="179041" y="3022340"/>
                </a:cubicBezTo>
                <a:cubicBezTo>
                  <a:pt x="176912" y="3030853"/>
                  <a:pt x="181169" y="3045752"/>
                  <a:pt x="172656" y="3045752"/>
                </a:cubicBezTo>
                <a:cubicBezTo>
                  <a:pt x="174784" y="3032982"/>
                  <a:pt x="172656" y="3013826"/>
                  <a:pt x="183297" y="3011698"/>
                </a:cubicBezTo>
                <a:cubicBezTo>
                  <a:pt x="176912" y="3007441"/>
                  <a:pt x="181169" y="2998927"/>
                  <a:pt x="183297" y="2996799"/>
                </a:cubicBezTo>
                <a:cubicBezTo>
                  <a:pt x="185425" y="3003184"/>
                  <a:pt x="183297" y="3011698"/>
                  <a:pt x="189682" y="3018083"/>
                </a:cubicBezTo>
                <a:cubicBezTo>
                  <a:pt x="191810" y="3009569"/>
                  <a:pt x="181169" y="2994670"/>
                  <a:pt x="185425" y="2984028"/>
                </a:cubicBezTo>
                <a:cubicBezTo>
                  <a:pt x="189682" y="2984028"/>
                  <a:pt x="189682" y="2988285"/>
                  <a:pt x="193938" y="2988285"/>
                </a:cubicBezTo>
                <a:cubicBezTo>
                  <a:pt x="196067" y="2984028"/>
                  <a:pt x="196067" y="2973386"/>
                  <a:pt x="202452" y="2981900"/>
                </a:cubicBezTo>
                <a:cubicBezTo>
                  <a:pt x="200323" y="2979771"/>
                  <a:pt x="202452" y="2979771"/>
                  <a:pt x="202452" y="2979771"/>
                </a:cubicBezTo>
                <a:cubicBezTo>
                  <a:pt x="198195" y="2975515"/>
                  <a:pt x="198195" y="2967001"/>
                  <a:pt x="193938" y="2962744"/>
                </a:cubicBezTo>
                <a:cubicBezTo>
                  <a:pt x="191810" y="2962744"/>
                  <a:pt x="191810" y="2964873"/>
                  <a:pt x="191810" y="2964873"/>
                </a:cubicBezTo>
                <a:cubicBezTo>
                  <a:pt x="191810" y="2971258"/>
                  <a:pt x="196067" y="2971258"/>
                  <a:pt x="193938" y="2975515"/>
                </a:cubicBezTo>
                <a:cubicBezTo>
                  <a:pt x="185425" y="2971258"/>
                  <a:pt x="196067" y="2984028"/>
                  <a:pt x="189682" y="2981900"/>
                </a:cubicBezTo>
                <a:cubicBezTo>
                  <a:pt x="185425" y="2971258"/>
                  <a:pt x="191810" y="2975515"/>
                  <a:pt x="189682" y="2967001"/>
                </a:cubicBezTo>
                <a:cubicBezTo>
                  <a:pt x="185425" y="2962744"/>
                  <a:pt x="179041" y="2960616"/>
                  <a:pt x="176912" y="2964873"/>
                </a:cubicBezTo>
                <a:cubicBezTo>
                  <a:pt x="176912" y="2958487"/>
                  <a:pt x="174784" y="2952102"/>
                  <a:pt x="168399" y="2949974"/>
                </a:cubicBezTo>
                <a:cubicBezTo>
                  <a:pt x="172656" y="2960616"/>
                  <a:pt x="181169" y="2988285"/>
                  <a:pt x="168399" y="2979771"/>
                </a:cubicBezTo>
                <a:cubicBezTo>
                  <a:pt x="166271" y="2984028"/>
                  <a:pt x="166271" y="2988285"/>
                  <a:pt x="164143" y="2990413"/>
                </a:cubicBezTo>
                <a:cubicBezTo>
                  <a:pt x="166271" y="2992542"/>
                  <a:pt x="168399" y="2992542"/>
                  <a:pt x="170527" y="2996799"/>
                </a:cubicBezTo>
                <a:cubicBezTo>
                  <a:pt x="166271" y="2994670"/>
                  <a:pt x="162014" y="2994670"/>
                  <a:pt x="162014" y="2998927"/>
                </a:cubicBezTo>
                <a:cubicBezTo>
                  <a:pt x="157758" y="3015954"/>
                  <a:pt x="151373" y="3032982"/>
                  <a:pt x="142860" y="3045752"/>
                </a:cubicBezTo>
                <a:cubicBezTo>
                  <a:pt x="134347" y="3058522"/>
                  <a:pt x="123705" y="3069165"/>
                  <a:pt x="117321" y="3079807"/>
                </a:cubicBezTo>
                <a:cubicBezTo>
                  <a:pt x="113064" y="3062779"/>
                  <a:pt x="115192" y="3060651"/>
                  <a:pt x="113064" y="3050009"/>
                </a:cubicBezTo>
                <a:cubicBezTo>
                  <a:pt x="108808" y="3054266"/>
                  <a:pt x="104551" y="3060651"/>
                  <a:pt x="100295" y="3067036"/>
                </a:cubicBezTo>
                <a:cubicBezTo>
                  <a:pt x="98166" y="3067036"/>
                  <a:pt x="89653" y="3060651"/>
                  <a:pt x="89653" y="3064908"/>
                </a:cubicBezTo>
                <a:cubicBezTo>
                  <a:pt x="96038" y="3075550"/>
                  <a:pt x="79012" y="3067036"/>
                  <a:pt x="83268" y="3079807"/>
                </a:cubicBezTo>
                <a:cubicBezTo>
                  <a:pt x="74755" y="3077678"/>
                  <a:pt x="79012" y="3084063"/>
                  <a:pt x="72627" y="3084063"/>
                </a:cubicBezTo>
                <a:cubicBezTo>
                  <a:pt x="70499" y="3077678"/>
                  <a:pt x="74755" y="3079807"/>
                  <a:pt x="74755" y="3073421"/>
                </a:cubicBezTo>
                <a:cubicBezTo>
                  <a:pt x="70499" y="3071293"/>
                  <a:pt x="66242" y="3067036"/>
                  <a:pt x="61986" y="3069165"/>
                </a:cubicBezTo>
                <a:cubicBezTo>
                  <a:pt x="57729" y="3047880"/>
                  <a:pt x="61986" y="3030853"/>
                  <a:pt x="61986" y="3011698"/>
                </a:cubicBezTo>
                <a:cubicBezTo>
                  <a:pt x="64114" y="2998927"/>
                  <a:pt x="64114" y="2971258"/>
                  <a:pt x="74755" y="2964873"/>
                </a:cubicBezTo>
                <a:cubicBezTo>
                  <a:pt x="70499" y="2941460"/>
                  <a:pt x="81140" y="2924433"/>
                  <a:pt x="89653" y="2909534"/>
                </a:cubicBezTo>
                <a:cubicBezTo>
                  <a:pt x="87525" y="2890378"/>
                  <a:pt x="96038" y="2879736"/>
                  <a:pt x="104551" y="2866966"/>
                </a:cubicBezTo>
                <a:cubicBezTo>
                  <a:pt x="104551" y="2869094"/>
                  <a:pt x="106679" y="2869094"/>
                  <a:pt x="108808" y="2871223"/>
                </a:cubicBezTo>
                <a:cubicBezTo>
                  <a:pt x="106679" y="2862709"/>
                  <a:pt x="117321" y="2858452"/>
                  <a:pt x="108808" y="2852067"/>
                </a:cubicBezTo>
                <a:cubicBezTo>
                  <a:pt x="108808" y="2852067"/>
                  <a:pt x="108808" y="2852067"/>
                  <a:pt x="119449" y="2856324"/>
                </a:cubicBezTo>
                <a:cubicBezTo>
                  <a:pt x="125834" y="2837168"/>
                  <a:pt x="127962" y="2815884"/>
                  <a:pt x="119449" y="2788215"/>
                </a:cubicBezTo>
                <a:cubicBezTo>
                  <a:pt x="125834" y="2786086"/>
                  <a:pt x="127962" y="2779701"/>
                  <a:pt x="119449" y="2769059"/>
                </a:cubicBezTo>
                <a:cubicBezTo>
                  <a:pt x="144988" y="2769059"/>
                  <a:pt x="159886" y="2754160"/>
                  <a:pt x="162014" y="2737133"/>
                </a:cubicBezTo>
                <a:cubicBezTo>
                  <a:pt x="157758" y="2735004"/>
                  <a:pt x="162014" y="2743518"/>
                  <a:pt x="155630" y="2741390"/>
                </a:cubicBezTo>
                <a:cubicBezTo>
                  <a:pt x="151373" y="2732876"/>
                  <a:pt x="155630" y="2732876"/>
                  <a:pt x="149245" y="2724362"/>
                </a:cubicBezTo>
                <a:cubicBezTo>
                  <a:pt x="151373" y="2722234"/>
                  <a:pt x="155630" y="2722234"/>
                  <a:pt x="151373" y="2713720"/>
                </a:cubicBezTo>
                <a:cubicBezTo>
                  <a:pt x="159886" y="2717977"/>
                  <a:pt x="164143" y="2715849"/>
                  <a:pt x="164143" y="2713720"/>
                </a:cubicBezTo>
                <a:cubicBezTo>
                  <a:pt x="159886" y="2709464"/>
                  <a:pt x="157758" y="2703078"/>
                  <a:pt x="155630" y="2696693"/>
                </a:cubicBezTo>
                <a:cubicBezTo>
                  <a:pt x="181169" y="2694565"/>
                  <a:pt x="196067" y="2679666"/>
                  <a:pt x="198195" y="2649868"/>
                </a:cubicBezTo>
                <a:cubicBezTo>
                  <a:pt x="210965" y="2656253"/>
                  <a:pt x="200323" y="2637098"/>
                  <a:pt x="204580" y="2634969"/>
                </a:cubicBezTo>
                <a:cubicBezTo>
                  <a:pt x="189682" y="2622199"/>
                  <a:pt x="210965" y="2613685"/>
                  <a:pt x="189682" y="2600915"/>
                </a:cubicBezTo>
                <a:cubicBezTo>
                  <a:pt x="225862" y="2600915"/>
                  <a:pt x="217349" y="2545576"/>
                  <a:pt x="236504" y="2537063"/>
                </a:cubicBezTo>
                <a:cubicBezTo>
                  <a:pt x="232247" y="2526420"/>
                  <a:pt x="236504" y="2509393"/>
                  <a:pt x="242889" y="2505136"/>
                </a:cubicBezTo>
                <a:cubicBezTo>
                  <a:pt x="240760" y="2481724"/>
                  <a:pt x="251402" y="2468953"/>
                  <a:pt x="262043" y="2458311"/>
                </a:cubicBezTo>
                <a:cubicBezTo>
                  <a:pt x="259915" y="2441284"/>
                  <a:pt x="266300" y="2434899"/>
                  <a:pt x="264171" y="2420000"/>
                </a:cubicBezTo>
                <a:cubicBezTo>
                  <a:pt x="268428" y="2420000"/>
                  <a:pt x="274813" y="2428514"/>
                  <a:pt x="274813" y="2422128"/>
                </a:cubicBezTo>
                <a:cubicBezTo>
                  <a:pt x="264171" y="2411486"/>
                  <a:pt x="272684" y="2402973"/>
                  <a:pt x="274813" y="2396588"/>
                </a:cubicBezTo>
                <a:cubicBezTo>
                  <a:pt x="274813" y="2398716"/>
                  <a:pt x="276941" y="2402973"/>
                  <a:pt x="279069" y="2405101"/>
                </a:cubicBezTo>
                <a:cubicBezTo>
                  <a:pt x="274813" y="2385946"/>
                  <a:pt x="281197" y="2366790"/>
                  <a:pt x="296095" y="2364661"/>
                </a:cubicBezTo>
                <a:cubicBezTo>
                  <a:pt x="296095" y="2368918"/>
                  <a:pt x="300352" y="2392331"/>
                  <a:pt x="285454" y="2379560"/>
                </a:cubicBezTo>
                <a:cubicBezTo>
                  <a:pt x="285454" y="2385946"/>
                  <a:pt x="289711" y="2396588"/>
                  <a:pt x="287582" y="2405101"/>
                </a:cubicBezTo>
                <a:cubicBezTo>
                  <a:pt x="291839" y="2407230"/>
                  <a:pt x="291839" y="2402973"/>
                  <a:pt x="296095" y="2405101"/>
                </a:cubicBezTo>
                <a:cubicBezTo>
                  <a:pt x="298224" y="2411486"/>
                  <a:pt x="287582" y="2413615"/>
                  <a:pt x="293967" y="2420000"/>
                </a:cubicBezTo>
                <a:cubicBezTo>
                  <a:pt x="296095" y="2413615"/>
                  <a:pt x="306737" y="2407230"/>
                  <a:pt x="296095" y="2394459"/>
                </a:cubicBezTo>
                <a:cubicBezTo>
                  <a:pt x="321635" y="2396588"/>
                  <a:pt x="306737" y="2358276"/>
                  <a:pt x="328019" y="2354019"/>
                </a:cubicBezTo>
                <a:cubicBezTo>
                  <a:pt x="325891" y="2345506"/>
                  <a:pt x="332276" y="2345506"/>
                  <a:pt x="323763" y="2341249"/>
                </a:cubicBezTo>
                <a:cubicBezTo>
                  <a:pt x="332276" y="2345506"/>
                  <a:pt x="328019" y="2339121"/>
                  <a:pt x="330148" y="2339121"/>
                </a:cubicBezTo>
                <a:cubicBezTo>
                  <a:pt x="332276" y="2341249"/>
                  <a:pt x="332276" y="2345506"/>
                  <a:pt x="334404" y="2345506"/>
                </a:cubicBezTo>
                <a:cubicBezTo>
                  <a:pt x="332276" y="2332735"/>
                  <a:pt x="342917" y="2334864"/>
                  <a:pt x="340789" y="2322093"/>
                </a:cubicBezTo>
                <a:cubicBezTo>
                  <a:pt x="338661" y="2322093"/>
                  <a:pt x="334404" y="2328479"/>
                  <a:pt x="332276" y="2319965"/>
                </a:cubicBezTo>
                <a:cubicBezTo>
                  <a:pt x="345046" y="2322093"/>
                  <a:pt x="334404" y="2313580"/>
                  <a:pt x="338661" y="2313580"/>
                </a:cubicBezTo>
                <a:cubicBezTo>
                  <a:pt x="340789" y="2322093"/>
                  <a:pt x="342917" y="2313580"/>
                  <a:pt x="349302" y="2317836"/>
                </a:cubicBezTo>
                <a:cubicBezTo>
                  <a:pt x="351430" y="2307194"/>
                  <a:pt x="355687" y="2305066"/>
                  <a:pt x="351430" y="2296552"/>
                </a:cubicBezTo>
                <a:lnTo>
                  <a:pt x="345569" y="2292400"/>
                </a:lnTo>
                <a:lnTo>
                  <a:pt x="355687" y="2294424"/>
                </a:lnTo>
                <a:cubicBezTo>
                  <a:pt x="359943" y="2281654"/>
                  <a:pt x="364200" y="2271012"/>
                  <a:pt x="366328" y="2256113"/>
                </a:cubicBezTo>
                <a:cubicBezTo>
                  <a:pt x="368457" y="2262498"/>
                  <a:pt x="359943" y="2262498"/>
                  <a:pt x="368457" y="2266755"/>
                </a:cubicBezTo>
                <a:cubicBezTo>
                  <a:pt x="372713" y="2262498"/>
                  <a:pt x="372713" y="2253984"/>
                  <a:pt x="372713" y="2249727"/>
                </a:cubicBezTo>
                <a:cubicBezTo>
                  <a:pt x="372713" y="2251856"/>
                  <a:pt x="374841" y="2253984"/>
                  <a:pt x="376970" y="2253984"/>
                </a:cubicBezTo>
                <a:cubicBezTo>
                  <a:pt x="372713" y="2245471"/>
                  <a:pt x="381226" y="2247599"/>
                  <a:pt x="379098" y="2243342"/>
                </a:cubicBezTo>
                <a:cubicBezTo>
                  <a:pt x="379098" y="2243342"/>
                  <a:pt x="376970" y="2243342"/>
                  <a:pt x="374841" y="2241214"/>
                </a:cubicBezTo>
                <a:cubicBezTo>
                  <a:pt x="385483" y="2241214"/>
                  <a:pt x="374841" y="2232700"/>
                  <a:pt x="376970" y="2230572"/>
                </a:cubicBezTo>
                <a:cubicBezTo>
                  <a:pt x="379098" y="2232700"/>
                  <a:pt x="381226" y="2234829"/>
                  <a:pt x="385483" y="2236957"/>
                </a:cubicBezTo>
                <a:cubicBezTo>
                  <a:pt x="393996" y="2226315"/>
                  <a:pt x="402509" y="2219930"/>
                  <a:pt x="400381" y="2205031"/>
                </a:cubicBezTo>
                <a:cubicBezTo>
                  <a:pt x="404637" y="2205031"/>
                  <a:pt x="413150" y="2207159"/>
                  <a:pt x="404637" y="2198646"/>
                </a:cubicBezTo>
                <a:cubicBezTo>
                  <a:pt x="408894" y="2198646"/>
                  <a:pt x="411022" y="2200774"/>
                  <a:pt x="413150" y="2200774"/>
                </a:cubicBezTo>
                <a:cubicBezTo>
                  <a:pt x="408894" y="2194389"/>
                  <a:pt x="415278" y="2183747"/>
                  <a:pt x="425920" y="2183747"/>
                </a:cubicBezTo>
                <a:cubicBezTo>
                  <a:pt x="423792" y="2181618"/>
                  <a:pt x="423792" y="2179490"/>
                  <a:pt x="421663" y="2177362"/>
                </a:cubicBezTo>
                <a:cubicBezTo>
                  <a:pt x="430176" y="2173105"/>
                  <a:pt x="436561" y="2168848"/>
                  <a:pt x="440818" y="2164591"/>
                </a:cubicBezTo>
                <a:lnTo>
                  <a:pt x="434433" y="2160334"/>
                </a:lnTo>
                <a:lnTo>
                  <a:pt x="434433" y="2160334"/>
                </a:lnTo>
                <a:lnTo>
                  <a:pt x="425920" y="2149692"/>
                </a:lnTo>
                <a:cubicBezTo>
                  <a:pt x="423792" y="2149692"/>
                  <a:pt x="432304" y="2158206"/>
                  <a:pt x="428048" y="2158206"/>
                </a:cubicBezTo>
                <a:cubicBezTo>
                  <a:pt x="423792" y="2151821"/>
                  <a:pt x="419535" y="2156077"/>
                  <a:pt x="415278" y="2149692"/>
                </a:cubicBezTo>
                <a:cubicBezTo>
                  <a:pt x="413150" y="2151821"/>
                  <a:pt x="415278" y="2156077"/>
                  <a:pt x="423792" y="2158206"/>
                </a:cubicBezTo>
                <a:cubicBezTo>
                  <a:pt x="415278" y="2151821"/>
                  <a:pt x="428048" y="2160334"/>
                  <a:pt x="432304" y="2160334"/>
                </a:cubicBezTo>
                <a:cubicBezTo>
                  <a:pt x="432304" y="2160334"/>
                  <a:pt x="430176" y="2158206"/>
                  <a:pt x="432304" y="2158206"/>
                </a:cubicBezTo>
                <a:lnTo>
                  <a:pt x="434433" y="2160334"/>
                </a:lnTo>
                <a:lnTo>
                  <a:pt x="434433" y="2160334"/>
                </a:lnTo>
                <a:lnTo>
                  <a:pt x="434433" y="2160334"/>
                </a:lnTo>
                <a:lnTo>
                  <a:pt x="438689" y="2164591"/>
                </a:lnTo>
                <a:cubicBezTo>
                  <a:pt x="436561" y="2166720"/>
                  <a:pt x="430176" y="2160334"/>
                  <a:pt x="423792" y="2160334"/>
                </a:cubicBezTo>
                <a:cubicBezTo>
                  <a:pt x="425920" y="2162463"/>
                  <a:pt x="423792" y="2162463"/>
                  <a:pt x="425920" y="2164591"/>
                </a:cubicBezTo>
                <a:cubicBezTo>
                  <a:pt x="430176" y="2166720"/>
                  <a:pt x="430176" y="2162463"/>
                  <a:pt x="434433" y="2166720"/>
                </a:cubicBezTo>
                <a:cubicBezTo>
                  <a:pt x="428048" y="2168848"/>
                  <a:pt x="432304" y="2175233"/>
                  <a:pt x="421663" y="2173105"/>
                </a:cubicBezTo>
                <a:cubicBezTo>
                  <a:pt x="421663" y="2166720"/>
                  <a:pt x="417407" y="2162463"/>
                  <a:pt x="417407" y="2156077"/>
                </a:cubicBezTo>
                <a:cubicBezTo>
                  <a:pt x="415278" y="2156077"/>
                  <a:pt x="415278" y="2156077"/>
                  <a:pt x="413150" y="2153949"/>
                </a:cubicBezTo>
                <a:cubicBezTo>
                  <a:pt x="411022" y="2158206"/>
                  <a:pt x="413150" y="2166720"/>
                  <a:pt x="411022" y="2170976"/>
                </a:cubicBezTo>
                <a:cubicBezTo>
                  <a:pt x="406765" y="2168848"/>
                  <a:pt x="404637" y="2166720"/>
                  <a:pt x="402509" y="2166720"/>
                </a:cubicBezTo>
                <a:cubicBezTo>
                  <a:pt x="404637" y="2166720"/>
                  <a:pt x="402509" y="2166720"/>
                  <a:pt x="402509" y="2168848"/>
                </a:cubicBezTo>
                <a:cubicBezTo>
                  <a:pt x="404637" y="2170976"/>
                  <a:pt x="406765" y="2170976"/>
                  <a:pt x="408894" y="2170976"/>
                </a:cubicBezTo>
                <a:cubicBezTo>
                  <a:pt x="408894" y="2173105"/>
                  <a:pt x="408894" y="2179490"/>
                  <a:pt x="400381" y="2173105"/>
                </a:cubicBezTo>
                <a:cubicBezTo>
                  <a:pt x="402509" y="2177362"/>
                  <a:pt x="413150" y="2192260"/>
                  <a:pt x="400381" y="2188004"/>
                </a:cubicBezTo>
                <a:cubicBezTo>
                  <a:pt x="400381" y="2185875"/>
                  <a:pt x="396124" y="2179490"/>
                  <a:pt x="393996" y="2170976"/>
                </a:cubicBezTo>
                <a:cubicBezTo>
                  <a:pt x="389739" y="2173105"/>
                  <a:pt x="398252" y="2183747"/>
                  <a:pt x="387611" y="2181618"/>
                </a:cubicBezTo>
                <a:lnTo>
                  <a:pt x="393864" y="2186086"/>
                </a:lnTo>
                <a:lnTo>
                  <a:pt x="383354" y="2181618"/>
                </a:lnTo>
                <a:cubicBezTo>
                  <a:pt x="389739" y="2188004"/>
                  <a:pt x="385483" y="2185875"/>
                  <a:pt x="376970" y="2183747"/>
                </a:cubicBezTo>
                <a:cubicBezTo>
                  <a:pt x="383354" y="2196517"/>
                  <a:pt x="370585" y="2192260"/>
                  <a:pt x="372713" y="2198646"/>
                </a:cubicBezTo>
                <a:cubicBezTo>
                  <a:pt x="362072" y="2192260"/>
                  <a:pt x="372713" y="2192260"/>
                  <a:pt x="362072" y="2185875"/>
                </a:cubicBezTo>
                <a:cubicBezTo>
                  <a:pt x="353559" y="2185875"/>
                  <a:pt x="364200" y="2196517"/>
                  <a:pt x="347174" y="2190132"/>
                </a:cubicBezTo>
                <a:cubicBezTo>
                  <a:pt x="351430" y="2196517"/>
                  <a:pt x="345046" y="2198646"/>
                  <a:pt x="342917" y="2200774"/>
                </a:cubicBezTo>
                <a:cubicBezTo>
                  <a:pt x="345046" y="2202902"/>
                  <a:pt x="349302" y="2205031"/>
                  <a:pt x="351430" y="2209288"/>
                </a:cubicBezTo>
                <a:cubicBezTo>
                  <a:pt x="349302" y="2209288"/>
                  <a:pt x="347174" y="2207159"/>
                  <a:pt x="347174" y="2209288"/>
                </a:cubicBezTo>
                <a:cubicBezTo>
                  <a:pt x="353559" y="2209288"/>
                  <a:pt x="355687" y="2213544"/>
                  <a:pt x="353559" y="2213544"/>
                </a:cubicBezTo>
                <a:cubicBezTo>
                  <a:pt x="345046" y="2211416"/>
                  <a:pt x="347174" y="2207159"/>
                  <a:pt x="342917" y="2202902"/>
                </a:cubicBezTo>
                <a:cubicBezTo>
                  <a:pt x="340789" y="2205031"/>
                  <a:pt x="338661" y="2198646"/>
                  <a:pt x="334404" y="2198646"/>
                </a:cubicBezTo>
                <a:cubicBezTo>
                  <a:pt x="340789" y="2202902"/>
                  <a:pt x="340789" y="2207159"/>
                  <a:pt x="332276" y="2202902"/>
                </a:cubicBezTo>
                <a:cubicBezTo>
                  <a:pt x="332276" y="2198646"/>
                  <a:pt x="325891" y="2194389"/>
                  <a:pt x="330148" y="2192260"/>
                </a:cubicBezTo>
                <a:cubicBezTo>
                  <a:pt x="328019" y="2192260"/>
                  <a:pt x="328019" y="2192260"/>
                  <a:pt x="325891" y="2190132"/>
                </a:cubicBezTo>
                <a:cubicBezTo>
                  <a:pt x="321635" y="2190132"/>
                  <a:pt x="328019" y="2196517"/>
                  <a:pt x="319506" y="2192260"/>
                </a:cubicBezTo>
                <a:cubicBezTo>
                  <a:pt x="319506" y="2185875"/>
                  <a:pt x="328019" y="2188004"/>
                  <a:pt x="325891" y="2181618"/>
                </a:cubicBezTo>
                <a:cubicBezTo>
                  <a:pt x="323763" y="2179490"/>
                  <a:pt x="319506" y="2179490"/>
                  <a:pt x="317378" y="2177362"/>
                </a:cubicBezTo>
                <a:cubicBezTo>
                  <a:pt x="323763" y="2179490"/>
                  <a:pt x="317378" y="2175233"/>
                  <a:pt x="325891" y="2177362"/>
                </a:cubicBezTo>
                <a:cubicBezTo>
                  <a:pt x="328019" y="2179490"/>
                  <a:pt x="328019" y="2181618"/>
                  <a:pt x="330148" y="2181618"/>
                </a:cubicBezTo>
                <a:cubicBezTo>
                  <a:pt x="332276" y="2181618"/>
                  <a:pt x="330148" y="2173105"/>
                  <a:pt x="323763" y="2170976"/>
                </a:cubicBezTo>
                <a:cubicBezTo>
                  <a:pt x="330148" y="2173105"/>
                  <a:pt x="328019" y="2170976"/>
                  <a:pt x="334404" y="2173105"/>
                </a:cubicBezTo>
                <a:cubicBezTo>
                  <a:pt x="340789" y="2179490"/>
                  <a:pt x="328019" y="2173105"/>
                  <a:pt x="334404" y="2179490"/>
                </a:cubicBezTo>
                <a:cubicBezTo>
                  <a:pt x="340789" y="2179490"/>
                  <a:pt x="338661" y="2177362"/>
                  <a:pt x="351430" y="2181618"/>
                </a:cubicBezTo>
                <a:cubicBezTo>
                  <a:pt x="349302" y="2179490"/>
                  <a:pt x="349302" y="2179490"/>
                  <a:pt x="351430" y="2179490"/>
                </a:cubicBezTo>
                <a:cubicBezTo>
                  <a:pt x="345046" y="2175233"/>
                  <a:pt x="347174" y="2177362"/>
                  <a:pt x="342917" y="2177362"/>
                </a:cubicBezTo>
                <a:cubicBezTo>
                  <a:pt x="340789" y="2173105"/>
                  <a:pt x="338661" y="2173105"/>
                  <a:pt x="336532" y="2170976"/>
                </a:cubicBezTo>
                <a:cubicBezTo>
                  <a:pt x="332276" y="2166720"/>
                  <a:pt x="336532" y="2166720"/>
                  <a:pt x="334404" y="2162463"/>
                </a:cubicBezTo>
                <a:cubicBezTo>
                  <a:pt x="325891" y="2158206"/>
                  <a:pt x="330148" y="2166720"/>
                  <a:pt x="323763" y="2160334"/>
                </a:cubicBezTo>
                <a:cubicBezTo>
                  <a:pt x="328019" y="2158206"/>
                  <a:pt x="330148" y="2153949"/>
                  <a:pt x="336532" y="2156077"/>
                </a:cubicBezTo>
                <a:cubicBezTo>
                  <a:pt x="332276" y="2156077"/>
                  <a:pt x="336532" y="2158206"/>
                  <a:pt x="338661" y="2162463"/>
                </a:cubicBezTo>
                <a:cubicBezTo>
                  <a:pt x="349302" y="2164591"/>
                  <a:pt x="345046" y="2153949"/>
                  <a:pt x="353559" y="2156077"/>
                </a:cubicBezTo>
                <a:cubicBezTo>
                  <a:pt x="351430" y="2153949"/>
                  <a:pt x="349302" y="2153949"/>
                  <a:pt x="345046" y="2151821"/>
                </a:cubicBezTo>
                <a:cubicBezTo>
                  <a:pt x="338661" y="2147564"/>
                  <a:pt x="342917" y="2145435"/>
                  <a:pt x="342917" y="2145435"/>
                </a:cubicBezTo>
                <a:cubicBezTo>
                  <a:pt x="357815" y="2149692"/>
                  <a:pt x="355687" y="2141179"/>
                  <a:pt x="355687" y="2132665"/>
                </a:cubicBezTo>
                <a:cubicBezTo>
                  <a:pt x="357815" y="2134793"/>
                  <a:pt x="353559" y="2136922"/>
                  <a:pt x="359943" y="2139050"/>
                </a:cubicBezTo>
                <a:cubicBezTo>
                  <a:pt x="368457" y="2143307"/>
                  <a:pt x="357815" y="2132665"/>
                  <a:pt x="362072" y="2132665"/>
                </a:cubicBezTo>
                <a:cubicBezTo>
                  <a:pt x="364200" y="2134793"/>
                  <a:pt x="366328" y="2139050"/>
                  <a:pt x="370585" y="2139050"/>
                </a:cubicBezTo>
                <a:cubicBezTo>
                  <a:pt x="368457" y="2136922"/>
                  <a:pt x="368457" y="2134793"/>
                  <a:pt x="366328" y="2132665"/>
                </a:cubicBezTo>
                <a:cubicBezTo>
                  <a:pt x="379098" y="2136922"/>
                  <a:pt x="362072" y="2122023"/>
                  <a:pt x="364200" y="2117766"/>
                </a:cubicBezTo>
                <a:cubicBezTo>
                  <a:pt x="376970" y="2124151"/>
                  <a:pt x="374841" y="2113509"/>
                  <a:pt x="364200" y="2107124"/>
                </a:cubicBezTo>
                <a:cubicBezTo>
                  <a:pt x="364200" y="2109253"/>
                  <a:pt x="370585" y="2115638"/>
                  <a:pt x="362072" y="2111381"/>
                </a:cubicBezTo>
                <a:cubicBezTo>
                  <a:pt x="366328" y="2111381"/>
                  <a:pt x="355687" y="2107124"/>
                  <a:pt x="355687" y="2104996"/>
                </a:cubicBezTo>
                <a:cubicBezTo>
                  <a:pt x="359943" y="2107124"/>
                  <a:pt x="364200" y="2107124"/>
                  <a:pt x="368457" y="2107124"/>
                </a:cubicBezTo>
                <a:cubicBezTo>
                  <a:pt x="374841" y="2113509"/>
                  <a:pt x="372713" y="2113509"/>
                  <a:pt x="374841" y="2117766"/>
                </a:cubicBezTo>
                <a:cubicBezTo>
                  <a:pt x="383354" y="2117766"/>
                  <a:pt x="387611" y="2111381"/>
                  <a:pt x="381226" y="2104996"/>
                </a:cubicBezTo>
                <a:cubicBezTo>
                  <a:pt x="383354" y="2107124"/>
                  <a:pt x="389739" y="2107124"/>
                  <a:pt x="391867" y="2107124"/>
                </a:cubicBezTo>
                <a:cubicBezTo>
                  <a:pt x="379098" y="2098610"/>
                  <a:pt x="396124" y="2104996"/>
                  <a:pt x="393996" y="2100739"/>
                </a:cubicBezTo>
                <a:cubicBezTo>
                  <a:pt x="391867" y="2098610"/>
                  <a:pt x="383354" y="2090097"/>
                  <a:pt x="385483" y="2090097"/>
                </a:cubicBezTo>
                <a:cubicBezTo>
                  <a:pt x="389739" y="2094354"/>
                  <a:pt x="393996" y="2096482"/>
                  <a:pt x="400381" y="2098610"/>
                </a:cubicBezTo>
                <a:cubicBezTo>
                  <a:pt x="393996" y="2090097"/>
                  <a:pt x="411022" y="2100739"/>
                  <a:pt x="402509" y="2090097"/>
                </a:cubicBezTo>
                <a:cubicBezTo>
                  <a:pt x="400381" y="2092225"/>
                  <a:pt x="398252" y="2090097"/>
                  <a:pt x="393996" y="2085840"/>
                </a:cubicBezTo>
                <a:cubicBezTo>
                  <a:pt x="398252" y="2085840"/>
                  <a:pt x="398252" y="2079455"/>
                  <a:pt x="404637" y="2087968"/>
                </a:cubicBezTo>
                <a:cubicBezTo>
                  <a:pt x="402509" y="2081583"/>
                  <a:pt x="400381" y="2073070"/>
                  <a:pt x="408894" y="2073070"/>
                </a:cubicBezTo>
                <a:cubicBezTo>
                  <a:pt x="408894" y="2073070"/>
                  <a:pt x="406765" y="2070941"/>
                  <a:pt x="404637" y="2068813"/>
                </a:cubicBezTo>
                <a:cubicBezTo>
                  <a:pt x="411022" y="2068813"/>
                  <a:pt x="411022" y="2075198"/>
                  <a:pt x="415278" y="2075198"/>
                </a:cubicBezTo>
                <a:cubicBezTo>
                  <a:pt x="417407" y="2070941"/>
                  <a:pt x="411022" y="2064556"/>
                  <a:pt x="415278" y="2062428"/>
                </a:cubicBezTo>
                <a:cubicBezTo>
                  <a:pt x="408894" y="2060299"/>
                  <a:pt x="415278" y="2064556"/>
                  <a:pt x="408894" y="2062428"/>
                </a:cubicBezTo>
                <a:cubicBezTo>
                  <a:pt x="413150" y="2060299"/>
                  <a:pt x="406765" y="2051786"/>
                  <a:pt x="415278" y="2056042"/>
                </a:cubicBezTo>
                <a:cubicBezTo>
                  <a:pt x="413150" y="2056042"/>
                  <a:pt x="413150" y="2058171"/>
                  <a:pt x="417407" y="2060299"/>
                </a:cubicBezTo>
                <a:cubicBezTo>
                  <a:pt x="419535" y="2058171"/>
                  <a:pt x="423792" y="2058171"/>
                  <a:pt x="419535" y="2051786"/>
                </a:cubicBezTo>
                <a:cubicBezTo>
                  <a:pt x="411022" y="2045400"/>
                  <a:pt x="417407" y="2047529"/>
                  <a:pt x="415278" y="2043272"/>
                </a:cubicBezTo>
                <a:cubicBezTo>
                  <a:pt x="411022" y="2041144"/>
                  <a:pt x="411022" y="2043272"/>
                  <a:pt x="404637" y="2041144"/>
                </a:cubicBezTo>
                <a:cubicBezTo>
                  <a:pt x="406765" y="2043272"/>
                  <a:pt x="402509" y="2043272"/>
                  <a:pt x="406765" y="2047529"/>
                </a:cubicBezTo>
                <a:cubicBezTo>
                  <a:pt x="385483" y="2036887"/>
                  <a:pt x="404637" y="2060299"/>
                  <a:pt x="385483" y="2053914"/>
                </a:cubicBezTo>
                <a:cubicBezTo>
                  <a:pt x="389739" y="2060299"/>
                  <a:pt x="374841" y="2056042"/>
                  <a:pt x="381226" y="2064556"/>
                </a:cubicBezTo>
                <a:cubicBezTo>
                  <a:pt x="374841" y="2066684"/>
                  <a:pt x="368457" y="2068813"/>
                  <a:pt x="366328" y="2075198"/>
                </a:cubicBezTo>
                <a:cubicBezTo>
                  <a:pt x="364200" y="2073070"/>
                  <a:pt x="359943" y="2073070"/>
                  <a:pt x="355687" y="2068813"/>
                </a:cubicBezTo>
                <a:cubicBezTo>
                  <a:pt x="355687" y="2070941"/>
                  <a:pt x="349302" y="2068813"/>
                  <a:pt x="353559" y="2073070"/>
                </a:cubicBezTo>
                <a:cubicBezTo>
                  <a:pt x="347174" y="2070941"/>
                  <a:pt x="342917" y="2068813"/>
                  <a:pt x="336532" y="2064556"/>
                </a:cubicBezTo>
                <a:cubicBezTo>
                  <a:pt x="338661" y="2068813"/>
                  <a:pt x="342917" y="2073070"/>
                  <a:pt x="347174" y="2075198"/>
                </a:cubicBezTo>
                <a:cubicBezTo>
                  <a:pt x="342917" y="2077326"/>
                  <a:pt x="336532" y="2075198"/>
                  <a:pt x="334404" y="2073070"/>
                </a:cubicBezTo>
                <a:cubicBezTo>
                  <a:pt x="338661" y="2077326"/>
                  <a:pt x="340789" y="2079455"/>
                  <a:pt x="336532" y="2079455"/>
                </a:cubicBezTo>
                <a:cubicBezTo>
                  <a:pt x="330148" y="2075198"/>
                  <a:pt x="332276" y="2073070"/>
                  <a:pt x="325891" y="2068813"/>
                </a:cubicBezTo>
                <a:cubicBezTo>
                  <a:pt x="325891" y="2073070"/>
                  <a:pt x="330148" y="2077326"/>
                  <a:pt x="319506" y="2073070"/>
                </a:cubicBezTo>
                <a:cubicBezTo>
                  <a:pt x="321635" y="2075198"/>
                  <a:pt x="319506" y="2075198"/>
                  <a:pt x="321635" y="2077326"/>
                </a:cubicBezTo>
                <a:cubicBezTo>
                  <a:pt x="325891" y="2079455"/>
                  <a:pt x="330148" y="2083712"/>
                  <a:pt x="334404" y="2087968"/>
                </a:cubicBezTo>
                <a:cubicBezTo>
                  <a:pt x="328019" y="2085840"/>
                  <a:pt x="330148" y="2083712"/>
                  <a:pt x="323763" y="2081583"/>
                </a:cubicBezTo>
                <a:cubicBezTo>
                  <a:pt x="325891" y="2087968"/>
                  <a:pt x="315250" y="2083712"/>
                  <a:pt x="315250" y="2087968"/>
                </a:cubicBezTo>
                <a:cubicBezTo>
                  <a:pt x="310993" y="2081583"/>
                  <a:pt x="310993" y="2081583"/>
                  <a:pt x="302480" y="2077326"/>
                </a:cubicBezTo>
                <a:cubicBezTo>
                  <a:pt x="306737" y="2079455"/>
                  <a:pt x="300352" y="2073070"/>
                  <a:pt x="300352" y="2070941"/>
                </a:cubicBezTo>
                <a:cubicBezTo>
                  <a:pt x="304608" y="2070941"/>
                  <a:pt x="304608" y="2068813"/>
                  <a:pt x="304608" y="2066684"/>
                </a:cubicBezTo>
                <a:cubicBezTo>
                  <a:pt x="310993" y="2070941"/>
                  <a:pt x="304608" y="2070941"/>
                  <a:pt x="310993" y="2073070"/>
                </a:cubicBezTo>
                <a:cubicBezTo>
                  <a:pt x="304608" y="2066684"/>
                  <a:pt x="321635" y="2075198"/>
                  <a:pt x="310993" y="2066684"/>
                </a:cubicBezTo>
                <a:cubicBezTo>
                  <a:pt x="319506" y="2068813"/>
                  <a:pt x="323763" y="2066684"/>
                  <a:pt x="330148" y="2064556"/>
                </a:cubicBezTo>
                <a:cubicBezTo>
                  <a:pt x="328019" y="2062428"/>
                  <a:pt x="325891" y="2060299"/>
                  <a:pt x="323763" y="2060299"/>
                </a:cubicBezTo>
                <a:cubicBezTo>
                  <a:pt x="325891" y="2060299"/>
                  <a:pt x="328019" y="2060299"/>
                  <a:pt x="323763" y="2058171"/>
                </a:cubicBezTo>
                <a:cubicBezTo>
                  <a:pt x="330148" y="2058171"/>
                  <a:pt x="330148" y="2062428"/>
                  <a:pt x="334404" y="2062428"/>
                </a:cubicBezTo>
                <a:cubicBezTo>
                  <a:pt x="338661" y="2064556"/>
                  <a:pt x="334404" y="2060299"/>
                  <a:pt x="328019" y="2056042"/>
                </a:cubicBezTo>
                <a:cubicBezTo>
                  <a:pt x="332276" y="2056042"/>
                  <a:pt x="334404" y="2058171"/>
                  <a:pt x="338661" y="2060299"/>
                </a:cubicBezTo>
                <a:cubicBezTo>
                  <a:pt x="342917" y="2056042"/>
                  <a:pt x="334404" y="2049657"/>
                  <a:pt x="347174" y="2053914"/>
                </a:cubicBezTo>
                <a:cubicBezTo>
                  <a:pt x="345046" y="2051786"/>
                  <a:pt x="340789" y="2051786"/>
                  <a:pt x="338661" y="2047529"/>
                </a:cubicBezTo>
                <a:cubicBezTo>
                  <a:pt x="345046" y="2047529"/>
                  <a:pt x="345046" y="2047529"/>
                  <a:pt x="338661" y="2045400"/>
                </a:cubicBezTo>
                <a:cubicBezTo>
                  <a:pt x="338661" y="2043272"/>
                  <a:pt x="345046" y="2045400"/>
                  <a:pt x="345046" y="2043272"/>
                </a:cubicBezTo>
                <a:cubicBezTo>
                  <a:pt x="340789" y="2032630"/>
                  <a:pt x="357815" y="2036887"/>
                  <a:pt x="359943" y="2034758"/>
                </a:cubicBezTo>
                <a:cubicBezTo>
                  <a:pt x="355687" y="2028373"/>
                  <a:pt x="353559" y="2021988"/>
                  <a:pt x="345046" y="2019859"/>
                </a:cubicBezTo>
                <a:cubicBezTo>
                  <a:pt x="347174" y="2024116"/>
                  <a:pt x="351430" y="2026245"/>
                  <a:pt x="351430" y="2026245"/>
                </a:cubicBezTo>
                <a:cubicBezTo>
                  <a:pt x="347174" y="2026245"/>
                  <a:pt x="345046" y="2021988"/>
                  <a:pt x="340789" y="2021988"/>
                </a:cubicBezTo>
                <a:cubicBezTo>
                  <a:pt x="334404" y="2028373"/>
                  <a:pt x="328019" y="2034758"/>
                  <a:pt x="315250" y="2036887"/>
                </a:cubicBezTo>
                <a:cubicBezTo>
                  <a:pt x="308865" y="2030501"/>
                  <a:pt x="315250" y="2032630"/>
                  <a:pt x="315250" y="2028373"/>
                </a:cubicBezTo>
                <a:cubicBezTo>
                  <a:pt x="308865" y="2024116"/>
                  <a:pt x="306737" y="2028373"/>
                  <a:pt x="302480" y="2024116"/>
                </a:cubicBezTo>
                <a:cubicBezTo>
                  <a:pt x="306737" y="2024116"/>
                  <a:pt x="308865" y="2024116"/>
                  <a:pt x="310993" y="2026245"/>
                </a:cubicBezTo>
                <a:lnTo>
                  <a:pt x="309551" y="2024459"/>
                </a:lnTo>
                <a:lnTo>
                  <a:pt x="321635" y="2030501"/>
                </a:lnTo>
                <a:cubicBezTo>
                  <a:pt x="308865" y="2024116"/>
                  <a:pt x="323763" y="2030501"/>
                  <a:pt x="319506" y="2024116"/>
                </a:cubicBezTo>
                <a:cubicBezTo>
                  <a:pt x="313122" y="2021988"/>
                  <a:pt x="310993" y="2015603"/>
                  <a:pt x="310993" y="2015603"/>
                </a:cubicBezTo>
                <a:cubicBezTo>
                  <a:pt x="317378" y="2013474"/>
                  <a:pt x="315250" y="1996447"/>
                  <a:pt x="328019" y="2000704"/>
                </a:cubicBezTo>
                <a:cubicBezTo>
                  <a:pt x="323763" y="1996447"/>
                  <a:pt x="319506" y="1996447"/>
                  <a:pt x="317378" y="1994319"/>
                </a:cubicBezTo>
                <a:cubicBezTo>
                  <a:pt x="332276" y="1998575"/>
                  <a:pt x="330148" y="1996447"/>
                  <a:pt x="334404" y="1994319"/>
                </a:cubicBezTo>
                <a:cubicBezTo>
                  <a:pt x="334404" y="1998575"/>
                  <a:pt x="342917" y="2002832"/>
                  <a:pt x="336532" y="2002832"/>
                </a:cubicBezTo>
                <a:cubicBezTo>
                  <a:pt x="336532" y="2000704"/>
                  <a:pt x="334404" y="1998575"/>
                  <a:pt x="332276" y="1998575"/>
                </a:cubicBezTo>
                <a:cubicBezTo>
                  <a:pt x="334404" y="2000704"/>
                  <a:pt x="334404" y="2004961"/>
                  <a:pt x="338661" y="2007089"/>
                </a:cubicBezTo>
                <a:cubicBezTo>
                  <a:pt x="336532" y="2004961"/>
                  <a:pt x="351430" y="2002832"/>
                  <a:pt x="332276" y="1992190"/>
                </a:cubicBezTo>
                <a:cubicBezTo>
                  <a:pt x="336532" y="1992190"/>
                  <a:pt x="334404" y="1987933"/>
                  <a:pt x="338661" y="1987933"/>
                </a:cubicBezTo>
                <a:cubicBezTo>
                  <a:pt x="345046" y="1992190"/>
                  <a:pt x="340789" y="1994319"/>
                  <a:pt x="347174" y="1998575"/>
                </a:cubicBezTo>
                <a:cubicBezTo>
                  <a:pt x="353559" y="1998575"/>
                  <a:pt x="342917" y="1987933"/>
                  <a:pt x="347174" y="1990062"/>
                </a:cubicBezTo>
                <a:cubicBezTo>
                  <a:pt x="332276" y="1981548"/>
                  <a:pt x="349302" y="1981548"/>
                  <a:pt x="338661" y="1975163"/>
                </a:cubicBezTo>
                <a:cubicBezTo>
                  <a:pt x="345046" y="1977291"/>
                  <a:pt x="342917" y="1977291"/>
                  <a:pt x="347174" y="1979420"/>
                </a:cubicBezTo>
                <a:cubicBezTo>
                  <a:pt x="351430" y="1981548"/>
                  <a:pt x="353559" y="1979420"/>
                  <a:pt x="347174" y="1975163"/>
                </a:cubicBezTo>
                <a:cubicBezTo>
                  <a:pt x="355687" y="1977291"/>
                  <a:pt x="347174" y="1970906"/>
                  <a:pt x="355687" y="1977291"/>
                </a:cubicBezTo>
                <a:cubicBezTo>
                  <a:pt x="355687" y="1973034"/>
                  <a:pt x="355687" y="1970906"/>
                  <a:pt x="347174" y="1966649"/>
                </a:cubicBezTo>
                <a:cubicBezTo>
                  <a:pt x="347174" y="1962392"/>
                  <a:pt x="357815" y="1973034"/>
                  <a:pt x="357815" y="1968778"/>
                </a:cubicBezTo>
                <a:cubicBezTo>
                  <a:pt x="351430" y="1964521"/>
                  <a:pt x="347174" y="1962392"/>
                  <a:pt x="353559" y="1960264"/>
                </a:cubicBezTo>
                <a:cubicBezTo>
                  <a:pt x="357815" y="1962392"/>
                  <a:pt x="357815" y="1964521"/>
                  <a:pt x="359943" y="1966649"/>
                </a:cubicBezTo>
                <a:cubicBezTo>
                  <a:pt x="362072" y="1964521"/>
                  <a:pt x="357815" y="1962392"/>
                  <a:pt x="353559" y="1960264"/>
                </a:cubicBezTo>
                <a:cubicBezTo>
                  <a:pt x="357815" y="1962392"/>
                  <a:pt x="357815" y="1960264"/>
                  <a:pt x="359943" y="1960264"/>
                </a:cubicBezTo>
                <a:cubicBezTo>
                  <a:pt x="368457" y="1964521"/>
                  <a:pt x="357815" y="1964521"/>
                  <a:pt x="366328" y="1968778"/>
                </a:cubicBezTo>
                <a:cubicBezTo>
                  <a:pt x="372713" y="1966649"/>
                  <a:pt x="368457" y="1960264"/>
                  <a:pt x="357815" y="1956007"/>
                </a:cubicBezTo>
                <a:cubicBezTo>
                  <a:pt x="366328" y="1960264"/>
                  <a:pt x="376970" y="1960264"/>
                  <a:pt x="364200" y="1953879"/>
                </a:cubicBezTo>
                <a:cubicBezTo>
                  <a:pt x="366328" y="1951750"/>
                  <a:pt x="368457" y="1956007"/>
                  <a:pt x="372713" y="1956007"/>
                </a:cubicBezTo>
                <a:cubicBezTo>
                  <a:pt x="372713" y="1947494"/>
                  <a:pt x="381226" y="1949622"/>
                  <a:pt x="379098" y="1938980"/>
                </a:cubicBezTo>
                <a:cubicBezTo>
                  <a:pt x="383354" y="1938980"/>
                  <a:pt x="385483" y="1943237"/>
                  <a:pt x="389739" y="1945365"/>
                </a:cubicBezTo>
                <a:cubicBezTo>
                  <a:pt x="389739" y="1938980"/>
                  <a:pt x="381226" y="1930466"/>
                  <a:pt x="391867" y="1936852"/>
                </a:cubicBezTo>
                <a:cubicBezTo>
                  <a:pt x="387611" y="1930466"/>
                  <a:pt x="393996" y="1932595"/>
                  <a:pt x="389739" y="1928338"/>
                </a:cubicBezTo>
                <a:cubicBezTo>
                  <a:pt x="391867" y="1930466"/>
                  <a:pt x="393996" y="1930466"/>
                  <a:pt x="396124" y="1932595"/>
                </a:cubicBezTo>
                <a:cubicBezTo>
                  <a:pt x="393996" y="1928338"/>
                  <a:pt x="387611" y="1913439"/>
                  <a:pt x="400381" y="1921953"/>
                </a:cubicBezTo>
                <a:cubicBezTo>
                  <a:pt x="396124" y="1915567"/>
                  <a:pt x="393996" y="1911311"/>
                  <a:pt x="389739" y="1904925"/>
                </a:cubicBezTo>
                <a:cubicBezTo>
                  <a:pt x="406765" y="1911311"/>
                  <a:pt x="396124" y="1892155"/>
                  <a:pt x="408894" y="1902797"/>
                </a:cubicBezTo>
                <a:cubicBezTo>
                  <a:pt x="415278" y="1902797"/>
                  <a:pt x="400381" y="1896412"/>
                  <a:pt x="411022" y="1898540"/>
                </a:cubicBezTo>
                <a:cubicBezTo>
                  <a:pt x="417407" y="1900669"/>
                  <a:pt x="406765" y="1900669"/>
                  <a:pt x="415278" y="1904925"/>
                </a:cubicBezTo>
                <a:cubicBezTo>
                  <a:pt x="419535" y="1904925"/>
                  <a:pt x="423792" y="1900669"/>
                  <a:pt x="413150" y="1894283"/>
                </a:cubicBezTo>
                <a:cubicBezTo>
                  <a:pt x="413150" y="1896412"/>
                  <a:pt x="411022" y="1898540"/>
                  <a:pt x="406765" y="1896412"/>
                </a:cubicBezTo>
                <a:cubicBezTo>
                  <a:pt x="411022" y="1894283"/>
                  <a:pt x="413150" y="1887898"/>
                  <a:pt x="421663" y="1892155"/>
                </a:cubicBezTo>
                <a:cubicBezTo>
                  <a:pt x="419535" y="1887898"/>
                  <a:pt x="415278" y="1887898"/>
                  <a:pt x="413150" y="1883641"/>
                </a:cubicBezTo>
                <a:cubicBezTo>
                  <a:pt x="421663" y="1885770"/>
                  <a:pt x="415278" y="1883641"/>
                  <a:pt x="417407" y="1881513"/>
                </a:cubicBezTo>
                <a:cubicBezTo>
                  <a:pt x="413150" y="1881513"/>
                  <a:pt x="408894" y="1879384"/>
                  <a:pt x="406765" y="1877256"/>
                </a:cubicBezTo>
                <a:cubicBezTo>
                  <a:pt x="408894" y="1881513"/>
                  <a:pt x="408894" y="1883641"/>
                  <a:pt x="398252" y="1881513"/>
                </a:cubicBezTo>
                <a:cubicBezTo>
                  <a:pt x="396124" y="1877256"/>
                  <a:pt x="404637" y="1879384"/>
                  <a:pt x="400381" y="1875128"/>
                </a:cubicBezTo>
                <a:cubicBezTo>
                  <a:pt x="406765" y="1875128"/>
                  <a:pt x="419535" y="1883641"/>
                  <a:pt x="417407" y="1877256"/>
                </a:cubicBezTo>
                <a:lnTo>
                  <a:pt x="409130" y="1870634"/>
                </a:lnTo>
                <a:lnTo>
                  <a:pt x="411022" y="1868742"/>
                </a:lnTo>
                <a:cubicBezTo>
                  <a:pt x="413150" y="1872999"/>
                  <a:pt x="417407" y="1877256"/>
                  <a:pt x="421663" y="1879384"/>
                </a:cubicBezTo>
                <a:cubicBezTo>
                  <a:pt x="421663" y="1875128"/>
                  <a:pt x="425920" y="1881513"/>
                  <a:pt x="432304" y="1883641"/>
                </a:cubicBezTo>
                <a:cubicBezTo>
                  <a:pt x="436561" y="1883641"/>
                  <a:pt x="428048" y="1879384"/>
                  <a:pt x="425920" y="1875128"/>
                </a:cubicBezTo>
                <a:cubicBezTo>
                  <a:pt x="434433" y="1875128"/>
                  <a:pt x="440818" y="1870871"/>
                  <a:pt x="425920" y="1862357"/>
                </a:cubicBezTo>
                <a:cubicBezTo>
                  <a:pt x="434433" y="1862357"/>
                  <a:pt x="436561" y="1870871"/>
                  <a:pt x="442946" y="1872999"/>
                </a:cubicBezTo>
                <a:cubicBezTo>
                  <a:pt x="438689" y="1868742"/>
                  <a:pt x="436561" y="1864486"/>
                  <a:pt x="430176" y="1860229"/>
                </a:cubicBezTo>
                <a:cubicBezTo>
                  <a:pt x="436561" y="1860229"/>
                  <a:pt x="438689" y="1860229"/>
                  <a:pt x="434433" y="1853844"/>
                </a:cubicBezTo>
                <a:cubicBezTo>
                  <a:pt x="440818" y="1855972"/>
                  <a:pt x="442946" y="1862357"/>
                  <a:pt x="449331" y="1862357"/>
                </a:cubicBezTo>
                <a:cubicBezTo>
                  <a:pt x="447202" y="1860229"/>
                  <a:pt x="445074" y="1855972"/>
                  <a:pt x="442946" y="1853844"/>
                </a:cubicBezTo>
                <a:cubicBezTo>
                  <a:pt x="451459" y="1860229"/>
                  <a:pt x="449331" y="1853844"/>
                  <a:pt x="455715" y="1855972"/>
                </a:cubicBezTo>
                <a:cubicBezTo>
                  <a:pt x="455715" y="1853844"/>
                  <a:pt x="453587" y="1851715"/>
                  <a:pt x="451459" y="1849587"/>
                </a:cubicBezTo>
                <a:cubicBezTo>
                  <a:pt x="457844" y="1851715"/>
                  <a:pt x="462100" y="1847458"/>
                  <a:pt x="451459" y="1836816"/>
                </a:cubicBezTo>
                <a:cubicBezTo>
                  <a:pt x="457844" y="1843202"/>
                  <a:pt x="459972" y="1838945"/>
                  <a:pt x="453587" y="1832560"/>
                </a:cubicBezTo>
                <a:cubicBezTo>
                  <a:pt x="470613" y="1838945"/>
                  <a:pt x="455715" y="1828303"/>
                  <a:pt x="464229" y="1828303"/>
                </a:cubicBezTo>
                <a:cubicBezTo>
                  <a:pt x="457844" y="1824046"/>
                  <a:pt x="464229" y="1828303"/>
                  <a:pt x="464229" y="1826174"/>
                </a:cubicBezTo>
                <a:cubicBezTo>
                  <a:pt x="459972" y="1824046"/>
                  <a:pt x="457844" y="1824046"/>
                  <a:pt x="455715" y="1821917"/>
                </a:cubicBezTo>
                <a:cubicBezTo>
                  <a:pt x="455715" y="1819789"/>
                  <a:pt x="451459" y="1815532"/>
                  <a:pt x="457844" y="1815532"/>
                </a:cubicBezTo>
                <a:cubicBezTo>
                  <a:pt x="459972" y="1819789"/>
                  <a:pt x="455715" y="1819789"/>
                  <a:pt x="464229" y="1824046"/>
                </a:cubicBezTo>
                <a:cubicBezTo>
                  <a:pt x="462100" y="1817661"/>
                  <a:pt x="479126" y="1824046"/>
                  <a:pt x="479126" y="1819789"/>
                </a:cubicBezTo>
                <a:cubicBezTo>
                  <a:pt x="479126" y="1815532"/>
                  <a:pt x="474870" y="1813404"/>
                  <a:pt x="468485" y="1809147"/>
                </a:cubicBezTo>
                <a:cubicBezTo>
                  <a:pt x="459972" y="1809147"/>
                  <a:pt x="479126" y="1817661"/>
                  <a:pt x="470613" y="1817661"/>
                </a:cubicBezTo>
                <a:cubicBezTo>
                  <a:pt x="466357" y="1813404"/>
                  <a:pt x="459972" y="1811275"/>
                  <a:pt x="453587" y="1807019"/>
                </a:cubicBezTo>
                <a:cubicBezTo>
                  <a:pt x="464229" y="1811275"/>
                  <a:pt x="464229" y="1807019"/>
                  <a:pt x="468485" y="1807019"/>
                </a:cubicBezTo>
                <a:cubicBezTo>
                  <a:pt x="472742" y="1811275"/>
                  <a:pt x="476998" y="1815532"/>
                  <a:pt x="483383" y="1815532"/>
                </a:cubicBezTo>
                <a:cubicBezTo>
                  <a:pt x="481255" y="1813404"/>
                  <a:pt x="472742" y="1809147"/>
                  <a:pt x="476998" y="1809147"/>
                </a:cubicBezTo>
                <a:cubicBezTo>
                  <a:pt x="479126" y="1811275"/>
                  <a:pt x="481255" y="1813404"/>
                  <a:pt x="483383" y="1813404"/>
                </a:cubicBezTo>
                <a:cubicBezTo>
                  <a:pt x="485511" y="1811275"/>
                  <a:pt x="483383" y="1807019"/>
                  <a:pt x="483383" y="1804890"/>
                </a:cubicBezTo>
                <a:cubicBezTo>
                  <a:pt x="498281" y="1811275"/>
                  <a:pt x="491896" y="1798505"/>
                  <a:pt x="498281" y="1798505"/>
                </a:cubicBezTo>
                <a:cubicBezTo>
                  <a:pt x="496153" y="1798505"/>
                  <a:pt x="494024" y="1796377"/>
                  <a:pt x="491896" y="1794248"/>
                </a:cubicBezTo>
                <a:cubicBezTo>
                  <a:pt x="494024" y="1794248"/>
                  <a:pt x="498281" y="1794248"/>
                  <a:pt x="491896" y="1789991"/>
                </a:cubicBezTo>
                <a:cubicBezTo>
                  <a:pt x="508922" y="1796377"/>
                  <a:pt x="498281" y="1787863"/>
                  <a:pt x="498281" y="1783606"/>
                </a:cubicBezTo>
                <a:cubicBezTo>
                  <a:pt x="504666" y="1787863"/>
                  <a:pt x="502537" y="1783606"/>
                  <a:pt x="506794" y="1785735"/>
                </a:cubicBezTo>
                <a:cubicBezTo>
                  <a:pt x="511051" y="1792120"/>
                  <a:pt x="513179" y="1794248"/>
                  <a:pt x="511051" y="1794248"/>
                </a:cubicBezTo>
                <a:cubicBezTo>
                  <a:pt x="523820" y="1800633"/>
                  <a:pt x="523820" y="1794248"/>
                  <a:pt x="519564" y="1787863"/>
                </a:cubicBezTo>
                <a:cubicBezTo>
                  <a:pt x="515307" y="1787863"/>
                  <a:pt x="519564" y="1792120"/>
                  <a:pt x="511051" y="1789991"/>
                </a:cubicBezTo>
                <a:cubicBezTo>
                  <a:pt x="511051" y="1781478"/>
                  <a:pt x="517435" y="1779349"/>
                  <a:pt x="513179" y="1770836"/>
                </a:cubicBezTo>
                <a:cubicBezTo>
                  <a:pt x="511051" y="1770836"/>
                  <a:pt x="508922" y="1768707"/>
                  <a:pt x="506794" y="1768707"/>
                </a:cubicBezTo>
                <a:cubicBezTo>
                  <a:pt x="506794" y="1768707"/>
                  <a:pt x="506794" y="1768707"/>
                  <a:pt x="500409" y="1762322"/>
                </a:cubicBezTo>
                <a:cubicBezTo>
                  <a:pt x="506794" y="1762322"/>
                  <a:pt x="508922" y="1768707"/>
                  <a:pt x="515307" y="1768707"/>
                </a:cubicBezTo>
                <a:cubicBezTo>
                  <a:pt x="525948" y="1770836"/>
                  <a:pt x="508922" y="1760194"/>
                  <a:pt x="521692" y="1764450"/>
                </a:cubicBezTo>
                <a:cubicBezTo>
                  <a:pt x="513179" y="1758065"/>
                  <a:pt x="506794" y="1760194"/>
                  <a:pt x="506794" y="1762322"/>
                </a:cubicBezTo>
                <a:cubicBezTo>
                  <a:pt x="500409" y="1753808"/>
                  <a:pt x="515307" y="1760194"/>
                  <a:pt x="504666" y="1753808"/>
                </a:cubicBezTo>
                <a:cubicBezTo>
                  <a:pt x="515307" y="1755937"/>
                  <a:pt x="519564" y="1764450"/>
                  <a:pt x="530205" y="1764450"/>
                </a:cubicBezTo>
                <a:cubicBezTo>
                  <a:pt x="525948" y="1760194"/>
                  <a:pt x="538718" y="1755937"/>
                  <a:pt x="517435" y="1745295"/>
                </a:cubicBezTo>
                <a:cubicBezTo>
                  <a:pt x="519564" y="1749552"/>
                  <a:pt x="519564" y="1751680"/>
                  <a:pt x="517435" y="1753808"/>
                </a:cubicBezTo>
                <a:cubicBezTo>
                  <a:pt x="511051" y="1749552"/>
                  <a:pt x="519564" y="1751680"/>
                  <a:pt x="511051" y="1747423"/>
                </a:cubicBezTo>
                <a:cubicBezTo>
                  <a:pt x="517435" y="1747423"/>
                  <a:pt x="513179" y="1736781"/>
                  <a:pt x="521692" y="1736781"/>
                </a:cubicBezTo>
                <a:cubicBezTo>
                  <a:pt x="519564" y="1736781"/>
                  <a:pt x="519564" y="1738910"/>
                  <a:pt x="519564" y="1738910"/>
                </a:cubicBezTo>
                <a:cubicBezTo>
                  <a:pt x="525948" y="1741038"/>
                  <a:pt x="523820" y="1738910"/>
                  <a:pt x="530205" y="1743166"/>
                </a:cubicBezTo>
                <a:cubicBezTo>
                  <a:pt x="532333" y="1749552"/>
                  <a:pt x="519564" y="1738910"/>
                  <a:pt x="523820" y="1743166"/>
                </a:cubicBezTo>
                <a:cubicBezTo>
                  <a:pt x="528077" y="1749552"/>
                  <a:pt x="528077" y="1743166"/>
                  <a:pt x="532333" y="1747423"/>
                </a:cubicBezTo>
                <a:cubicBezTo>
                  <a:pt x="528077" y="1749552"/>
                  <a:pt x="540846" y="1755937"/>
                  <a:pt x="536590" y="1758065"/>
                </a:cubicBezTo>
                <a:cubicBezTo>
                  <a:pt x="542975" y="1760194"/>
                  <a:pt x="540846" y="1755937"/>
                  <a:pt x="542975" y="1755937"/>
                </a:cubicBezTo>
                <a:cubicBezTo>
                  <a:pt x="538718" y="1751680"/>
                  <a:pt x="532333" y="1747423"/>
                  <a:pt x="538718" y="1747423"/>
                </a:cubicBezTo>
                <a:cubicBezTo>
                  <a:pt x="540846" y="1749552"/>
                  <a:pt x="542975" y="1753808"/>
                  <a:pt x="547231" y="1753808"/>
                </a:cubicBezTo>
                <a:cubicBezTo>
                  <a:pt x="547231" y="1751680"/>
                  <a:pt x="549359" y="1749552"/>
                  <a:pt x="540846" y="1747423"/>
                </a:cubicBezTo>
                <a:cubicBezTo>
                  <a:pt x="542975" y="1749552"/>
                  <a:pt x="530205" y="1741038"/>
                  <a:pt x="530205" y="1745295"/>
                </a:cubicBezTo>
                <a:lnTo>
                  <a:pt x="530205" y="1743166"/>
                </a:lnTo>
                <a:lnTo>
                  <a:pt x="530205" y="1741570"/>
                </a:lnTo>
                <a:cubicBezTo>
                  <a:pt x="532333" y="1741570"/>
                  <a:pt x="535526" y="1742102"/>
                  <a:pt x="536590" y="1741038"/>
                </a:cubicBezTo>
                <a:cubicBezTo>
                  <a:pt x="534461" y="1738910"/>
                  <a:pt x="532333" y="1736781"/>
                  <a:pt x="530205" y="1734653"/>
                </a:cubicBezTo>
                <a:cubicBezTo>
                  <a:pt x="532333" y="1736781"/>
                  <a:pt x="528077" y="1736781"/>
                  <a:pt x="525948" y="1736781"/>
                </a:cubicBezTo>
                <a:cubicBezTo>
                  <a:pt x="517435" y="1730396"/>
                  <a:pt x="525948" y="1736781"/>
                  <a:pt x="519564" y="1730396"/>
                </a:cubicBezTo>
                <a:cubicBezTo>
                  <a:pt x="515307" y="1730396"/>
                  <a:pt x="517435" y="1734653"/>
                  <a:pt x="513179" y="1734653"/>
                </a:cubicBezTo>
                <a:cubicBezTo>
                  <a:pt x="511051" y="1734653"/>
                  <a:pt x="511051" y="1732524"/>
                  <a:pt x="508922" y="1730396"/>
                </a:cubicBezTo>
                <a:cubicBezTo>
                  <a:pt x="506794" y="1732524"/>
                  <a:pt x="506794" y="1734653"/>
                  <a:pt x="513179" y="1736781"/>
                </a:cubicBezTo>
                <a:cubicBezTo>
                  <a:pt x="508922" y="1738910"/>
                  <a:pt x="506794" y="1738910"/>
                  <a:pt x="508922" y="1743166"/>
                </a:cubicBezTo>
                <a:cubicBezTo>
                  <a:pt x="504666" y="1738910"/>
                  <a:pt x="502537" y="1743166"/>
                  <a:pt x="506794" y="1745295"/>
                </a:cubicBezTo>
                <a:cubicBezTo>
                  <a:pt x="504666" y="1745295"/>
                  <a:pt x="502537" y="1743166"/>
                  <a:pt x="500409" y="1743166"/>
                </a:cubicBezTo>
                <a:cubicBezTo>
                  <a:pt x="500409" y="1743166"/>
                  <a:pt x="500409" y="1745295"/>
                  <a:pt x="504666" y="1749552"/>
                </a:cubicBezTo>
                <a:cubicBezTo>
                  <a:pt x="491896" y="1745295"/>
                  <a:pt x="496153" y="1749552"/>
                  <a:pt x="498281" y="1753808"/>
                </a:cubicBezTo>
                <a:cubicBezTo>
                  <a:pt x="496153" y="1751680"/>
                  <a:pt x="489768" y="1751680"/>
                  <a:pt x="487640" y="1749552"/>
                </a:cubicBezTo>
                <a:cubicBezTo>
                  <a:pt x="496153" y="1760194"/>
                  <a:pt x="472742" y="1753808"/>
                  <a:pt x="485511" y="1764450"/>
                </a:cubicBezTo>
                <a:cubicBezTo>
                  <a:pt x="476998" y="1762322"/>
                  <a:pt x="483383" y="1766579"/>
                  <a:pt x="485511" y="1770836"/>
                </a:cubicBezTo>
                <a:cubicBezTo>
                  <a:pt x="479126" y="1768707"/>
                  <a:pt x="476998" y="1766579"/>
                  <a:pt x="472742" y="1764450"/>
                </a:cubicBezTo>
                <a:cubicBezTo>
                  <a:pt x="483383" y="1775092"/>
                  <a:pt x="462100" y="1768707"/>
                  <a:pt x="464229" y="1772964"/>
                </a:cubicBezTo>
                <a:cubicBezTo>
                  <a:pt x="466357" y="1775092"/>
                  <a:pt x="468485" y="1777221"/>
                  <a:pt x="470613" y="1779349"/>
                </a:cubicBezTo>
                <a:cubicBezTo>
                  <a:pt x="466357" y="1779349"/>
                  <a:pt x="466357" y="1781478"/>
                  <a:pt x="464229" y="1783606"/>
                </a:cubicBezTo>
                <a:cubicBezTo>
                  <a:pt x="459972" y="1779349"/>
                  <a:pt x="462100" y="1779349"/>
                  <a:pt x="455715" y="1775092"/>
                </a:cubicBezTo>
                <a:cubicBezTo>
                  <a:pt x="470613" y="1792120"/>
                  <a:pt x="451459" y="1789991"/>
                  <a:pt x="449331" y="1794248"/>
                </a:cubicBezTo>
                <a:cubicBezTo>
                  <a:pt x="451459" y="1796377"/>
                  <a:pt x="455715" y="1798505"/>
                  <a:pt x="457844" y="1800633"/>
                </a:cubicBezTo>
                <a:cubicBezTo>
                  <a:pt x="453587" y="1800633"/>
                  <a:pt x="455715" y="1804890"/>
                  <a:pt x="453587" y="1804890"/>
                </a:cubicBezTo>
                <a:cubicBezTo>
                  <a:pt x="449331" y="1800633"/>
                  <a:pt x="447202" y="1798505"/>
                  <a:pt x="442946" y="1796377"/>
                </a:cubicBezTo>
                <a:cubicBezTo>
                  <a:pt x="432304" y="1800633"/>
                  <a:pt x="438689" y="1819789"/>
                  <a:pt x="417407" y="1817661"/>
                </a:cubicBezTo>
                <a:cubicBezTo>
                  <a:pt x="419535" y="1817661"/>
                  <a:pt x="421663" y="1817661"/>
                  <a:pt x="419535" y="1813404"/>
                </a:cubicBezTo>
                <a:cubicBezTo>
                  <a:pt x="415278" y="1813404"/>
                  <a:pt x="413150" y="1809147"/>
                  <a:pt x="408894" y="1809147"/>
                </a:cubicBezTo>
                <a:cubicBezTo>
                  <a:pt x="417407" y="1817661"/>
                  <a:pt x="402509" y="1811275"/>
                  <a:pt x="402509" y="1813404"/>
                </a:cubicBezTo>
                <a:cubicBezTo>
                  <a:pt x="404637" y="1817661"/>
                  <a:pt x="408894" y="1817661"/>
                  <a:pt x="411022" y="1821917"/>
                </a:cubicBezTo>
                <a:cubicBezTo>
                  <a:pt x="402509" y="1817661"/>
                  <a:pt x="404637" y="1819789"/>
                  <a:pt x="400381" y="1819789"/>
                </a:cubicBezTo>
                <a:cubicBezTo>
                  <a:pt x="400381" y="1821917"/>
                  <a:pt x="404637" y="1821917"/>
                  <a:pt x="406765" y="1824046"/>
                </a:cubicBezTo>
                <a:cubicBezTo>
                  <a:pt x="402509" y="1824046"/>
                  <a:pt x="408894" y="1834688"/>
                  <a:pt x="400381" y="1828303"/>
                </a:cubicBezTo>
                <a:cubicBezTo>
                  <a:pt x="400381" y="1828303"/>
                  <a:pt x="404637" y="1828303"/>
                  <a:pt x="400381" y="1824046"/>
                </a:cubicBezTo>
                <a:cubicBezTo>
                  <a:pt x="396124" y="1826174"/>
                  <a:pt x="393996" y="1821917"/>
                  <a:pt x="383354" y="1817661"/>
                </a:cubicBezTo>
                <a:cubicBezTo>
                  <a:pt x="385483" y="1821917"/>
                  <a:pt x="389739" y="1821917"/>
                  <a:pt x="391867" y="1824046"/>
                </a:cubicBezTo>
                <a:cubicBezTo>
                  <a:pt x="393996" y="1828303"/>
                  <a:pt x="385483" y="1830431"/>
                  <a:pt x="381226" y="1832560"/>
                </a:cubicBezTo>
                <a:cubicBezTo>
                  <a:pt x="387611" y="1836816"/>
                  <a:pt x="385483" y="1841073"/>
                  <a:pt x="389739" y="1845330"/>
                </a:cubicBezTo>
                <a:cubicBezTo>
                  <a:pt x="385483" y="1843202"/>
                  <a:pt x="383354" y="1838945"/>
                  <a:pt x="376970" y="1836816"/>
                </a:cubicBezTo>
                <a:cubicBezTo>
                  <a:pt x="383354" y="1845330"/>
                  <a:pt x="383354" y="1847458"/>
                  <a:pt x="385483" y="1849587"/>
                </a:cubicBezTo>
                <a:cubicBezTo>
                  <a:pt x="387611" y="1851715"/>
                  <a:pt x="387611" y="1849587"/>
                  <a:pt x="389739" y="1851715"/>
                </a:cubicBezTo>
                <a:cubicBezTo>
                  <a:pt x="385483" y="1851715"/>
                  <a:pt x="391867" y="1855972"/>
                  <a:pt x="396124" y="1858100"/>
                </a:cubicBezTo>
                <a:cubicBezTo>
                  <a:pt x="391867" y="1858100"/>
                  <a:pt x="396124" y="1862357"/>
                  <a:pt x="389739" y="1860229"/>
                </a:cubicBezTo>
                <a:cubicBezTo>
                  <a:pt x="383354" y="1855972"/>
                  <a:pt x="389739" y="1858100"/>
                  <a:pt x="389739" y="1855972"/>
                </a:cubicBezTo>
                <a:cubicBezTo>
                  <a:pt x="383354" y="1855972"/>
                  <a:pt x="383354" y="1853844"/>
                  <a:pt x="383354" y="1851715"/>
                </a:cubicBezTo>
                <a:cubicBezTo>
                  <a:pt x="381226" y="1853844"/>
                  <a:pt x="379098" y="1853844"/>
                  <a:pt x="372713" y="1851715"/>
                </a:cubicBezTo>
                <a:cubicBezTo>
                  <a:pt x="376970" y="1851715"/>
                  <a:pt x="372713" y="1847458"/>
                  <a:pt x="368457" y="1847458"/>
                </a:cubicBezTo>
                <a:cubicBezTo>
                  <a:pt x="362072" y="1847458"/>
                  <a:pt x="372713" y="1858100"/>
                  <a:pt x="368457" y="1860229"/>
                </a:cubicBezTo>
                <a:cubicBezTo>
                  <a:pt x="366328" y="1858100"/>
                  <a:pt x="364200" y="1851715"/>
                  <a:pt x="357815" y="1851715"/>
                </a:cubicBezTo>
                <a:cubicBezTo>
                  <a:pt x="362072" y="1855972"/>
                  <a:pt x="365796" y="1860229"/>
                  <a:pt x="367392" y="1862889"/>
                </a:cubicBezTo>
                <a:lnTo>
                  <a:pt x="365146" y="1864013"/>
                </a:lnTo>
                <a:lnTo>
                  <a:pt x="362072" y="1862357"/>
                </a:lnTo>
                <a:cubicBezTo>
                  <a:pt x="359943" y="1864486"/>
                  <a:pt x="355687" y="1864486"/>
                  <a:pt x="357815" y="1868742"/>
                </a:cubicBezTo>
                <a:cubicBezTo>
                  <a:pt x="353559" y="1868742"/>
                  <a:pt x="349302" y="1866614"/>
                  <a:pt x="347174" y="1864486"/>
                </a:cubicBezTo>
                <a:cubicBezTo>
                  <a:pt x="349302" y="1868742"/>
                  <a:pt x="349302" y="1868742"/>
                  <a:pt x="353559" y="1872999"/>
                </a:cubicBezTo>
                <a:cubicBezTo>
                  <a:pt x="349302" y="1872999"/>
                  <a:pt x="351430" y="1872999"/>
                  <a:pt x="347174" y="1872999"/>
                </a:cubicBezTo>
                <a:cubicBezTo>
                  <a:pt x="345046" y="1872999"/>
                  <a:pt x="345046" y="1870871"/>
                  <a:pt x="340789" y="1868742"/>
                </a:cubicBezTo>
                <a:cubicBezTo>
                  <a:pt x="332276" y="1870871"/>
                  <a:pt x="340789" y="1881513"/>
                  <a:pt x="338661" y="1885770"/>
                </a:cubicBezTo>
                <a:cubicBezTo>
                  <a:pt x="334404" y="1883641"/>
                  <a:pt x="330148" y="1879384"/>
                  <a:pt x="323763" y="1875128"/>
                </a:cubicBezTo>
                <a:cubicBezTo>
                  <a:pt x="325891" y="1879384"/>
                  <a:pt x="319506" y="1877256"/>
                  <a:pt x="325891" y="1883641"/>
                </a:cubicBezTo>
                <a:cubicBezTo>
                  <a:pt x="330148" y="1883641"/>
                  <a:pt x="323763" y="1875128"/>
                  <a:pt x="332276" y="1883641"/>
                </a:cubicBezTo>
                <a:cubicBezTo>
                  <a:pt x="332276" y="1885770"/>
                  <a:pt x="325891" y="1885770"/>
                  <a:pt x="317378" y="1883641"/>
                </a:cubicBezTo>
                <a:cubicBezTo>
                  <a:pt x="323763" y="1890027"/>
                  <a:pt x="323763" y="1885770"/>
                  <a:pt x="330148" y="1890027"/>
                </a:cubicBezTo>
                <a:cubicBezTo>
                  <a:pt x="319506" y="1890027"/>
                  <a:pt x="323763" y="1900669"/>
                  <a:pt x="323763" y="1907054"/>
                </a:cubicBezTo>
                <a:cubicBezTo>
                  <a:pt x="319506" y="1902797"/>
                  <a:pt x="323763" y="1904925"/>
                  <a:pt x="321635" y="1902797"/>
                </a:cubicBezTo>
                <a:cubicBezTo>
                  <a:pt x="317378" y="1902797"/>
                  <a:pt x="315250" y="1898540"/>
                  <a:pt x="310993" y="1898540"/>
                </a:cubicBezTo>
                <a:cubicBezTo>
                  <a:pt x="323763" y="1913439"/>
                  <a:pt x="302480" y="1907054"/>
                  <a:pt x="300352" y="1915567"/>
                </a:cubicBezTo>
                <a:cubicBezTo>
                  <a:pt x="298224" y="1911311"/>
                  <a:pt x="296095" y="1909182"/>
                  <a:pt x="291839" y="1909182"/>
                </a:cubicBezTo>
                <a:cubicBezTo>
                  <a:pt x="296095" y="1913439"/>
                  <a:pt x="300352" y="1919824"/>
                  <a:pt x="298224" y="1919824"/>
                </a:cubicBezTo>
                <a:cubicBezTo>
                  <a:pt x="296095" y="1919824"/>
                  <a:pt x="293967" y="1917696"/>
                  <a:pt x="291839" y="1915567"/>
                </a:cubicBezTo>
                <a:cubicBezTo>
                  <a:pt x="293967" y="1924081"/>
                  <a:pt x="283326" y="1921953"/>
                  <a:pt x="287582" y="1932595"/>
                </a:cubicBezTo>
                <a:cubicBezTo>
                  <a:pt x="287582" y="1930466"/>
                  <a:pt x="283326" y="1928338"/>
                  <a:pt x="281197" y="1926209"/>
                </a:cubicBezTo>
                <a:cubicBezTo>
                  <a:pt x="281197" y="1936852"/>
                  <a:pt x="276941" y="1932595"/>
                  <a:pt x="268428" y="1934723"/>
                </a:cubicBezTo>
                <a:cubicBezTo>
                  <a:pt x="266300" y="1932595"/>
                  <a:pt x="262043" y="1930466"/>
                  <a:pt x="259915" y="1928338"/>
                </a:cubicBezTo>
                <a:cubicBezTo>
                  <a:pt x="266300" y="1934723"/>
                  <a:pt x="253530" y="1926209"/>
                  <a:pt x="255658" y="1932595"/>
                </a:cubicBezTo>
                <a:cubicBezTo>
                  <a:pt x="257787" y="1934723"/>
                  <a:pt x="262043" y="1936852"/>
                  <a:pt x="264171" y="1938980"/>
                </a:cubicBezTo>
                <a:cubicBezTo>
                  <a:pt x="259915" y="1938980"/>
                  <a:pt x="257787" y="1938980"/>
                  <a:pt x="259915" y="1938980"/>
                </a:cubicBezTo>
                <a:cubicBezTo>
                  <a:pt x="259915" y="1943237"/>
                  <a:pt x="264171" y="1943237"/>
                  <a:pt x="266300" y="1943237"/>
                </a:cubicBezTo>
                <a:cubicBezTo>
                  <a:pt x="259915" y="1945365"/>
                  <a:pt x="259915" y="1943237"/>
                  <a:pt x="255658" y="1945365"/>
                </a:cubicBezTo>
                <a:cubicBezTo>
                  <a:pt x="259915" y="1947494"/>
                  <a:pt x="264171" y="1947494"/>
                  <a:pt x="266300" y="1949622"/>
                </a:cubicBezTo>
                <a:cubicBezTo>
                  <a:pt x="251402" y="1945365"/>
                  <a:pt x="251402" y="1958136"/>
                  <a:pt x="238632" y="1945365"/>
                </a:cubicBezTo>
                <a:cubicBezTo>
                  <a:pt x="232247" y="1945365"/>
                  <a:pt x="238632" y="1951750"/>
                  <a:pt x="234376" y="1953879"/>
                </a:cubicBezTo>
                <a:cubicBezTo>
                  <a:pt x="232247" y="1951750"/>
                  <a:pt x="232247" y="1949622"/>
                  <a:pt x="227991" y="1947494"/>
                </a:cubicBezTo>
                <a:cubicBezTo>
                  <a:pt x="232247" y="1953879"/>
                  <a:pt x="219478" y="1945365"/>
                  <a:pt x="219478" y="1949622"/>
                </a:cubicBezTo>
                <a:cubicBezTo>
                  <a:pt x="225862" y="1956007"/>
                  <a:pt x="234376" y="1958136"/>
                  <a:pt x="238632" y="1962392"/>
                </a:cubicBezTo>
                <a:cubicBezTo>
                  <a:pt x="230119" y="1958136"/>
                  <a:pt x="219478" y="1958136"/>
                  <a:pt x="232247" y="1966649"/>
                </a:cubicBezTo>
                <a:cubicBezTo>
                  <a:pt x="208836" y="1973034"/>
                  <a:pt x="198195" y="1987933"/>
                  <a:pt x="181169" y="1996447"/>
                </a:cubicBezTo>
                <a:cubicBezTo>
                  <a:pt x="174784" y="1990062"/>
                  <a:pt x="185425" y="1994319"/>
                  <a:pt x="183297" y="1990062"/>
                </a:cubicBezTo>
                <a:cubicBezTo>
                  <a:pt x="176912" y="1987933"/>
                  <a:pt x="183297" y="1987933"/>
                  <a:pt x="174784" y="1983676"/>
                </a:cubicBezTo>
                <a:cubicBezTo>
                  <a:pt x="176912" y="1985805"/>
                  <a:pt x="172656" y="1985805"/>
                  <a:pt x="172656" y="1985805"/>
                </a:cubicBezTo>
                <a:cubicBezTo>
                  <a:pt x="174784" y="1987933"/>
                  <a:pt x="179041" y="1990062"/>
                  <a:pt x="179041" y="1992190"/>
                </a:cubicBezTo>
                <a:cubicBezTo>
                  <a:pt x="174784" y="1992190"/>
                  <a:pt x="172656" y="1987933"/>
                  <a:pt x="170527" y="1987933"/>
                </a:cubicBezTo>
                <a:cubicBezTo>
                  <a:pt x="168399" y="1987933"/>
                  <a:pt x="166271" y="1987933"/>
                  <a:pt x="166271" y="1990062"/>
                </a:cubicBezTo>
                <a:cubicBezTo>
                  <a:pt x="168399" y="1992190"/>
                  <a:pt x="170527" y="1992190"/>
                  <a:pt x="172656" y="1994319"/>
                </a:cubicBezTo>
                <a:lnTo>
                  <a:pt x="178206" y="1996786"/>
                </a:lnTo>
                <a:lnTo>
                  <a:pt x="170527" y="1999906"/>
                </a:lnTo>
                <a:cubicBezTo>
                  <a:pt x="166803" y="2000172"/>
                  <a:pt x="164143" y="2000704"/>
                  <a:pt x="168399" y="2004961"/>
                </a:cubicBezTo>
                <a:cubicBezTo>
                  <a:pt x="162014" y="2002832"/>
                  <a:pt x="162014" y="2002832"/>
                  <a:pt x="166271" y="2007089"/>
                </a:cubicBezTo>
                <a:cubicBezTo>
                  <a:pt x="159886" y="2004961"/>
                  <a:pt x="159886" y="2007089"/>
                  <a:pt x="157758" y="2007089"/>
                </a:cubicBezTo>
                <a:cubicBezTo>
                  <a:pt x="155630" y="2002832"/>
                  <a:pt x="159886" y="2002832"/>
                  <a:pt x="155630" y="1998575"/>
                </a:cubicBezTo>
                <a:cubicBezTo>
                  <a:pt x="142860" y="1994319"/>
                  <a:pt x="151373" y="2002832"/>
                  <a:pt x="147116" y="2004961"/>
                </a:cubicBezTo>
                <a:cubicBezTo>
                  <a:pt x="138603" y="1998575"/>
                  <a:pt x="140732" y="2004961"/>
                  <a:pt x="136475" y="2002832"/>
                </a:cubicBezTo>
                <a:cubicBezTo>
                  <a:pt x="130090" y="2000704"/>
                  <a:pt x="127962" y="1994319"/>
                  <a:pt x="121577" y="1990062"/>
                </a:cubicBezTo>
                <a:cubicBezTo>
                  <a:pt x="127962" y="1998575"/>
                  <a:pt x="119449" y="1996447"/>
                  <a:pt x="121577" y="1998575"/>
                </a:cubicBezTo>
                <a:cubicBezTo>
                  <a:pt x="125834" y="2004961"/>
                  <a:pt x="123705" y="2002832"/>
                  <a:pt x="132219" y="2009217"/>
                </a:cubicBezTo>
                <a:cubicBezTo>
                  <a:pt x="123705" y="2004961"/>
                  <a:pt x="123705" y="2007089"/>
                  <a:pt x="117321" y="2004961"/>
                </a:cubicBezTo>
                <a:cubicBezTo>
                  <a:pt x="113064" y="2000704"/>
                  <a:pt x="110936" y="2000704"/>
                  <a:pt x="104551" y="1994319"/>
                </a:cubicBezTo>
                <a:cubicBezTo>
                  <a:pt x="104551" y="1992190"/>
                  <a:pt x="110936" y="1994319"/>
                  <a:pt x="104551" y="1987933"/>
                </a:cubicBezTo>
                <a:cubicBezTo>
                  <a:pt x="117321" y="1992190"/>
                  <a:pt x="115192" y="1983676"/>
                  <a:pt x="123705" y="1981548"/>
                </a:cubicBezTo>
                <a:cubicBezTo>
                  <a:pt x="113064" y="1970906"/>
                  <a:pt x="127962" y="1977291"/>
                  <a:pt x="127962" y="1973034"/>
                </a:cubicBezTo>
                <a:cubicBezTo>
                  <a:pt x="125834" y="1973034"/>
                  <a:pt x="121577" y="1970906"/>
                  <a:pt x="121577" y="1968778"/>
                </a:cubicBezTo>
                <a:cubicBezTo>
                  <a:pt x="127962" y="1970906"/>
                  <a:pt x="121577" y="1966649"/>
                  <a:pt x="130090" y="1968778"/>
                </a:cubicBezTo>
                <a:cubicBezTo>
                  <a:pt x="134347" y="1973034"/>
                  <a:pt x="136475" y="1975163"/>
                  <a:pt x="142860" y="1977291"/>
                </a:cubicBezTo>
                <a:cubicBezTo>
                  <a:pt x="140732" y="1975163"/>
                  <a:pt x="142860" y="1975163"/>
                  <a:pt x="140732" y="1975163"/>
                </a:cubicBezTo>
                <a:cubicBezTo>
                  <a:pt x="138603" y="1968778"/>
                  <a:pt x="130090" y="1968778"/>
                  <a:pt x="127962" y="1962392"/>
                </a:cubicBezTo>
                <a:cubicBezTo>
                  <a:pt x="134347" y="1964521"/>
                  <a:pt x="134347" y="1964521"/>
                  <a:pt x="127962" y="1958136"/>
                </a:cubicBezTo>
                <a:cubicBezTo>
                  <a:pt x="132219" y="1958136"/>
                  <a:pt x="134347" y="1960264"/>
                  <a:pt x="136475" y="1960264"/>
                </a:cubicBezTo>
                <a:cubicBezTo>
                  <a:pt x="134347" y="1958136"/>
                  <a:pt x="130090" y="1953879"/>
                  <a:pt x="132219" y="1953879"/>
                </a:cubicBezTo>
                <a:cubicBezTo>
                  <a:pt x="144988" y="1960264"/>
                  <a:pt x="134347" y="1960264"/>
                  <a:pt x="134347" y="1964521"/>
                </a:cubicBezTo>
                <a:cubicBezTo>
                  <a:pt x="138603" y="1964521"/>
                  <a:pt x="140732" y="1968778"/>
                  <a:pt x="144988" y="1970906"/>
                </a:cubicBezTo>
                <a:cubicBezTo>
                  <a:pt x="142860" y="1964521"/>
                  <a:pt x="147116" y="1964521"/>
                  <a:pt x="144988" y="1960264"/>
                </a:cubicBezTo>
                <a:cubicBezTo>
                  <a:pt x="149245" y="1960264"/>
                  <a:pt x="155630" y="1964521"/>
                  <a:pt x="149245" y="1958136"/>
                </a:cubicBezTo>
                <a:cubicBezTo>
                  <a:pt x="153501" y="1958136"/>
                  <a:pt x="155630" y="1962392"/>
                  <a:pt x="159886" y="1962392"/>
                </a:cubicBezTo>
                <a:cubicBezTo>
                  <a:pt x="155630" y="1958136"/>
                  <a:pt x="157758" y="1958136"/>
                  <a:pt x="153501" y="1953879"/>
                </a:cubicBezTo>
                <a:cubicBezTo>
                  <a:pt x="157758" y="1956007"/>
                  <a:pt x="166271" y="1960264"/>
                  <a:pt x="166271" y="1958136"/>
                </a:cubicBezTo>
                <a:cubicBezTo>
                  <a:pt x="159886" y="1953879"/>
                  <a:pt x="153501" y="1951750"/>
                  <a:pt x="149245" y="1947494"/>
                </a:cubicBezTo>
                <a:cubicBezTo>
                  <a:pt x="164143" y="1953879"/>
                  <a:pt x="153501" y="1945365"/>
                  <a:pt x="168399" y="1953879"/>
                </a:cubicBezTo>
                <a:cubicBezTo>
                  <a:pt x="159886" y="1945365"/>
                  <a:pt x="164143" y="1947494"/>
                  <a:pt x="162014" y="1943237"/>
                </a:cubicBezTo>
                <a:cubicBezTo>
                  <a:pt x="157758" y="1943237"/>
                  <a:pt x="159886" y="1949622"/>
                  <a:pt x="151373" y="1945365"/>
                </a:cubicBezTo>
                <a:cubicBezTo>
                  <a:pt x="151373" y="1941108"/>
                  <a:pt x="159886" y="1941108"/>
                  <a:pt x="162014" y="1938980"/>
                </a:cubicBezTo>
                <a:cubicBezTo>
                  <a:pt x="149245" y="1932595"/>
                  <a:pt x="164143" y="1930466"/>
                  <a:pt x="162014" y="1926209"/>
                </a:cubicBezTo>
                <a:cubicBezTo>
                  <a:pt x="155630" y="1924081"/>
                  <a:pt x="144988" y="1928338"/>
                  <a:pt x="134347" y="1919824"/>
                </a:cubicBezTo>
                <a:cubicBezTo>
                  <a:pt x="132219" y="1919824"/>
                  <a:pt x="132219" y="1921953"/>
                  <a:pt x="134347" y="1924081"/>
                </a:cubicBezTo>
                <a:cubicBezTo>
                  <a:pt x="138603" y="1924081"/>
                  <a:pt x="140732" y="1926209"/>
                  <a:pt x="142860" y="1928338"/>
                </a:cubicBezTo>
                <a:cubicBezTo>
                  <a:pt x="134347" y="1928338"/>
                  <a:pt x="153501" y="1936852"/>
                  <a:pt x="147116" y="1938980"/>
                </a:cubicBezTo>
                <a:cubicBezTo>
                  <a:pt x="144988" y="1934723"/>
                  <a:pt x="142860" y="1932595"/>
                  <a:pt x="138603" y="1930466"/>
                </a:cubicBezTo>
                <a:cubicBezTo>
                  <a:pt x="136475" y="1930466"/>
                  <a:pt x="134347" y="1930466"/>
                  <a:pt x="134347" y="1932595"/>
                </a:cubicBezTo>
                <a:cubicBezTo>
                  <a:pt x="134347" y="1932595"/>
                  <a:pt x="134347" y="1932595"/>
                  <a:pt x="138603" y="1936852"/>
                </a:cubicBezTo>
                <a:cubicBezTo>
                  <a:pt x="134347" y="1936852"/>
                  <a:pt x="134347" y="1936852"/>
                  <a:pt x="127962" y="1936852"/>
                </a:cubicBezTo>
                <a:cubicBezTo>
                  <a:pt x="121577" y="1930466"/>
                  <a:pt x="127962" y="1932595"/>
                  <a:pt x="123705" y="1928338"/>
                </a:cubicBezTo>
                <a:cubicBezTo>
                  <a:pt x="121577" y="1926209"/>
                  <a:pt x="119449" y="1926209"/>
                  <a:pt x="119449" y="1928338"/>
                </a:cubicBezTo>
                <a:cubicBezTo>
                  <a:pt x="121577" y="1930466"/>
                  <a:pt x="123705" y="1934723"/>
                  <a:pt x="125834" y="1936852"/>
                </a:cubicBezTo>
                <a:cubicBezTo>
                  <a:pt x="127962" y="1936852"/>
                  <a:pt x="130090" y="1936852"/>
                  <a:pt x="132219" y="1938980"/>
                </a:cubicBezTo>
                <a:cubicBezTo>
                  <a:pt x="125834" y="1938980"/>
                  <a:pt x="125834" y="1943237"/>
                  <a:pt x="121577" y="1945365"/>
                </a:cubicBezTo>
                <a:cubicBezTo>
                  <a:pt x="144988" y="1966649"/>
                  <a:pt x="102423" y="1951750"/>
                  <a:pt x="113064" y="1964521"/>
                </a:cubicBezTo>
                <a:cubicBezTo>
                  <a:pt x="110936" y="1960264"/>
                  <a:pt x="106679" y="1958136"/>
                  <a:pt x="102423" y="1953879"/>
                </a:cubicBezTo>
                <a:cubicBezTo>
                  <a:pt x="110936" y="1956007"/>
                  <a:pt x="123705" y="1958136"/>
                  <a:pt x="113064" y="1949622"/>
                </a:cubicBezTo>
                <a:cubicBezTo>
                  <a:pt x="121577" y="1951750"/>
                  <a:pt x="121577" y="1949622"/>
                  <a:pt x="121577" y="1947494"/>
                </a:cubicBezTo>
                <a:cubicBezTo>
                  <a:pt x="115192" y="1943237"/>
                  <a:pt x="117321" y="1949622"/>
                  <a:pt x="108808" y="1943237"/>
                </a:cubicBezTo>
                <a:cubicBezTo>
                  <a:pt x="121577" y="1953879"/>
                  <a:pt x="96038" y="1941108"/>
                  <a:pt x="110936" y="1951750"/>
                </a:cubicBezTo>
                <a:cubicBezTo>
                  <a:pt x="98166" y="1947494"/>
                  <a:pt x="104551" y="1953879"/>
                  <a:pt x="96038" y="1951750"/>
                </a:cubicBezTo>
                <a:cubicBezTo>
                  <a:pt x="93910" y="1949622"/>
                  <a:pt x="96038" y="1949622"/>
                  <a:pt x="89653" y="1947494"/>
                </a:cubicBezTo>
                <a:cubicBezTo>
                  <a:pt x="91781" y="1949622"/>
                  <a:pt x="83268" y="1945365"/>
                  <a:pt x="83268" y="1945365"/>
                </a:cubicBezTo>
                <a:cubicBezTo>
                  <a:pt x="89653" y="1949622"/>
                  <a:pt x="81140" y="1945365"/>
                  <a:pt x="87525" y="1951750"/>
                </a:cubicBezTo>
                <a:cubicBezTo>
                  <a:pt x="89653" y="1951750"/>
                  <a:pt x="91781" y="1951750"/>
                  <a:pt x="93910" y="1956007"/>
                </a:cubicBezTo>
                <a:cubicBezTo>
                  <a:pt x="89653" y="1953879"/>
                  <a:pt x="93910" y="1960264"/>
                  <a:pt x="81140" y="1956007"/>
                </a:cubicBezTo>
                <a:cubicBezTo>
                  <a:pt x="79012" y="1953879"/>
                  <a:pt x="79012" y="1951750"/>
                  <a:pt x="74755" y="1949622"/>
                </a:cubicBezTo>
                <a:cubicBezTo>
                  <a:pt x="72627" y="1951750"/>
                  <a:pt x="79012" y="1956007"/>
                  <a:pt x="81140" y="1960264"/>
                </a:cubicBezTo>
                <a:cubicBezTo>
                  <a:pt x="68370" y="1953879"/>
                  <a:pt x="74755" y="1960264"/>
                  <a:pt x="59858" y="1953879"/>
                </a:cubicBezTo>
                <a:cubicBezTo>
                  <a:pt x="61986" y="1958136"/>
                  <a:pt x="53473" y="1956007"/>
                  <a:pt x="49216" y="1956007"/>
                </a:cubicBezTo>
                <a:cubicBezTo>
                  <a:pt x="49216" y="1956007"/>
                  <a:pt x="44960" y="1951750"/>
                  <a:pt x="42831" y="1949622"/>
                </a:cubicBezTo>
                <a:cubicBezTo>
                  <a:pt x="40703" y="1951750"/>
                  <a:pt x="27933" y="1947494"/>
                  <a:pt x="40703" y="1953879"/>
                </a:cubicBezTo>
                <a:cubicBezTo>
                  <a:pt x="34318" y="1953879"/>
                  <a:pt x="34318" y="1951750"/>
                  <a:pt x="27933" y="1947494"/>
                </a:cubicBezTo>
                <a:cubicBezTo>
                  <a:pt x="32190" y="1951750"/>
                  <a:pt x="21549" y="1947494"/>
                  <a:pt x="23677" y="1949622"/>
                </a:cubicBezTo>
                <a:cubicBezTo>
                  <a:pt x="32190" y="1956007"/>
                  <a:pt x="27933" y="1951750"/>
                  <a:pt x="34318" y="1953879"/>
                </a:cubicBezTo>
                <a:cubicBezTo>
                  <a:pt x="38575" y="1956007"/>
                  <a:pt x="34318" y="1956007"/>
                  <a:pt x="38575" y="1960264"/>
                </a:cubicBezTo>
                <a:cubicBezTo>
                  <a:pt x="34318" y="1958136"/>
                  <a:pt x="32190" y="1958136"/>
                  <a:pt x="36447" y="1962392"/>
                </a:cubicBezTo>
                <a:cubicBezTo>
                  <a:pt x="30062" y="1958136"/>
                  <a:pt x="30062" y="1962392"/>
                  <a:pt x="23677" y="1956007"/>
                </a:cubicBezTo>
                <a:cubicBezTo>
                  <a:pt x="25805" y="1956007"/>
                  <a:pt x="36447" y="1962392"/>
                  <a:pt x="27933" y="1953879"/>
                </a:cubicBezTo>
                <a:cubicBezTo>
                  <a:pt x="21549" y="1953879"/>
                  <a:pt x="19420" y="1949622"/>
                  <a:pt x="10907" y="1947494"/>
                </a:cubicBezTo>
                <a:cubicBezTo>
                  <a:pt x="19420" y="1953879"/>
                  <a:pt x="2394" y="1945365"/>
                  <a:pt x="4523" y="1951750"/>
                </a:cubicBezTo>
                <a:cubicBezTo>
                  <a:pt x="266" y="1945365"/>
                  <a:pt x="4523" y="1947494"/>
                  <a:pt x="266" y="1943237"/>
                </a:cubicBezTo>
                <a:cubicBezTo>
                  <a:pt x="8779" y="1947494"/>
                  <a:pt x="8779" y="1943237"/>
                  <a:pt x="8779" y="1941108"/>
                </a:cubicBezTo>
                <a:cubicBezTo>
                  <a:pt x="6651" y="1941108"/>
                  <a:pt x="2394" y="1938980"/>
                  <a:pt x="4523" y="1938980"/>
                </a:cubicBezTo>
                <a:cubicBezTo>
                  <a:pt x="10907" y="1941108"/>
                  <a:pt x="8779" y="1934723"/>
                  <a:pt x="6651" y="1928338"/>
                </a:cubicBezTo>
                <a:cubicBezTo>
                  <a:pt x="10907" y="1928338"/>
                  <a:pt x="13036" y="1932595"/>
                  <a:pt x="17292" y="1932595"/>
                </a:cubicBezTo>
                <a:cubicBezTo>
                  <a:pt x="13036" y="1928338"/>
                  <a:pt x="15164" y="1924081"/>
                  <a:pt x="21549" y="1928338"/>
                </a:cubicBezTo>
                <a:cubicBezTo>
                  <a:pt x="30062" y="1934723"/>
                  <a:pt x="15164" y="1926209"/>
                  <a:pt x="19420" y="1930466"/>
                </a:cubicBezTo>
                <a:cubicBezTo>
                  <a:pt x="23677" y="1932595"/>
                  <a:pt x="25805" y="1938980"/>
                  <a:pt x="32190" y="1941108"/>
                </a:cubicBezTo>
                <a:cubicBezTo>
                  <a:pt x="34318" y="1938980"/>
                  <a:pt x="27933" y="1938980"/>
                  <a:pt x="25805" y="1934723"/>
                </a:cubicBezTo>
                <a:cubicBezTo>
                  <a:pt x="32190" y="1936852"/>
                  <a:pt x="27933" y="1932595"/>
                  <a:pt x="30062" y="1930466"/>
                </a:cubicBezTo>
                <a:cubicBezTo>
                  <a:pt x="36447" y="1932595"/>
                  <a:pt x="36447" y="1936852"/>
                  <a:pt x="40703" y="1936852"/>
                </a:cubicBezTo>
                <a:cubicBezTo>
                  <a:pt x="32190" y="1930466"/>
                  <a:pt x="32190" y="1926209"/>
                  <a:pt x="34318" y="1926209"/>
                </a:cubicBezTo>
                <a:cubicBezTo>
                  <a:pt x="27933" y="1921953"/>
                  <a:pt x="27933" y="1919824"/>
                  <a:pt x="23677" y="1917696"/>
                </a:cubicBezTo>
                <a:cubicBezTo>
                  <a:pt x="30062" y="1917696"/>
                  <a:pt x="25805" y="1911311"/>
                  <a:pt x="34318" y="1913439"/>
                </a:cubicBezTo>
                <a:cubicBezTo>
                  <a:pt x="36447" y="1915567"/>
                  <a:pt x="32190" y="1915567"/>
                  <a:pt x="38575" y="1917696"/>
                </a:cubicBezTo>
                <a:cubicBezTo>
                  <a:pt x="36447" y="1913439"/>
                  <a:pt x="44960" y="1919824"/>
                  <a:pt x="42831" y="1913439"/>
                </a:cubicBezTo>
                <a:cubicBezTo>
                  <a:pt x="47088" y="1915567"/>
                  <a:pt x="55601" y="1915567"/>
                  <a:pt x="53473" y="1911311"/>
                </a:cubicBezTo>
                <a:cubicBezTo>
                  <a:pt x="59858" y="1911311"/>
                  <a:pt x="61986" y="1917696"/>
                  <a:pt x="70499" y="1917696"/>
                </a:cubicBezTo>
                <a:cubicBezTo>
                  <a:pt x="61986" y="1913439"/>
                  <a:pt x="68370" y="1913439"/>
                  <a:pt x="59858" y="1907054"/>
                </a:cubicBezTo>
                <a:cubicBezTo>
                  <a:pt x="66242" y="1909182"/>
                  <a:pt x="61986" y="1907054"/>
                  <a:pt x="66242" y="1907054"/>
                </a:cubicBezTo>
                <a:cubicBezTo>
                  <a:pt x="68370" y="1909182"/>
                  <a:pt x="70499" y="1911311"/>
                  <a:pt x="72627" y="1911311"/>
                </a:cubicBezTo>
                <a:cubicBezTo>
                  <a:pt x="70499" y="1909182"/>
                  <a:pt x="72627" y="1909182"/>
                  <a:pt x="70499" y="1907054"/>
                </a:cubicBezTo>
                <a:cubicBezTo>
                  <a:pt x="74755" y="1909182"/>
                  <a:pt x="79012" y="1913439"/>
                  <a:pt x="83268" y="1913439"/>
                </a:cubicBezTo>
                <a:cubicBezTo>
                  <a:pt x="74755" y="1904925"/>
                  <a:pt x="83268" y="1909182"/>
                  <a:pt x="81140" y="1904925"/>
                </a:cubicBezTo>
                <a:cubicBezTo>
                  <a:pt x="76884" y="1904925"/>
                  <a:pt x="72627" y="1904925"/>
                  <a:pt x="70499" y="1904925"/>
                </a:cubicBezTo>
                <a:cubicBezTo>
                  <a:pt x="66242" y="1898540"/>
                  <a:pt x="81140" y="1902797"/>
                  <a:pt x="79012" y="1896412"/>
                </a:cubicBezTo>
                <a:cubicBezTo>
                  <a:pt x="72627" y="1898540"/>
                  <a:pt x="59858" y="1896412"/>
                  <a:pt x="59858" y="1900669"/>
                </a:cubicBezTo>
                <a:cubicBezTo>
                  <a:pt x="61986" y="1902797"/>
                  <a:pt x="66242" y="1902797"/>
                  <a:pt x="66242" y="1904925"/>
                </a:cubicBezTo>
                <a:cubicBezTo>
                  <a:pt x="59858" y="1902797"/>
                  <a:pt x="59858" y="1902797"/>
                  <a:pt x="55601" y="1902797"/>
                </a:cubicBezTo>
                <a:cubicBezTo>
                  <a:pt x="53473" y="1900669"/>
                  <a:pt x="49216" y="1896412"/>
                  <a:pt x="47088" y="1894283"/>
                </a:cubicBezTo>
                <a:cubicBezTo>
                  <a:pt x="59858" y="1898540"/>
                  <a:pt x="70499" y="1896412"/>
                  <a:pt x="59858" y="1885770"/>
                </a:cubicBezTo>
                <a:cubicBezTo>
                  <a:pt x="64114" y="1890027"/>
                  <a:pt x="70499" y="1890027"/>
                  <a:pt x="64114" y="1885770"/>
                </a:cubicBezTo>
                <a:cubicBezTo>
                  <a:pt x="68370" y="1885770"/>
                  <a:pt x="70499" y="1892155"/>
                  <a:pt x="74755" y="1894283"/>
                </a:cubicBezTo>
                <a:cubicBezTo>
                  <a:pt x="72627" y="1890027"/>
                  <a:pt x="79012" y="1892155"/>
                  <a:pt x="79012" y="1890027"/>
                </a:cubicBezTo>
                <a:cubicBezTo>
                  <a:pt x="74755" y="1887898"/>
                  <a:pt x="72627" y="1892155"/>
                  <a:pt x="68370" y="1885770"/>
                </a:cubicBezTo>
                <a:cubicBezTo>
                  <a:pt x="64114" y="1881513"/>
                  <a:pt x="76884" y="1890027"/>
                  <a:pt x="72627" y="1885770"/>
                </a:cubicBezTo>
                <a:cubicBezTo>
                  <a:pt x="66242" y="1879384"/>
                  <a:pt x="66242" y="1879384"/>
                  <a:pt x="64114" y="1875128"/>
                </a:cubicBezTo>
                <a:cubicBezTo>
                  <a:pt x="59858" y="1875128"/>
                  <a:pt x="57729" y="1870871"/>
                  <a:pt x="53473" y="1868742"/>
                </a:cubicBezTo>
                <a:cubicBezTo>
                  <a:pt x="61986" y="1872999"/>
                  <a:pt x="51344" y="1864486"/>
                  <a:pt x="49216" y="1862357"/>
                </a:cubicBezTo>
                <a:cubicBezTo>
                  <a:pt x="55601" y="1864486"/>
                  <a:pt x="57729" y="1868742"/>
                  <a:pt x="64114" y="1870871"/>
                </a:cubicBezTo>
                <a:cubicBezTo>
                  <a:pt x="61986" y="1866614"/>
                  <a:pt x="64114" y="1866614"/>
                  <a:pt x="68370" y="1864486"/>
                </a:cubicBezTo>
                <a:cubicBezTo>
                  <a:pt x="70499" y="1868742"/>
                  <a:pt x="68370" y="1868742"/>
                  <a:pt x="74755" y="1870871"/>
                </a:cubicBezTo>
                <a:cubicBezTo>
                  <a:pt x="74755" y="1868742"/>
                  <a:pt x="79012" y="1872999"/>
                  <a:pt x="85397" y="1875128"/>
                </a:cubicBezTo>
                <a:cubicBezTo>
                  <a:pt x="76884" y="1868742"/>
                  <a:pt x="85397" y="1870871"/>
                  <a:pt x="91781" y="1872999"/>
                </a:cubicBezTo>
                <a:cubicBezTo>
                  <a:pt x="89653" y="1868742"/>
                  <a:pt x="89653" y="1866614"/>
                  <a:pt x="81140" y="1862357"/>
                </a:cubicBezTo>
                <a:cubicBezTo>
                  <a:pt x="87525" y="1862357"/>
                  <a:pt x="93910" y="1866614"/>
                  <a:pt x="98166" y="1868742"/>
                </a:cubicBezTo>
                <a:cubicBezTo>
                  <a:pt x="91781" y="1862357"/>
                  <a:pt x="102423" y="1864486"/>
                  <a:pt x="93910" y="1858100"/>
                </a:cubicBezTo>
                <a:cubicBezTo>
                  <a:pt x="96038" y="1858100"/>
                  <a:pt x="104551" y="1862357"/>
                  <a:pt x="102423" y="1860229"/>
                </a:cubicBezTo>
                <a:cubicBezTo>
                  <a:pt x="85397" y="1849587"/>
                  <a:pt x="87525" y="1862357"/>
                  <a:pt x="74755" y="1853844"/>
                </a:cubicBezTo>
                <a:cubicBezTo>
                  <a:pt x="76884" y="1853844"/>
                  <a:pt x="83268" y="1853844"/>
                  <a:pt x="87525" y="1853844"/>
                </a:cubicBezTo>
                <a:cubicBezTo>
                  <a:pt x="72627" y="1845330"/>
                  <a:pt x="68370" y="1838945"/>
                  <a:pt x="55601" y="1830431"/>
                </a:cubicBezTo>
                <a:cubicBezTo>
                  <a:pt x="66242" y="1834688"/>
                  <a:pt x="59858" y="1824046"/>
                  <a:pt x="61986" y="1819789"/>
                </a:cubicBezTo>
                <a:cubicBezTo>
                  <a:pt x="66242" y="1824046"/>
                  <a:pt x="68370" y="1826174"/>
                  <a:pt x="70499" y="1830431"/>
                </a:cubicBezTo>
                <a:cubicBezTo>
                  <a:pt x="83268" y="1832560"/>
                  <a:pt x="93910" y="1832560"/>
                  <a:pt x="87525" y="1824046"/>
                </a:cubicBezTo>
                <a:cubicBezTo>
                  <a:pt x="106679" y="1830431"/>
                  <a:pt x="93910" y="1815532"/>
                  <a:pt x="113064" y="1821917"/>
                </a:cubicBezTo>
                <a:cubicBezTo>
                  <a:pt x="108808" y="1817661"/>
                  <a:pt x="115192" y="1819789"/>
                  <a:pt x="110936" y="1817661"/>
                </a:cubicBezTo>
                <a:cubicBezTo>
                  <a:pt x="110936" y="1817661"/>
                  <a:pt x="110936" y="1817661"/>
                  <a:pt x="121577" y="1819789"/>
                </a:cubicBezTo>
                <a:cubicBezTo>
                  <a:pt x="117321" y="1811275"/>
                  <a:pt x="138603" y="1815532"/>
                  <a:pt x="140732" y="1813404"/>
                </a:cubicBezTo>
                <a:cubicBezTo>
                  <a:pt x="138603" y="1811275"/>
                  <a:pt x="136475" y="1811275"/>
                  <a:pt x="134347" y="1809147"/>
                </a:cubicBezTo>
                <a:cubicBezTo>
                  <a:pt x="136475" y="1809147"/>
                  <a:pt x="130090" y="1802762"/>
                  <a:pt x="136475" y="1807019"/>
                </a:cubicBezTo>
                <a:cubicBezTo>
                  <a:pt x="132219" y="1804890"/>
                  <a:pt x="140732" y="1811275"/>
                  <a:pt x="142860" y="1811275"/>
                </a:cubicBezTo>
                <a:cubicBezTo>
                  <a:pt x="142860" y="1809147"/>
                  <a:pt x="153501" y="1807019"/>
                  <a:pt x="153501" y="1804890"/>
                </a:cubicBezTo>
                <a:cubicBezTo>
                  <a:pt x="155630" y="1809147"/>
                  <a:pt x="153501" y="1811275"/>
                  <a:pt x="157758" y="1813404"/>
                </a:cubicBezTo>
                <a:cubicBezTo>
                  <a:pt x="162014" y="1813404"/>
                  <a:pt x="164143" y="1811275"/>
                  <a:pt x="166271" y="1809147"/>
                </a:cubicBezTo>
                <a:cubicBezTo>
                  <a:pt x="162014" y="1804890"/>
                  <a:pt x="155630" y="1802762"/>
                  <a:pt x="149245" y="1798505"/>
                </a:cubicBezTo>
                <a:cubicBezTo>
                  <a:pt x="162014" y="1804890"/>
                  <a:pt x="181169" y="1815532"/>
                  <a:pt x="174784" y="1802762"/>
                </a:cubicBezTo>
                <a:cubicBezTo>
                  <a:pt x="168399" y="1802762"/>
                  <a:pt x="168399" y="1800633"/>
                  <a:pt x="166271" y="1802762"/>
                </a:cubicBezTo>
                <a:cubicBezTo>
                  <a:pt x="159886" y="1792120"/>
                  <a:pt x="170527" y="1794248"/>
                  <a:pt x="166271" y="1785735"/>
                </a:cubicBezTo>
                <a:cubicBezTo>
                  <a:pt x="179041" y="1792120"/>
                  <a:pt x="168399" y="1779349"/>
                  <a:pt x="185425" y="1785735"/>
                </a:cubicBezTo>
                <a:cubicBezTo>
                  <a:pt x="181169" y="1779349"/>
                  <a:pt x="189682" y="1783606"/>
                  <a:pt x="183297" y="1777221"/>
                </a:cubicBezTo>
                <a:cubicBezTo>
                  <a:pt x="181169" y="1777221"/>
                  <a:pt x="176912" y="1777221"/>
                  <a:pt x="176912" y="1775092"/>
                </a:cubicBezTo>
                <a:cubicBezTo>
                  <a:pt x="187554" y="1779349"/>
                  <a:pt x="174784" y="1766579"/>
                  <a:pt x="185425" y="1766579"/>
                </a:cubicBezTo>
                <a:cubicBezTo>
                  <a:pt x="191810" y="1772964"/>
                  <a:pt x="179041" y="1770836"/>
                  <a:pt x="187554" y="1777221"/>
                </a:cubicBezTo>
                <a:cubicBezTo>
                  <a:pt x="193938" y="1777221"/>
                  <a:pt x="198195" y="1764450"/>
                  <a:pt x="206708" y="1772964"/>
                </a:cubicBezTo>
                <a:cubicBezTo>
                  <a:pt x="208836" y="1770836"/>
                  <a:pt x="204580" y="1762322"/>
                  <a:pt x="213093" y="1760194"/>
                </a:cubicBezTo>
                <a:cubicBezTo>
                  <a:pt x="221606" y="1762322"/>
                  <a:pt x="225862" y="1766579"/>
                  <a:pt x="225862" y="1764450"/>
                </a:cubicBezTo>
                <a:cubicBezTo>
                  <a:pt x="234376" y="1766579"/>
                  <a:pt x="232247" y="1768707"/>
                  <a:pt x="236504" y="1772964"/>
                </a:cubicBezTo>
                <a:cubicBezTo>
                  <a:pt x="238632" y="1772964"/>
                  <a:pt x="238632" y="1772964"/>
                  <a:pt x="238632" y="1770836"/>
                </a:cubicBezTo>
                <a:cubicBezTo>
                  <a:pt x="236504" y="1768707"/>
                  <a:pt x="232247" y="1766579"/>
                  <a:pt x="230119" y="1762322"/>
                </a:cubicBezTo>
                <a:cubicBezTo>
                  <a:pt x="236504" y="1762322"/>
                  <a:pt x="238632" y="1768707"/>
                  <a:pt x="242889" y="1770836"/>
                </a:cubicBezTo>
                <a:cubicBezTo>
                  <a:pt x="251402" y="1772964"/>
                  <a:pt x="232247" y="1762322"/>
                  <a:pt x="240760" y="1762322"/>
                </a:cubicBezTo>
                <a:cubicBezTo>
                  <a:pt x="242889" y="1766579"/>
                  <a:pt x="245017" y="1768707"/>
                  <a:pt x="249273" y="1768707"/>
                </a:cubicBezTo>
                <a:cubicBezTo>
                  <a:pt x="249273" y="1764450"/>
                  <a:pt x="245017" y="1764450"/>
                  <a:pt x="240760" y="1760194"/>
                </a:cubicBezTo>
                <a:cubicBezTo>
                  <a:pt x="249273" y="1762322"/>
                  <a:pt x="238632" y="1755937"/>
                  <a:pt x="247145" y="1760194"/>
                </a:cubicBezTo>
                <a:cubicBezTo>
                  <a:pt x="251402" y="1762322"/>
                  <a:pt x="247145" y="1762322"/>
                  <a:pt x="253530" y="1764450"/>
                </a:cubicBezTo>
                <a:cubicBezTo>
                  <a:pt x="259915" y="1768707"/>
                  <a:pt x="247145" y="1758065"/>
                  <a:pt x="245017" y="1753808"/>
                </a:cubicBezTo>
                <a:cubicBezTo>
                  <a:pt x="245017" y="1755937"/>
                  <a:pt x="236504" y="1755937"/>
                  <a:pt x="232247" y="1749552"/>
                </a:cubicBezTo>
                <a:cubicBezTo>
                  <a:pt x="236504" y="1747423"/>
                  <a:pt x="245017" y="1747423"/>
                  <a:pt x="240760" y="1741038"/>
                </a:cubicBezTo>
                <a:cubicBezTo>
                  <a:pt x="240760" y="1738910"/>
                  <a:pt x="238632" y="1738910"/>
                  <a:pt x="236504" y="1736781"/>
                </a:cubicBezTo>
                <a:cubicBezTo>
                  <a:pt x="245017" y="1738910"/>
                  <a:pt x="247145" y="1747423"/>
                  <a:pt x="255658" y="1747423"/>
                </a:cubicBezTo>
                <a:cubicBezTo>
                  <a:pt x="247145" y="1741038"/>
                  <a:pt x="264171" y="1749552"/>
                  <a:pt x="262043" y="1745295"/>
                </a:cubicBezTo>
                <a:cubicBezTo>
                  <a:pt x="255658" y="1741038"/>
                  <a:pt x="253530" y="1745295"/>
                  <a:pt x="245017" y="1736781"/>
                </a:cubicBezTo>
                <a:cubicBezTo>
                  <a:pt x="249273" y="1736781"/>
                  <a:pt x="253530" y="1741038"/>
                  <a:pt x="257787" y="1741038"/>
                </a:cubicBezTo>
                <a:cubicBezTo>
                  <a:pt x="257787" y="1741038"/>
                  <a:pt x="257787" y="1741038"/>
                  <a:pt x="251402" y="1732524"/>
                </a:cubicBezTo>
                <a:cubicBezTo>
                  <a:pt x="257787" y="1732524"/>
                  <a:pt x="255658" y="1726139"/>
                  <a:pt x="264171" y="1728268"/>
                </a:cubicBezTo>
                <a:cubicBezTo>
                  <a:pt x="270556" y="1734653"/>
                  <a:pt x="257787" y="1726139"/>
                  <a:pt x="262043" y="1730396"/>
                </a:cubicBezTo>
                <a:cubicBezTo>
                  <a:pt x="264171" y="1732524"/>
                  <a:pt x="266300" y="1732524"/>
                  <a:pt x="270556" y="1734653"/>
                </a:cubicBezTo>
                <a:cubicBezTo>
                  <a:pt x="266300" y="1728268"/>
                  <a:pt x="262043" y="1721882"/>
                  <a:pt x="268428" y="1719754"/>
                </a:cubicBezTo>
                <a:cubicBezTo>
                  <a:pt x="272684" y="1719754"/>
                  <a:pt x="274813" y="1724011"/>
                  <a:pt x="279069" y="1726139"/>
                </a:cubicBezTo>
                <a:cubicBezTo>
                  <a:pt x="283326" y="1724011"/>
                  <a:pt x="285454" y="1726139"/>
                  <a:pt x="279069" y="1717625"/>
                </a:cubicBezTo>
                <a:cubicBezTo>
                  <a:pt x="283326" y="1719754"/>
                  <a:pt x="287582" y="1724011"/>
                  <a:pt x="291839" y="1726139"/>
                </a:cubicBezTo>
                <a:cubicBezTo>
                  <a:pt x="291839" y="1724011"/>
                  <a:pt x="291839" y="1721882"/>
                  <a:pt x="291839" y="1719754"/>
                </a:cubicBezTo>
                <a:cubicBezTo>
                  <a:pt x="293967" y="1721882"/>
                  <a:pt x="295031" y="1722414"/>
                  <a:pt x="296361" y="1722680"/>
                </a:cubicBezTo>
                <a:lnTo>
                  <a:pt x="302218" y="1723954"/>
                </a:lnTo>
                <a:lnTo>
                  <a:pt x="296627" y="1728800"/>
                </a:lnTo>
                <a:cubicBezTo>
                  <a:pt x="292903" y="1730396"/>
                  <a:pt x="288646" y="1731460"/>
                  <a:pt x="285454" y="1732524"/>
                </a:cubicBezTo>
                <a:cubicBezTo>
                  <a:pt x="291839" y="1734653"/>
                  <a:pt x="293967" y="1738910"/>
                  <a:pt x="298224" y="1741038"/>
                </a:cubicBezTo>
                <a:cubicBezTo>
                  <a:pt x="300352" y="1734653"/>
                  <a:pt x="323763" y="1736781"/>
                  <a:pt x="304608" y="1719754"/>
                </a:cubicBezTo>
                <a:cubicBezTo>
                  <a:pt x="306737" y="1717625"/>
                  <a:pt x="310993" y="1721882"/>
                  <a:pt x="315250" y="1724011"/>
                </a:cubicBezTo>
                <a:cubicBezTo>
                  <a:pt x="313122" y="1719754"/>
                  <a:pt x="315250" y="1719754"/>
                  <a:pt x="317378" y="1715497"/>
                </a:cubicBezTo>
                <a:cubicBezTo>
                  <a:pt x="310993" y="1711240"/>
                  <a:pt x="315250" y="1711240"/>
                  <a:pt x="308865" y="1709112"/>
                </a:cubicBezTo>
                <a:cubicBezTo>
                  <a:pt x="306737" y="1709112"/>
                  <a:pt x="302480" y="1709112"/>
                  <a:pt x="304608" y="1713369"/>
                </a:cubicBezTo>
                <a:cubicBezTo>
                  <a:pt x="308865" y="1713369"/>
                  <a:pt x="310993" y="1715497"/>
                  <a:pt x="313122" y="1715497"/>
                </a:cubicBezTo>
                <a:cubicBezTo>
                  <a:pt x="306737" y="1715497"/>
                  <a:pt x="310993" y="1719754"/>
                  <a:pt x="306737" y="1717625"/>
                </a:cubicBezTo>
                <a:cubicBezTo>
                  <a:pt x="300352" y="1713369"/>
                  <a:pt x="293967" y="1711240"/>
                  <a:pt x="289711" y="1704855"/>
                </a:cubicBezTo>
                <a:cubicBezTo>
                  <a:pt x="289711" y="1702727"/>
                  <a:pt x="293967" y="1709112"/>
                  <a:pt x="300352" y="1709112"/>
                </a:cubicBezTo>
                <a:cubicBezTo>
                  <a:pt x="289711" y="1700598"/>
                  <a:pt x="315250" y="1711240"/>
                  <a:pt x="298224" y="1698470"/>
                </a:cubicBezTo>
                <a:cubicBezTo>
                  <a:pt x="298224" y="1698470"/>
                  <a:pt x="300352" y="1698470"/>
                  <a:pt x="298224" y="1694213"/>
                </a:cubicBezTo>
                <a:cubicBezTo>
                  <a:pt x="300352" y="1694213"/>
                  <a:pt x="308865" y="1700598"/>
                  <a:pt x="306737" y="1698470"/>
                </a:cubicBezTo>
                <a:cubicBezTo>
                  <a:pt x="304608" y="1696341"/>
                  <a:pt x="302480" y="1696341"/>
                  <a:pt x="300352" y="1694213"/>
                </a:cubicBezTo>
                <a:cubicBezTo>
                  <a:pt x="304608" y="1692085"/>
                  <a:pt x="304608" y="1689956"/>
                  <a:pt x="308865" y="1689956"/>
                </a:cubicBezTo>
                <a:cubicBezTo>
                  <a:pt x="302480" y="1687828"/>
                  <a:pt x="308865" y="1685699"/>
                  <a:pt x="304608" y="1685699"/>
                </a:cubicBezTo>
                <a:cubicBezTo>
                  <a:pt x="304608" y="1689956"/>
                  <a:pt x="298224" y="1687828"/>
                  <a:pt x="293967" y="1687828"/>
                </a:cubicBezTo>
                <a:cubicBezTo>
                  <a:pt x="300352" y="1685699"/>
                  <a:pt x="293967" y="1681443"/>
                  <a:pt x="296095" y="1679314"/>
                </a:cubicBezTo>
                <a:cubicBezTo>
                  <a:pt x="298224" y="1681443"/>
                  <a:pt x="300352" y="1683571"/>
                  <a:pt x="304608" y="1683571"/>
                </a:cubicBezTo>
                <a:cubicBezTo>
                  <a:pt x="302480" y="1683571"/>
                  <a:pt x="304608" y="1683571"/>
                  <a:pt x="302480" y="1681443"/>
                </a:cubicBezTo>
                <a:cubicBezTo>
                  <a:pt x="298224" y="1679314"/>
                  <a:pt x="296095" y="1675057"/>
                  <a:pt x="291839" y="1672929"/>
                </a:cubicBezTo>
                <a:cubicBezTo>
                  <a:pt x="293967" y="1677186"/>
                  <a:pt x="285454" y="1675057"/>
                  <a:pt x="291839" y="1681443"/>
                </a:cubicBezTo>
                <a:cubicBezTo>
                  <a:pt x="285454" y="1681443"/>
                  <a:pt x="283326" y="1679314"/>
                  <a:pt x="279069" y="1677186"/>
                </a:cubicBezTo>
                <a:cubicBezTo>
                  <a:pt x="279069" y="1683571"/>
                  <a:pt x="291839" y="1692085"/>
                  <a:pt x="276941" y="1689956"/>
                </a:cubicBezTo>
                <a:cubicBezTo>
                  <a:pt x="270556" y="1687828"/>
                  <a:pt x="276941" y="1685699"/>
                  <a:pt x="268428" y="1683571"/>
                </a:cubicBezTo>
                <a:cubicBezTo>
                  <a:pt x="274813" y="1689956"/>
                  <a:pt x="274813" y="1689956"/>
                  <a:pt x="272684" y="1692085"/>
                </a:cubicBezTo>
                <a:cubicBezTo>
                  <a:pt x="268428" y="1689956"/>
                  <a:pt x="270556" y="1685699"/>
                  <a:pt x="262043" y="1681443"/>
                </a:cubicBezTo>
                <a:cubicBezTo>
                  <a:pt x="268428" y="1687828"/>
                  <a:pt x="264171" y="1687828"/>
                  <a:pt x="274813" y="1696341"/>
                </a:cubicBezTo>
                <a:cubicBezTo>
                  <a:pt x="264171" y="1694213"/>
                  <a:pt x="270556" y="1687828"/>
                  <a:pt x="259915" y="1685699"/>
                </a:cubicBezTo>
                <a:cubicBezTo>
                  <a:pt x="266300" y="1694213"/>
                  <a:pt x="257787" y="1692085"/>
                  <a:pt x="270556" y="1696341"/>
                </a:cubicBezTo>
                <a:cubicBezTo>
                  <a:pt x="257787" y="1692085"/>
                  <a:pt x="255658" y="1694213"/>
                  <a:pt x="266300" y="1700598"/>
                </a:cubicBezTo>
                <a:cubicBezTo>
                  <a:pt x="264171" y="1700598"/>
                  <a:pt x="262043" y="1700598"/>
                  <a:pt x="264171" y="1702727"/>
                </a:cubicBezTo>
                <a:cubicBezTo>
                  <a:pt x="262043" y="1700598"/>
                  <a:pt x="251402" y="1694213"/>
                  <a:pt x="251402" y="1698470"/>
                </a:cubicBezTo>
                <a:cubicBezTo>
                  <a:pt x="255658" y="1700598"/>
                  <a:pt x="259915" y="1702727"/>
                  <a:pt x="264171" y="1706983"/>
                </a:cubicBezTo>
                <a:cubicBezTo>
                  <a:pt x="262043" y="1706983"/>
                  <a:pt x="262043" y="1713369"/>
                  <a:pt x="255658" y="1706983"/>
                </a:cubicBezTo>
                <a:cubicBezTo>
                  <a:pt x="259915" y="1709112"/>
                  <a:pt x="255658" y="1704855"/>
                  <a:pt x="259915" y="1704855"/>
                </a:cubicBezTo>
                <a:cubicBezTo>
                  <a:pt x="247145" y="1702727"/>
                  <a:pt x="255658" y="1713369"/>
                  <a:pt x="236504" y="1702727"/>
                </a:cubicBezTo>
                <a:cubicBezTo>
                  <a:pt x="240760" y="1709112"/>
                  <a:pt x="230119" y="1704855"/>
                  <a:pt x="234376" y="1711240"/>
                </a:cubicBezTo>
                <a:cubicBezTo>
                  <a:pt x="236504" y="1709112"/>
                  <a:pt x="247145" y="1713369"/>
                  <a:pt x="240760" y="1706983"/>
                </a:cubicBezTo>
                <a:cubicBezTo>
                  <a:pt x="240760" y="1706983"/>
                  <a:pt x="240760" y="1706983"/>
                  <a:pt x="247145" y="1709112"/>
                </a:cubicBezTo>
                <a:cubicBezTo>
                  <a:pt x="249273" y="1711240"/>
                  <a:pt x="251402" y="1713369"/>
                  <a:pt x="251402" y="1713369"/>
                </a:cubicBezTo>
                <a:cubicBezTo>
                  <a:pt x="245017" y="1713369"/>
                  <a:pt x="242889" y="1715497"/>
                  <a:pt x="238632" y="1715497"/>
                </a:cubicBezTo>
                <a:cubicBezTo>
                  <a:pt x="234376" y="1711240"/>
                  <a:pt x="230119" y="1709112"/>
                  <a:pt x="225862" y="1706983"/>
                </a:cubicBezTo>
                <a:cubicBezTo>
                  <a:pt x="232247" y="1715497"/>
                  <a:pt x="219478" y="1713369"/>
                  <a:pt x="217349" y="1713369"/>
                </a:cubicBezTo>
                <a:cubicBezTo>
                  <a:pt x="225862" y="1719754"/>
                  <a:pt x="221606" y="1721882"/>
                  <a:pt x="230119" y="1726139"/>
                </a:cubicBezTo>
                <a:cubicBezTo>
                  <a:pt x="230119" y="1726139"/>
                  <a:pt x="230119" y="1726139"/>
                  <a:pt x="232247" y="1728268"/>
                </a:cubicBezTo>
                <a:cubicBezTo>
                  <a:pt x="221606" y="1721882"/>
                  <a:pt x="221606" y="1724011"/>
                  <a:pt x="213093" y="1719754"/>
                </a:cubicBezTo>
                <a:cubicBezTo>
                  <a:pt x="213093" y="1719754"/>
                  <a:pt x="221606" y="1726139"/>
                  <a:pt x="225862" y="1730396"/>
                </a:cubicBezTo>
                <a:cubicBezTo>
                  <a:pt x="219478" y="1728268"/>
                  <a:pt x="223734" y="1741038"/>
                  <a:pt x="213093" y="1730396"/>
                </a:cubicBezTo>
                <a:cubicBezTo>
                  <a:pt x="210965" y="1730396"/>
                  <a:pt x="213093" y="1734653"/>
                  <a:pt x="204580" y="1730396"/>
                </a:cubicBezTo>
                <a:cubicBezTo>
                  <a:pt x="204580" y="1728268"/>
                  <a:pt x="208836" y="1730396"/>
                  <a:pt x="204580" y="1726139"/>
                </a:cubicBezTo>
                <a:cubicBezTo>
                  <a:pt x="193938" y="1721882"/>
                  <a:pt x="202452" y="1728268"/>
                  <a:pt x="196067" y="1728268"/>
                </a:cubicBezTo>
                <a:cubicBezTo>
                  <a:pt x="196067" y="1728268"/>
                  <a:pt x="196067" y="1728268"/>
                  <a:pt x="193938" y="1726139"/>
                </a:cubicBezTo>
                <a:cubicBezTo>
                  <a:pt x="193938" y="1724011"/>
                  <a:pt x="191810" y="1724011"/>
                  <a:pt x="189682" y="1721882"/>
                </a:cubicBezTo>
                <a:cubicBezTo>
                  <a:pt x="193938" y="1721882"/>
                  <a:pt x="198195" y="1724011"/>
                  <a:pt x="196067" y="1721882"/>
                </a:cubicBezTo>
                <a:cubicBezTo>
                  <a:pt x="196067" y="1721882"/>
                  <a:pt x="193938" y="1719754"/>
                  <a:pt x="191810" y="1717625"/>
                </a:cubicBezTo>
                <a:cubicBezTo>
                  <a:pt x="187554" y="1719754"/>
                  <a:pt x="181169" y="1719754"/>
                  <a:pt x="191810" y="1728268"/>
                </a:cubicBezTo>
                <a:cubicBezTo>
                  <a:pt x="187554" y="1728268"/>
                  <a:pt x="183297" y="1730396"/>
                  <a:pt x="183297" y="1736781"/>
                </a:cubicBezTo>
                <a:cubicBezTo>
                  <a:pt x="189682" y="1738910"/>
                  <a:pt x="193938" y="1741038"/>
                  <a:pt x="198195" y="1745295"/>
                </a:cubicBezTo>
                <a:cubicBezTo>
                  <a:pt x="183297" y="1736781"/>
                  <a:pt x="198195" y="1747423"/>
                  <a:pt x="191810" y="1745295"/>
                </a:cubicBezTo>
                <a:cubicBezTo>
                  <a:pt x="183297" y="1741038"/>
                  <a:pt x="187554" y="1738910"/>
                  <a:pt x="176912" y="1734653"/>
                </a:cubicBezTo>
                <a:cubicBezTo>
                  <a:pt x="174784" y="1736781"/>
                  <a:pt x="166271" y="1736781"/>
                  <a:pt x="172656" y="1747423"/>
                </a:cubicBezTo>
                <a:cubicBezTo>
                  <a:pt x="157758" y="1743166"/>
                  <a:pt x="159886" y="1751680"/>
                  <a:pt x="147116" y="1747423"/>
                </a:cubicBezTo>
                <a:cubicBezTo>
                  <a:pt x="144988" y="1745295"/>
                  <a:pt x="147116" y="1745295"/>
                  <a:pt x="144988" y="1743166"/>
                </a:cubicBezTo>
                <a:cubicBezTo>
                  <a:pt x="140732" y="1745295"/>
                  <a:pt x="132219" y="1734653"/>
                  <a:pt x="132219" y="1738910"/>
                </a:cubicBezTo>
                <a:cubicBezTo>
                  <a:pt x="136475" y="1743166"/>
                  <a:pt x="140732" y="1745295"/>
                  <a:pt x="144988" y="1747423"/>
                </a:cubicBezTo>
                <a:cubicBezTo>
                  <a:pt x="147117" y="1750616"/>
                  <a:pt x="146584" y="1752212"/>
                  <a:pt x="145520" y="1753542"/>
                </a:cubicBezTo>
                <a:lnTo>
                  <a:pt x="143088" y="1757678"/>
                </a:lnTo>
                <a:lnTo>
                  <a:pt x="140732" y="1755937"/>
                </a:lnTo>
                <a:cubicBezTo>
                  <a:pt x="138603" y="1760194"/>
                  <a:pt x="132219" y="1760194"/>
                  <a:pt x="130090" y="1762322"/>
                </a:cubicBezTo>
                <a:lnTo>
                  <a:pt x="121899" y="1756508"/>
                </a:lnTo>
                <a:lnTo>
                  <a:pt x="121577" y="1755937"/>
                </a:lnTo>
                <a:lnTo>
                  <a:pt x="120595" y="1755969"/>
                </a:lnTo>
                <a:lnTo>
                  <a:pt x="115192" y="1753808"/>
                </a:lnTo>
                <a:cubicBezTo>
                  <a:pt x="108808" y="1749552"/>
                  <a:pt x="121577" y="1755937"/>
                  <a:pt x="117321" y="1751680"/>
                </a:cubicBezTo>
                <a:cubicBezTo>
                  <a:pt x="108808" y="1747423"/>
                  <a:pt x="102423" y="1747423"/>
                  <a:pt x="108808" y="1755937"/>
                </a:cubicBezTo>
                <a:cubicBezTo>
                  <a:pt x="117321" y="1758065"/>
                  <a:pt x="117321" y="1758065"/>
                  <a:pt x="121577" y="1762322"/>
                </a:cubicBezTo>
                <a:cubicBezTo>
                  <a:pt x="124770" y="1762322"/>
                  <a:pt x="118385" y="1757533"/>
                  <a:pt x="118584" y="1756037"/>
                </a:cubicBezTo>
                <a:lnTo>
                  <a:pt x="120595" y="1755969"/>
                </a:lnTo>
                <a:lnTo>
                  <a:pt x="121843" y="1756469"/>
                </a:lnTo>
                <a:lnTo>
                  <a:pt x="121899" y="1756508"/>
                </a:lnTo>
                <a:lnTo>
                  <a:pt x="123972" y="1760194"/>
                </a:lnTo>
                <a:cubicBezTo>
                  <a:pt x="124238" y="1761258"/>
                  <a:pt x="124770" y="1762322"/>
                  <a:pt x="127962" y="1764450"/>
                </a:cubicBezTo>
                <a:cubicBezTo>
                  <a:pt x="121577" y="1766579"/>
                  <a:pt x="108808" y="1766579"/>
                  <a:pt x="115192" y="1775092"/>
                </a:cubicBezTo>
                <a:cubicBezTo>
                  <a:pt x="110936" y="1775092"/>
                  <a:pt x="108808" y="1772964"/>
                  <a:pt x="102423" y="1770836"/>
                </a:cubicBezTo>
                <a:cubicBezTo>
                  <a:pt x="104551" y="1772964"/>
                  <a:pt x="102423" y="1772964"/>
                  <a:pt x="104551" y="1772964"/>
                </a:cubicBezTo>
                <a:cubicBezTo>
                  <a:pt x="104551" y="1775092"/>
                  <a:pt x="113064" y="1779349"/>
                  <a:pt x="108808" y="1779349"/>
                </a:cubicBezTo>
                <a:cubicBezTo>
                  <a:pt x="98166" y="1775092"/>
                  <a:pt x="87525" y="1779349"/>
                  <a:pt x="98166" y="1787863"/>
                </a:cubicBezTo>
                <a:cubicBezTo>
                  <a:pt x="91781" y="1789991"/>
                  <a:pt x="91781" y="1783606"/>
                  <a:pt x="89653" y="1783606"/>
                </a:cubicBezTo>
                <a:cubicBezTo>
                  <a:pt x="89653" y="1785735"/>
                  <a:pt x="85397" y="1783606"/>
                  <a:pt x="83268" y="1781478"/>
                </a:cubicBezTo>
                <a:cubicBezTo>
                  <a:pt x="87525" y="1787863"/>
                  <a:pt x="83268" y="1785735"/>
                  <a:pt x="79012" y="1783606"/>
                </a:cubicBezTo>
                <a:cubicBezTo>
                  <a:pt x="79012" y="1785735"/>
                  <a:pt x="83268" y="1787863"/>
                  <a:pt x="83268" y="1789991"/>
                </a:cubicBezTo>
                <a:cubicBezTo>
                  <a:pt x="76884" y="1787863"/>
                  <a:pt x="81140" y="1789991"/>
                  <a:pt x="74755" y="1787863"/>
                </a:cubicBezTo>
                <a:cubicBezTo>
                  <a:pt x="72627" y="1785735"/>
                  <a:pt x="70499" y="1783606"/>
                  <a:pt x="68370" y="1783606"/>
                </a:cubicBezTo>
                <a:cubicBezTo>
                  <a:pt x="68370" y="1785735"/>
                  <a:pt x="68370" y="1785735"/>
                  <a:pt x="68370" y="1787863"/>
                </a:cubicBezTo>
                <a:cubicBezTo>
                  <a:pt x="72627" y="1789991"/>
                  <a:pt x="70499" y="1787863"/>
                  <a:pt x="74755" y="1787863"/>
                </a:cubicBezTo>
                <a:cubicBezTo>
                  <a:pt x="74755" y="1792120"/>
                  <a:pt x="72627" y="1792120"/>
                  <a:pt x="76884" y="1794248"/>
                </a:cubicBezTo>
                <a:cubicBezTo>
                  <a:pt x="68370" y="1787863"/>
                  <a:pt x="72627" y="1796377"/>
                  <a:pt x="61986" y="1789991"/>
                </a:cubicBezTo>
                <a:cubicBezTo>
                  <a:pt x="61986" y="1798505"/>
                  <a:pt x="55601" y="1800633"/>
                  <a:pt x="42831" y="1798505"/>
                </a:cubicBezTo>
                <a:cubicBezTo>
                  <a:pt x="47088" y="1804890"/>
                  <a:pt x="44960" y="1802762"/>
                  <a:pt x="38575" y="1800633"/>
                </a:cubicBezTo>
                <a:cubicBezTo>
                  <a:pt x="40703" y="1804890"/>
                  <a:pt x="36447" y="1811275"/>
                  <a:pt x="27933" y="1807019"/>
                </a:cubicBezTo>
                <a:cubicBezTo>
                  <a:pt x="34318" y="1815532"/>
                  <a:pt x="17292" y="1809147"/>
                  <a:pt x="13036" y="1807019"/>
                </a:cubicBezTo>
                <a:cubicBezTo>
                  <a:pt x="13036" y="1807019"/>
                  <a:pt x="15164" y="1804890"/>
                  <a:pt x="10907" y="1804890"/>
                </a:cubicBezTo>
                <a:cubicBezTo>
                  <a:pt x="8779" y="1804890"/>
                  <a:pt x="6651" y="1804890"/>
                  <a:pt x="8779" y="1807019"/>
                </a:cubicBezTo>
                <a:cubicBezTo>
                  <a:pt x="10907" y="1809147"/>
                  <a:pt x="13036" y="1809147"/>
                  <a:pt x="15164" y="1811275"/>
                </a:cubicBezTo>
                <a:cubicBezTo>
                  <a:pt x="8779" y="1811275"/>
                  <a:pt x="10907" y="1815532"/>
                  <a:pt x="10907" y="1817661"/>
                </a:cubicBezTo>
                <a:cubicBezTo>
                  <a:pt x="4523" y="1807019"/>
                  <a:pt x="-6119" y="1800633"/>
                  <a:pt x="4523" y="1802762"/>
                </a:cubicBezTo>
                <a:cubicBezTo>
                  <a:pt x="2394" y="1796377"/>
                  <a:pt x="8779" y="1796377"/>
                  <a:pt x="4523" y="1792120"/>
                </a:cubicBezTo>
                <a:cubicBezTo>
                  <a:pt x="10907" y="1792120"/>
                  <a:pt x="15164" y="1796377"/>
                  <a:pt x="17292" y="1794248"/>
                </a:cubicBezTo>
                <a:cubicBezTo>
                  <a:pt x="19420" y="1798505"/>
                  <a:pt x="15164" y="1798505"/>
                  <a:pt x="21549" y="1800633"/>
                </a:cubicBezTo>
                <a:cubicBezTo>
                  <a:pt x="23677" y="1796377"/>
                  <a:pt x="27933" y="1792120"/>
                  <a:pt x="19420" y="1783606"/>
                </a:cubicBezTo>
                <a:cubicBezTo>
                  <a:pt x="25805" y="1783606"/>
                  <a:pt x="27933" y="1789991"/>
                  <a:pt x="34318" y="1789991"/>
                </a:cubicBezTo>
                <a:cubicBezTo>
                  <a:pt x="25805" y="1781478"/>
                  <a:pt x="38575" y="1785735"/>
                  <a:pt x="38575" y="1783606"/>
                </a:cubicBezTo>
                <a:cubicBezTo>
                  <a:pt x="38575" y="1785735"/>
                  <a:pt x="40703" y="1787863"/>
                  <a:pt x="42831" y="1792120"/>
                </a:cubicBezTo>
                <a:cubicBezTo>
                  <a:pt x="34318" y="1787863"/>
                  <a:pt x="32190" y="1792120"/>
                  <a:pt x="40703" y="1796377"/>
                </a:cubicBezTo>
                <a:cubicBezTo>
                  <a:pt x="49216" y="1798505"/>
                  <a:pt x="44960" y="1792120"/>
                  <a:pt x="53473" y="1792120"/>
                </a:cubicBezTo>
                <a:cubicBezTo>
                  <a:pt x="51344" y="1792120"/>
                  <a:pt x="51344" y="1789991"/>
                  <a:pt x="49216" y="1787863"/>
                </a:cubicBezTo>
                <a:cubicBezTo>
                  <a:pt x="42831" y="1785735"/>
                  <a:pt x="44960" y="1789991"/>
                  <a:pt x="42831" y="1785735"/>
                </a:cubicBezTo>
                <a:cubicBezTo>
                  <a:pt x="47088" y="1787863"/>
                  <a:pt x="38575" y="1781478"/>
                  <a:pt x="38575" y="1779349"/>
                </a:cubicBezTo>
                <a:cubicBezTo>
                  <a:pt x="53473" y="1783606"/>
                  <a:pt x="32190" y="1770836"/>
                  <a:pt x="38575" y="1770836"/>
                </a:cubicBezTo>
                <a:cubicBezTo>
                  <a:pt x="44960" y="1775092"/>
                  <a:pt x="40703" y="1775092"/>
                  <a:pt x="44960" y="1777221"/>
                </a:cubicBezTo>
                <a:cubicBezTo>
                  <a:pt x="47088" y="1775092"/>
                  <a:pt x="51344" y="1772964"/>
                  <a:pt x="51344" y="1768707"/>
                </a:cubicBezTo>
                <a:cubicBezTo>
                  <a:pt x="55601" y="1770836"/>
                  <a:pt x="57729" y="1772964"/>
                  <a:pt x="61986" y="1772964"/>
                </a:cubicBezTo>
                <a:cubicBezTo>
                  <a:pt x="59858" y="1770836"/>
                  <a:pt x="59858" y="1766579"/>
                  <a:pt x="57729" y="1764450"/>
                </a:cubicBezTo>
                <a:cubicBezTo>
                  <a:pt x="64114" y="1768707"/>
                  <a:pt x="66242" y="1775092"/>
                  <a:pt x="72627" y="1777221"/>
                </a:cubicBezTo>
                <a:cubicBezTo>
                  <a:pt x="76884" y="1779349"/>
                  <a:pt x="74755" y="1775092"/>
                  <a:pt x="76884" y="1775092"/>
                </a:cubicBezTo>
                <a:cubicBezTo>
                  <a:pt x="68370" y="1770836"/>
                  <a:pt x="72627" y="1768707"/>
                  <a:pt x="74755" y="1768707"/>
                </a:cubicBezTo>
                <a:cubicBezTo>
                  <a:pt x="66242" y="1764450"/>
                  <a:pt x="70499" y="1764450"/>
                  <a:pt x="66242" y="1762322"/>
                </a:cubicBezTo>
                <a:cubicBezTo>
                  <a:pt x="66242" y="1762322"/>
                  <a:pt x="64114" y="1762322"/>
                  <a:pt x="64114" y="1760194"/>
                </a:cubicBezTo>
                <a:cubicBezTo>
                  <a:pt x="70499" y="1760194"/>
                  <a:pt x="70499" y="1766579"/>
                  <a:pt x="76884" y="1766579"/>
                </a:cubicBezTo>
                <a:cubicBezTo>
                  <a:pt x="83268" y="1766579"/>
                  <a:pt x="66242" y="1753808"/>
                  <a:pt x="72627" y="1755937"/>
                </a:cubicBezTo>
                <a:cubicBezTo>
                  <a:pt x="74755" y="1758065"/>
                  <a:pt x="76884" y="1760194"/>
                  <a:pt x="81140" y="1762322"/>
                </a:cubicBezTo>
                <a:cubicBezTo>
                  <a:pt x="91781" y="1762322"/>
                  <a:pt x="74755" y="1749552"/>
                  <a:pt x="72627" y="1747423"/>
                </a:cubicBezTo>
                <a:cubicBezTo>
                  <a:pt x="76884" y="1749552"/>
                  <a:pt x="81140" y="1751680"/>
                  <a:pt x="83268" y="1753808"/>
                </a:cubicBezTo>
                <a:cubicBezTo>
                  <a:pt x="87525" y="1758065"/>
                  <a:pt x="85397" y="1760194"/>
                  <a:pt x="91781" y="1764450"/>
                </a:cubicBezTo>
                <a:cubicBezTo>
                  <a:pt x="100295" y="1762322"/>
                  <a:pt x="87525" y="1753808"/>
                  <a:pt x="85397" y="1749552"/>
                </a:cubicBezTo>
                <a:cubicBezTo>
                  <a:pt x="89653" y="1749552"/>
                  <a:pt x="91781" y="1751680"/>
                  <a:pt x="93910" y="1751680"/>
                </a:cubicBezTo>
                <a:cubicBezTo>
                  <a:pt x="91781" y="1749552"/>
                  <a:pt x="89653" y="1747423"/>
                  <a:pt x="87525" y="1743166"/>
                </a:cubicBezTo>
                <a:cubicBezTo>
                  <a:pt x="83268" y="1743166"/>
                  <a:pt x="87525" y="1749552"/>
                  <a:pt x="81140" y="1743166"/>
                </a:cubicBezTo>
                <a:cubicBezTo>
                  <a:pt x="83268" y="1743166"/>
                  <a:pt x="87525" y="1743166"/>
                  <a:pt x="85397" y="1738910"/>
                </a:cubicBezTo>
                <a:cubicBezTo>
                  <a:pt x="76884" y="1741038"/>
                  <a:pt x="70499" y="1745295"/>
                  <a:pt x="64114" y="1749552"/>
                </a:cubicBezTo>
                <a:cubicBezTo>
                  <a:pt x="57729" y="1738910"/>
                  <a:pt x="87525" y="1743166"/>
                  <a:pt x="72627" y="1732524"/>
                </a:cubicBezTo>
                <a:cubicBezTo>
                  <a:pt x="68370" y="1728268"/>
                  <a:pt x="72627" y="1728268"/>
                  <a:pt x="72627" y="1728268"/>
                </a:cubicBezTo>
                <a:cubicBezTo>
                  <a:pt x="74755" y="1728268"/>
                  <a:pt x="76884" y="1730396"/>
                  <a:pt x="79012" y="1732524"/>
                </a:cubicBezTo>
                <a:cubicBezTo>
                  <a:pt x="81140" y="1730396"/>
                  <a:pt x="89653" y="1730396"/>
                  <a:pt x="93910" y="1728268"/>
                </a:cubicBezTo>
                <a:cubicBezTo>
                  <a:pt x="93910" y="1730396"/>
                  <a:pt x="96038" y="1732524"/>
                  <a:pt x="98166" y="1732524"/>
                </a:cubicBezTo>
                <a:cubicBezTo>
                  <a:pt x="96038" y="1730396"/>
                  <a:pt x="104551" y="1732524"/>
                  <a:pt x="100295" y="1728268"/>
                </a:cubicBezTo>
                <a:cubicBezTo>
                  <a:pt x="98166" y="1728268"/>
                  <a:pt x="98166" y="1730396"/>
                  <a:pt x="93910" y="1728268"/>
                </a:cubicBezTo>
                <a:cubicBezTo>
                  <a:pt x="89653" y="1721882"/>
                  <a:pt x="91781" y="1721882"/>
                  <a:pt x="81140" y="1711240"/>
                </a:cubicBezTo>
                <a:cubicBezTo>
                  <a:pt x="89653" y="1713369"/>
                  <a:pt x="76884" y="1706983"/>
                  <a:pt x="89653" y="1709112"/>
                </a:cubicBezTo>
                <a:cubicBezTo>
                  <a:pt x="81140" y="1698470"/>
                  <a:pt x="96038" y="1700598"/>
                  <a:pt x="100295" y="1696341"/>
                </a:cubicBezTo>
                <a:cubicBezTo>
                  <a:pt x="102423" y="1698470"/>
                  <a:pt x="102423" y="1700598"/>
                  <a:pt x="104551" y="1700598"/>
                </a:cubicBezTo>
                <a:cubicBezTo>
                  <a:pt x="104551" y="1700598"/>
                  <a:pt x="106679" y="1698470"/>
                  <a:pt x="108808" y="1700598"/>
                </a:cubicBezTo>
                <a:cubicBezTo>
                  <a:pt x="100295" y="1696341"/>
                  <a:pt x="98166" y="1689956"/>
                  <a:pt x="104551" y="1692085"/>
                </a:cubicBezTo>
                <a:cubicBezTo>
                  <a:pt x="106679" y="1694213"/>
                  <a:pt x="108808" y="1696341"/>
                  <a:pt x="110936" y="1696341"/>
                </a:cubicBezTo>
                <a:cubicBezTo>
                  <a:pt x="108808" y="1692085"/>
                  <a:pt x="104551" y="1694213"/>
                  <a:pt x="106679" y="1692085"/>
                </a:cubicBezTo>
                <a:cubicBezTo>
                  <a:pt x="108808" y="1692085"/>
                  <a:pt x="110936" y="1694213"/>
                  <a:pt x="115192" y="1696341"/>
                </a:cubicBezTo>
                <a:cubicBezTo>
                  <a:pt x="113064" y="1692085"/>
                  <a:pt x="108808" y="1692085"/>
                  <a:pt x="108808" y="1689956"/>
                </a:cubicBezTo>
                <a:cubicBezTo>
                  <a:pt x="108808" y="1685699"/>
                  <a:pt x="121577" y="1687828"/>
                  <a:pt x="115192" y="1681443"/>
                </a:cubicBezTo>
                <a:cubicBezTo>
                  <a:pt x="121577" y="1681443"/>
                  <a:pt x="121577" y="1687828"/>
                  <a:pt x="127962" y="1687828"/>
                </a:cubicBezTo>
                <a:cubicBezTo>
                  <a:pt x="115192" y="1672929"/>
                  <a:pt x="127962" y="1675057"/>
                  <a:pt x="138603" y="1677186"/>
                </a:cubicBezTo>
                <a:cubicBezTo>
                  <a:pt x="136475" y="1677186"/>
                  <a:pt x="138603" y="1679314"/>
                  <a:pt x="140732" y="1679314"/>
                </a:cubicBezTo>
                <a:cubicBezTo>
                  <a:pt x="138603" y="1681443"/>
                  <a:pt x="147116" y="1689956"/>
                  <a:pt x="155630" y="1694213"/>
                </a:cubicBezTo>
                <a:cubicBezTo>
                  <a:pt x="155630" y="1689956"/>
                  <a:pt x="149245" y="1687828"/>
                  <a:pt x="153501" y="1687828"/>
                </a:cubicBezTo>
                <a:cubicBezTo>
                  <a:pt x="149245" y="1685699"/>
                  <a:pt x="144988" y="1683571"/>
                  <a:pt x="142860" y="1679314"/>
                </a:cubicBezTo>
                <a:cubicBezTo>
                  <a:pt x="147116" y="1679314"/>
                  <a:pt x="151373" y="1685699"/>
                  <a:pt x="155630" y="1687828"/>
                </a:cubicBezTo>
                <a:cubicBezTo>
                  <a:pt x="157758" y="1685699"/>
                  <a:pt x="164143" y="1689956"/>
                  <a:pt x="162014" y="1685699"/>
                </a:cubicBezTo>
                <a:cubicBezTo>
                  <a:pt x="144988" y="1670801"/>
                  <a:pt x="157758" y="1668672"/>
                  <a:pt x="153501" y="1660158"/>
                </a:cubicBezTo>
                <a:cubicBezTo>
                  <a:pt x="155630" y="1662287"/>
                  <a:pt x="157758" y="1666544"/>
                  <a:pt x="162014" y="1668672"/>
                </a:cubicBezTo>
                <a:cubicBezTo>
                  <a:pt x="164143" y="1664415"/>
                  <a:pt x="168399" y="1666544"/>
                  <a:pt x="157758" y="1660158"/>
                </a:cubicBezTo>
                <a:cubicBezTo>
                  <a:pt x="170527" y="1662287"/>
                  <a:pt x="151373" y="1651645"/>
                  <a:pt x="157758" y="1653773"/>
                </a:cubicBezTo>
                <a:cubicBezTo>
                  <a:pt x="162014" y="1658030"/>
                  <a:pt x="166271" y="1660158"/>
                  <a:pt x="170527" y="1664415"/>
                </a:cubicBezTo>
                <a:cubicBezTo>
                  <a:pt x="172656" y="1664415"/>
                  <a:pt x="172656" y="1662287"/>
                  <a:pt x="172656" y="1662287"/>
                </a:cubicBezTo>
                <a:cubicBezTo>
                  <a:pt x="168399" y="1660158"/>
                  <a:pt x="164143" y="1658030"/>
                  <a:pt x="162014" y="1653773"/>
                </a:cubicBezTo>
                <a:cubicBezTo>
                  <a:pt x="172656" y="1658030"/>
                  <a:pt x="168399" y="1653773"/>
                  <a:pt x="162014" y="1649516"/>
                </a:cubicBezTo>
                <a:cubicBezTo>
                  <a:pt x="179041" y="1647388"/>
                  <a:pt x="170527" y="1630361"/>
                  <a:pt x="193938" y="1638874"/>
                </a:cubicBezTo>
                <a:cubicBezTo>
                  <a:pt x="189682" y="1632489"/>
                  <a:pt x="193938" y="1634618"/>
                  <a:pt x="189682" y="1628232"/>
                </a:cubicBezTo>
                <a:cubicBezTo>
                  <a:pt x="200323" y="1632489"/>
                  <a:pt x="196067" y="1628232"/>
                  <a:pt x="189682" y="1621847"/>
                </a:cubicBezTo>
                <a:cubicBezTo>
                  <a:pt x="196067" y="1619719"/>
                  <a:pt x="202452" y="1621847"/>
                  <a:pt x="193938" y="1615462"/>
                </a:cubicBezTo>
                <a:cubicBezTo>
                  <a:pt x="198195" y="1615462"/>
                  <a:pt x="198195" y="1621847"/>
                  <a:pt x="204580" y="1621847"/>
                </a:cubicBezTo>
                <a:cubicBezTo>
                  <a:pt x="208836" y="1623976"/>
                  <a:pt x="202452" y="1617590"/>
                  <a:pt x="213093" y="1621847"/>
                </a:cubicBezTo>
                <a:cubicBezTo>
                  <a:pt x="206708" y="1617590"/>
                  <a:pt x="208836" y="1615462"/>
                  <a:pt x="213093" y="1617590"/>
                </a:cubicBezTo>
                <a:cubicBezTo>
                  <a:pt x="215221" y="1617590"/>
                  <a:pt x="215221" y="1619719"/>
                  <a:pt x="217349" y="1621847"/>
                </a:cubicBezTo>
                <a:cubicBezTo>
                  <a:pt x="219478" y="1609077"/>
                  <a:pt x="234376" y="1602691"/>
                  <a:pt x="230119" y="1589921"/>
                </a:cubicBezTo>
                <a:cubicBezTo>
                  <a:pt x="225862" y="1589921"/>
                  <a:pt x="227991" y="1598435"/>
                  <a:pt x="219478" y="1594178"/>
                </a:cubicBezTo>
                <a:cubicBezTo>
                  <a:pt x="221606" y="1594178"/>
                  <a:pt x="221606" y="1594178"/>
                  <a:pt x="219478" y="1592049"/>
                </a:cubicBezTo>
                <a:cubicBezTo>
                  <a:pt x="215221" y="1592049"/>
                  <a:pt x="213093" y="1592049"/>
                  <a:pt x="219478" y="1596306"/>
                </a:cubicBezTo>
                <a:cubicBezTo>
                  <a:pt x="217349" y="1598435"/>
                  <a:pt x="206708" y="1592049"/>
                  <a:pt x="204580" y="1585664"/>
                </a:cubicBezTo>
                <a:cubicBezTo>
                  <a:pt x="213093" y="1587793"/>
                  <a:pt x="227991" y="1589921"/>
                  <a:pt x="213093" y="1579279"/>
                </a:cubicBezTo>
                <a:cubicBezTo>
                  <a:pt x="221606" y="1583536"/>
                  <a:pt x="213093" y="1575022"/>
                  <a:pt x="219478" y="1577151"/>
                </a:cubicBezTo>
                <a:cubicBezTo>
                  <a:pt x="225862" y="1581407"/>
                  <a:pt x="219478" y="1581407"/>
                  <a:pt x="223734" y="1583536"/>
                </a:cubicBezTo>
                <a:cubicBezTo>
                  <a:pt x="226927" y="1584600"/>
                  <a:pt x="227991" y="1584068"/>
                  <a:pt x="227991" y="1583004"/>
                </a:cubicBezTo>
                <a:lnTo>
                  <a:pt x="227410" y="1581988"/>
                </a:lnTo>
                <a:lnTo>
                  <a:pt x="234376" y="1587793"/>
                </a:lnTo>
                <a:cubicBezTo>
                  <a:pt x="232247" y="1587793"/>
                  <a:pt x="227991" y="1583536"/>
                  <a:pt x="232247" y="1589921"/>
                </a:cubicBezTo>
                <a:cubicBezTo>
                  <a:pt x="238632" y="1589921"/>
                  <a:pt x="240760" y="1596306"/>
                  <a:pt x="247145" y="1598435"/>
                </a:cubicBezTo>
                <a:cubicBezTo>
                  <a:pt x="247145" y="1596306"/>
                  <a:pt x="249273" y="1596306"/>
                  <a:pt x="249273" y="1594178"/>
                </a:cubicBezTo>
                <a:cubicBezTo>
                  <a:pt x="232247" y="1581407"/>
                  <a:pt x="227991" y="1570765"/>
                  <a:pt x="230119" y="1566509"/>
                </a:cubicBezTo>
                <a:cubicBezTo>
                  <a:pt x="232247" y="1570765"/>
                  <a:pt x="236504" y="1570765"/>
                  <a:pt x="236504" y="1568637"/>
                </a:cubicBezTo>
                <a:cubicBezTo>
                  <a:pt x="227991" y="1562252"/>
                  <a:pt x="238632" y="1564380"/>
                  <a:pt x="242889" y="1562252"/>
                </a:cubicBezTo>
                <a:cubicBezTo>
                  <a:pt x="245017" y="1564380"/>
                  <a:pt x="245017" y="1566509"/>
                  <a:pt x="249273" y="1568637"/>
                </a:cubicBezTo>
                <a:cubicBezTo>
                  <a:pt x="255658" y="1568637"/>
                  <a:pt x="238632" y="1557995"/>
                  <a:pt x="242889" y="1557995"/>
                </a:cubicBezTo>
                <a:cubicBezTo>
                  <a:pt x="253530" y="1564380"/>
                  <a:pt x="245017" y="1555866"/>
                  <a:pt x="247145" y="1555866"/>
                </a:cubicBezTo>
                <a:cubicBezTo>
                  <a:pt x="249273" y="1560123"/>
                  <a:pt x="255658" y="1557995"/>
                  <a:pt x="259915" y="1560123"/>
                </a:cubicBezTo>
                <a:cubicBezTo>
                  <a:pt x="257787" y="1557995"/>
                  <a:pt x="259915" y="1557995"/>
                  <a:pt x="257787" y="1555866"/>
                </a:cubicBezTo>
                <a:cubicBezTo>
                  <a:pt x="257787" y="1557995"/>
                  <a:pt x="253530" y="1557995"/>
                  <a:pt x="249273" y="1553738"/>
                </a:cubicBezTo>
                <a:cubicBezTo>
                  <a:pt x="255658" y="1553738"/>
                  <a:pt x="257787" y="1551610"/>
                  <a:pt x="249273" y="1547353"/>
                </a:cubicBezTo>
                <a:cubicBezTo>
                  <a:pt x="253530" y="1547353"/>
                  <a:pt x="253530" y="1551610"/>
                  <a:pt x="257787" y="1551610"/>
                </a:cubicBezTo>
                <a:cubicBezTo>
                  <a:pt x="249273" y="1543096"/>
                  <a:pt x="257787" y="1549481"/>
                  <a:pt x="259915" y="1547353"/>
                </a:cubicBezTo>
                <a:cubicBezTo>
                  <a:pt x="257787" y="1543096"/>
                  <a:pt x="253530" y="1543096"/>
                  <a:pt x="249273" y="1540968"/>
                </a:cubicBezTo>
                <a:cubicBezTo>
                  <a:pt x="255658" y="1545224"/>
                  <a:pt x="245017" y="1543096"/>
                  <a:pt x="245017" y="1545224"/>
                </a:cubicBezTo>
                <a:cubicBezTo>
                  <a:pt x="242889" y="1543096"/>
                  <a:pt x="238632" y="1540968"/>
                  <a:pt x="236504" y="1538839"/>
                </a:cubicBezTo>
                <a:cubicBezTo>
                  <a:pt x="238632" y="1538839"/>
                  <a:pt x="240760" y="1538839"/>
                  <a:pt x="238632" y="1534582"/>
                </a:cubicBezTo>
                <a:cubicBezTo>
                  <a:pt x="232247" y="1530326"/>
                  <a:pt x="230119" y="1532454"/>
                  <a:pt x="227991" y="1530326"/>
                </a:cubicBezTo>
                <a:cubicBezTo>
                  <a:pt x="232247" y="1528197"/>
                  <a:pt x="236504" y="1530326"/>
                  <a:pt x="247145" y="1534582"/>
                </a:cubicBezTo>
                <a:cubicBezTo>
                  <a:pt x="245017" y="1528197"/>
                  <a:pt x="257787" y="1534582"/>
                  <a:pt x="262043" y="1534582"/>
                </a:cubicBezTo>
                <a:cubicBezTo>
                  <a:pt x="266300" y="1536711"/>
                  <a:pt x="268428" y="1540968"/>
                  <a:pt x="274813" y="1543096"/>
                </a:cubicBezTo>
                <a:cubicBezTo>
                  <a:pt x="274813" y="1540968"/>
                  <a:pt x="279069" y="1540968"/>
                  <a:pt x="279069" y="1538839"/>
                </a:cubicBezTo>
                <a:cubicBezTo>
                  <a:pt x="274813" y="1534582"/>
                  <a:pt x="268428" y="1530326"/>
                  <a:pt x="272684" y="1530326"/>
                </a:cubicBezTo>
                <a:cubicBezTo>
                  <a:pt x="279069" y="1534582"/>
                  <a:pt x="274813" y="1534582"/>
                  <a:pt x="283326" y="1538839"/>
                </a:cubicBezTo>
                <a:cubicBezTo>
                  <a:pt x="276941" y="1532454"/>
                  <a:pt x="281197" y="1534582"/>
                  <a:pt x="283326" y="1532454"/>
                </a:cubicBezTo>
                <a:cubicBezTo>
                  <a:pt x="279069" y="1530326"/>
                  <a:pt x="276941" y="1528197"/>
                  <a:pt x="272684" y="1526069"/>
                </a:cubicBezTo>
                <a:cubicBezTo>
                  <a:pt x="272684" y="1528197"/>
                  <a:pt x="268428" y="1528197"/>
                  <a:pt x="266300" y="1526069"/>
                </a:cubicBezTo>
                <a:cubicBezTo>
                  <a:pt x="268428" y="1523940"/>
                  <a:pt x="272684" y="1526069"/>
                  <a:pt x="268428" y="1521812"/>
                </a:cubicBezTo>
                <a:cubicBezTo>
                  <a:pt x="264171" y="1519684"/>
                  <a:pt x="264171" y="1523940"/>
                  <a:pt x="262043" y="1519684"/>
                </a:cubicBezTo>
                <a:cubicBezTo>
                  <a:pt x="264171" y="1519684"/>
                  <a:pt x="259915" y="1517555"/>
                  <a:pt x="257787" y="1515427"/>
                </a:cubicBezTo>
                <a:cubicBezTo>
                  <a:pt x="264171" y="1517555"/>
                  <a:pt x="268428" y="1519684"/>
                  <a:pt x="272684" y="1521812"/>
                </a:cubicBezTo>
                <a:cubicBezTo>
                  <a:pt x="270556" y="1519684"/>
                  <a:pt x="276941" y="1521812"/>
                  <a:pt x="274813" y="1517555"/>
                </a:cubicBezTo>
                <a:cubicBezTo>
                  <a:pt x="281197" y="1519684"/>
                  <a:pt x="291839" y="1528197"/>
                  <a:pt x="289711" y="1521812"/>
                </a:cubicBezTo>
                <a:cubicBezTo>
                  <a:pt x="287582" y="1517555"/>
                  <a:pt x="279069" y="1517555"/>
                  <a:pt x="276941" y="1513298"/>
                </a:cubicBezTo>
                <a:cubicBezTo>
                  <a:pt x="283326" y="1513298"/>
                  <a:pt x="285454" y="1519684"/>
                  <a:pt x="291839" y="1519684"/>
                </a:cubicBezTo>
                <a:cubicBezTo>
                  <a:pt x="296095" y="1517555"/>
                  <a:pt x="300352" y="1515427"/>
                  <a:pt x="293967" y="1506913"/>
                </a:cubicBezTo>
                <a:cubicBezTo>
                  <a:pt x="304608" y="1515427"/>
                  <a:pt x="298224" y="1504785"/>
                  <a:pt x="300352" y="1504785"/>
                </a:cubicBezTo>
                <a:cubicBezTo>
                  <a:pt x="304608" y="1504785"/>
                  <a:pt x="313122" y="1511170"/>
                  <a:pt x="313122" y="1509041"/>
                </a:cubicBezTo>
                <a:cubicBezTo>
                  <a:pt x="308865" y="1502656"/>
                  <a:pt x="300352" y="1496271"/>
                  <a:pt x="298224" y="1492014"/>
                </a:cubicBezTo>
                <a:cubicBezTo>
                  <a:pt x="302480" y="1494143"/>
                  <a:pt x="304608" y="1494143"/>
                  <a:pt x="308865" y="1496271"/>
                </a:cubicBezTo>
                <a:cubicBezTo>
                  <a:pt x="317378" y="1500528"/>
                  <a:pt x="306737" y="1498399"/>
                  <a:pt x="315250" y="1502656"/>
                </a:cubicBezTo>
                <a:cubicBezTo>
                  <a:pt x="317378" y="1500528"/>
                  <a:pt x="323763" y="1498399"/>
                  <a:pt x="315250" y="1492014"/>
                </a:cubicBezTo>
                <a:cubicBezTo>
                  <a:pt x="310993" y="1492014"/>
                  <a:pt x="315250" y="1496271"/>
                  <a:pt x="308865" y="1492014"/>
                </a:cubicBezTo>
                <a:cubicBezTo>
                  <a:pt x="304608" y="1483501"/>
                  <a:pt x="321635" y="1485629"/>
                  <a:pt x="315250" y="1477115"/>
                </a:cubicBezTo>
                <a:cubicBezTo>
                  <a:pt x="323763" y="1477115"/>
                  <a:pt x="338661" y="1481372"/>
                  <a:pt x="328019" y="1470730"/>
                </a:cubicBezTo>
                <a:cubicBezTo>
                  <a:pt x="332276" y="1472859"/>
                  <a:pt x="338661" y="1477115"/>
                  <a:pt x="336532" y="1472859"/>
                </a:cubicBezTo>
                <a:cubicBezTo>
                  <a:pt x="334404" y="1470730"/>
                  <a:pt x="332276" y="1468602"/>
                  <a:pt x="328019" y="1468602"/>
                </a:cubicBezTo>
                <a:cubicBezTo>
                  <a:pt x="328019" y="1468602"/>
                  <a:pt x="328019" y="1468602"/>
                  <a:pt x="321635" y="1460088"/>
                </a:cubicBezTo>
                <a:cubicBezTo>
                  <a:pt x="336532" y="1468602"/>
                  <a:pt x="321635" y="1451574"/>
                  <a:pt x="332276" y="1457960"/>
                </a:cubicBezTo>
                <a:cubicBezTo>
                  <a:pt x="328019" y="1457960"/>
                  <a:pt x="332276" y="1462217"/>
                  <a:pt x="336532" y="1464345"/>
                </a:cubicBezTo>
                <a:cubicBezTo>
                  <a:pt x="334404" y="1460088"/>
                  <a:pt x="345046" y="1464345"/>
                  <a:pt x="340789" y="1460088"/>
                </a:cubicBezTo>
                <a:cubicBezTo>
                  <a:pt x="332276" y="1455831"/>
                  <a:pt x="338661" y="1455831"/>
                  <a:pt x="336532" y="1451574"/>
                </a:cubicBezTo>
                <a:cubicBezTo>
                  <a:pt x="340789" y="1451574"/>
                  <a:pt x="340789" y="1455831"/>
                  <a:pt x="345046" y="1455831"/>
                </a:cubicBezTo>
                <a:cubicBezTo>
                  <a:pt x="345046" y="1455831"/>
                  <a:pt x="342917" y="1453703"/>
                  <a:pt x="345046" y="1453703"/>
                </a:cubicBezTo>
                <a:cubicBezTo>
                  <a:pt x="351430" y="1457960"/>
                  <a:pt x="345046" y="1462217"/>
                  <a:pt x="357815" y="1466473"/>
                </a:cubicBezTo>
                <a:cubicBezTo>
                  <a:pt x="351430" y="1460088"/>
                  <a:pt x="370585" y="1466473"/>
                  <a:pt x="355687" y="1455831"/>
                </a:cubicBezTo>
                <a:cubicBezTo>
                  <a:pt x="359943" y="1455831"/>
                  <a:pt x="362072" y="1457960"/>
                  <a:pt x="364200" y="1457960"/>
                </a:cubicBezTo>
                <a:cubicBezTo>
                  <a:pt x="359943" y="1453703"/>
                  <a:pt x="368457" y="1453703"/>
                  <a:pt x="359943" y="1449446"/>
                </a:cubicBezTo>
                <a:cubicBezTo>
                  <a:pt x="355687" y="1447318"/>
                  <a:pt x="364200" y="1453703"/>
                  <a:pt x="355687" y="1451574"/>
                </a:cubicBezTo>
                <a:cubicBezTo>
                  <a:pt x="353559" y="1443061"/>
                  <a:pt x="357815" y="1445189"/>
                  <a:pt x="349302" y="1436676"/>
                </a:cubicBezTo>
                <a:cubicBezTo>
                  <a:pt x="355687" y="1436676"/>
                  <a:pt x="357815" y="1443061"/>
                  <a:pt x="362072" y="1443061"/>
                </a:cubicBezTo>
                <a:cubicBezTo>
                  <a:pt x="353559" y="1440932"/>
                  <a:pt x="362072" y="1449446"/>
                  <a:pt x="368457" y="1453703"/>
                </a:cubicBezTo>
                <a:cubicBezTo>
                  <a:pt x="366328" y="1447318"/>
                  <a:pt x="370585" y="1447318"/>
                  <a:pt x="368457" y="1443061"/>
                </a:cubicBezTo>
                <a:cubicBezTo>
                  <a:pt x="364200" y="1440932"/>
                  <a:pt x="362072" y="1440932"/>
                  <a:pt x="357815" y="1438804"/>
                </a:cubicBezTo>
                <a:cubicBezTo>
                  <a:pt x="351430" y="1432419"/>
                  <a:pt x="355687" y="1432419"/>
                  <a:pt x="353559" y="1430290"/>
                </a:cubicBezTo>
                <a:cubicBezTo>
                  <a:pt x="359943" y="1430290"/>
                  <a:pt x="362072" y="1432419"/>
                  <a:pt x="366328" y="1434547"/>
                </a:cubicBezTo>
                <a:cubicBezTo>
                  <a:pt x="357815" y="1423905"/>
                  <a:pt x="372713" y="1426033"/>
                  <a:pt x="364200" y="1415392"/>
                </a:cubicBezTo>
                <a:cubicBezTo>
                  <a:pt x="368457" y="1417520"/>
                  <a:pt x="372713" y="1421777"/>
                  <a:pt x="376970" y="1423905"/>
                </a:cubicBezTo>
                <a:cubicBezTo>
                  <a:pt x="383354" y="1423905"/>
                  <a:pt x="368457" y="1417520"/>
                  <a:pt x="374841" y="1417520"/>
                </a:cubicBezTo>
                <a:cubicBezTo>
                  <a:pt x="376970" y="1419648"/>
                  <a:pt x="376970" y="1419648"/>
                  <a:pt x="381226" y="1421777"/>
                </a:cubicBezTo>
                <a:cubicBezTo>
                  <a:pt x="379098" y="1417520"/>
                  <a:pt x="379098" y="1415392"/>
                  <a:pt x="374841" y="1413263"/>
                </a:cubicBezTo>
                <a:cubicBezTo>
                  <a:pt x="372713" y="1413263"/>
                  <a:pt x="372713" y="1415392"/>
                  <a:pt x="368457" y="1415392"/>
                </a:cubicBezTo>
                <a:cubicBezTo>
                  <a:pt x="366328" y="1413263"/>
                  <a:pt x="364200" y="1411135"/>
                  <a:pt x="359943" y="1411135"/>
                </a:cubicBezTo>
                <a:cubicBezTo>
                  <a:pt x="359943" y="1404749"/>
                  <a:pt x="364200" y="1404749"/>
                  <a:pt x="366328" y="1402621"/>
                </a:cubicBezTo>
                <a:cubicBezTo>
                  <a:pt x="364200" y="1396236"/>
                  <a:pt x="357815" y="1394107"/>
                  <a:pt x="353559" y="1391979"/>
                </a:cubicBezTo>
                <a:cubicBezTo>
                  <a:pt x="359943" y="1391979"/>
                  <a:pt x="357815" y="1394107"/>
                  <a:pt x="366328" y="1396236"/>
                </a:cubicBezTo>
                <a:cubicBezTo>
                  <a:pt x="374841" y="1406878"/>
                  <a:pt x="368457" y="1404749"/>
                  <a:pt x="368457" y="1411135"/>
                </a:cubicBezTo>
                <a:cubicBezTo>
                  <a:pt x="372713" y="1411135"/>
                  <a:pt x="374841" y="1413263"/>
                  <a:pt x="381226" y="1413263"/>
                </a:cubicBezTo>
                <a:cubicBezTo>
                  <a:pt x="384419" y="1415391"/>
                  <a:pt x="385483" y="1416988"/>
                  <a:pt x="387079" y="1418584"/>
                </a:cubicBezTo>
                <a:lnTo>
                  <a:pt x="391405" y="1421129"/>
                </a:lnTo>
                <a:lnTo>
                  <a:pt x="395486" y="1424757"/>
                </a:lnTo>
                <a:lnTo>
                  <a:pt x="393730" y="1427098"/>
                </a:lnTo>
                <a:cubicBezTo>
                  <a:pt x="393996" y="1428694"/>
                  <a:pt x="395060" y="1430290"/>
                  <a:pt x="396124" y="1430290"/>
                </a:cubicBezTo>
                <a:cubicBezTo>
                  <a:pt x="400381" y="1432419"/>
                  <a:pt x="400913" y="1430822"/>
                  <a:pt x="399316" y="1428162"/>
                </a:cubicBezTo>
                <a:lnTo>
                  <a:pt x="395486" y="1424757"/>
                </a:lnTo>
                <a:lnTo>
                  <a:pt x="396124" y="1423905"/>
                </a:lnTo>
                <a:lnTo>
                  <a:pt x="391405" y="1421129"/>
                </a:lnTo>
                <a:lnTo>
                  <a:pt x="389739" y="1419648"/>
                </a:lnTo>
                <a:cubicBezTo>
                  <a:pt x="398252" y="1423905"/>
                  <a:pt x="396124" y="1415392"/>
                  <a:pt x="391867" y="1413263"/>
                </a:cubicBezTo>
                <a:cubicBezTo>
                  <a:pt x="383354" y="1411135"/>
                  <a:pt x="391867" y="1417520"/>
                  <a:pt x="387611" y="1415392"/>
                </a:cubicBezTo>
                <a:cubicBezTo>
                  <a:pt x="385483" y="1415392"/>
                  <a:pt x="383354" y="1413263"/>
                  <a:pt x="381226" y="1413263"/>
                </a:cubicBezTo>
                <a:cubicBezTo>
                  <a:pt x="376970" y="1400493"/>
                  <a:pt x="408894" y="1402621"/>
                  <a:pt x="383354" y="1385594"/>
                </a:cubicBezTo>
                <a:cubicBezTo>
                  <a:pt x="387611" y="1387722"/>
                  <a:pt x="383354" y="1389851"/>
                  <a:pt x="381226" y="1385594"/>
                </a:cubicBezTo>
                <a:cubicBezTo>
                  <a:pt x="381226" y="1385594"/>
                  <a:pt x="383354" y="1383465"/>
                  <a:pt x="379098" y="1381337"/>
                </a:cubicBezTo>
                <a:cubicBezTo>
                  <a:pt x="376970" y="1383465"/>
                  <a:pt x="379098" y="1387722"/>
                  <a:pt x="385483" y="1394107"/>
                </a:cubicBezTo>
                <a:cubicBezTo>
                  <a:pt x="372713" y="1389851"/>
                  <a:pt x="383354" y="1400493"/>
                  <a:pt x="374841" y="1398364"/>
                </a:cubicBezTo>
                <a:cubicBezTo>
                  <a:pt x="370585" y="1391979"/>
                  <a:pt x="376970" y="1396236"/>
                  <a:pt x="376970" y="1394107"/>
                </a:cubicBezTo>
                <a:cubicBezTo>
                  <a:pt x="372713" y="1391979"/>
                  <a:pt x="370585" y="1387722"/>
                  <a:pt x="366328" y="1387722"/>
                </a:cubicBezTo>
                <a:cubicBezTo>
                  <a:pt x="364200" y="1383465"/>
                  <a:pt x="357815" y="1379209"/>
                  <a:pt x="364200" y="1381337"/>
                </a:cubicBezTo>
                <a:cubicBezTo>
                  <a:pt x="370585" y="1383465"/>
                  <a:pt x="368457" y="1387722"/>
                  <a:pt x="376970" y="1391979"/>
                </a:cubicBezTo>
                <a:cubicBezTo>
                  <a:pt x="370585" y="1383465"/>
                  <a:pt x="368457" y="1379209"/>
                  <a:pt x="362072" y="1374952"/>
                </a:cubicBezTo>
                <a:cubicBezTo>
                  <a:pt x="357815" y="1372823"/>
                  <a:pt x="362072" y="1379209"/>
                  <a:pt x="353559" y="1374952"/>
                </a:cubicBezTo>
                <a:cubicBezTo>
                  <a:pt x="355687" y="1374952"/>
                  <a:pt x="355687" y="1372823"/>
                  <a:pt x="353559" y="1370695"/>
                </a:cubicBezTo>
                <a:cubicBezTo>
                  <a:pt x="366328" y="1377080"/>
                  <a:pt x="362072" y="1366438"/>
                  <a:pt x="374841" y="1379209"/>
                </a:cubicBezTo>
                <a:cubicBezTo>
                  <a:pt x="368457" y="1370695"/>
                  <a:pt x="364200" y="1357925"/>
                  <a:pt x="374841" y="1362181"/>
                </a:cubicBezTo>
                <a:cubicBezTo>
                  <a:pt x="372713" y="1360053"/>
                  <a:pt x="370585" y="1360053"/>
                  <a:pt x="370585" y="1357925"/>
                </a:cubicBezTo>
                <a:cubicBezTo>
                  <a:pt x="372713" y="1357925"/>
                  <a:pt x="374841" y="1357925"/>
                  <a:pt x="370585" y="1355796"/>
                </a:cubicBezTo>
                <a:cubicBezTo>
                  <a:pt x="374841" y="1357925"/>
                  <a:pt x="379098" y="1360053"/>
                  <a:pt x="383354" y="1364310"/>
                </a:cubicBezTo>
                <a:cubicBezTo>
                  <a:pt x="379098" y="1364310"/>
                  <a:pt x="379098" y="1368566"/>
                  <a:pt x="376970" y="1370695"/>
                </a:cubicBezTo>
                <a:cubicBezTo>
                  <a:pt x="381226" y="1372823"/>
                  <a:pt x="383354" y="1377080"/>
                  <a:pt x="387611" y="1377080"/>
                </a:cubicBezTo>
                <a:cubicBezTo>
                  <a:pt x="379098" y="1370695"/>
                  <a:pt x="393996" y="1370695"/>
                  <a:pt x="385483" y="1362181"/>
                </a:cubicBezTo>
                <a:cubicBezTo>
                  <a:pt x="381226" y="1360053"/>
                  <a:pt x="381226" y="1362181"/>
                  <a:pt x="376970" y="1357925"/>
                </a:cubicBezTo>
                <a:cubicBezTo>
                  <a:pt x="376970" y="1353668"/>
                  <a:pt x="389739" y="1353668"/>
                  <a:pt x="376970" y="1345154"/>
                </a:cubicBezTo>
                <a:cubicBezTo>
                  <a:pt x="383354" y="1349411"/>
                  <a:pt x="391867" y="1353668"/>
                  <a:pt x="385483" y="1343026"/>
                </a:cubicBezTo>
                <a:cubicBezTo>
                  <a:pt x="387611" y="1345154"/>
                  <a:pt x="389739" y="1347282"/>
                  <a:pt x="393996" y="1347282"/>
                </a:cubicBezTo>
                <a:cubicBezTo>
                  <a:pt x="398252" y="1351539"/>
                  <a:pt x="387611" y="1347282"/>
                  <a:pt x="393996" y="1351539"/>
                </a:cubicBezTo>
                <a:cubicBezTo>
                  <a:pt x="404637" y="1353668"/>
                  <a:pt x="396124" y="1355796"/>
                  <a:pt x="400381" y="1357925"/>
                </a:cubicBezTo>
                <a:cubicBezTo>
                  <a:pt x="406765" y="1357925"/>
                  <a:pt x="402509" y="1353668"/>
                  <a:pt x="404637" y="1353668"/>
                </a:cubicBezTo>
                <a:cubicBezTo>
                  <a:pt x="393996" y="1349411"/>
                  <a:pt x="398252" y="1347282"/>
                  <a:pt x="387611" y="1343026"/>
                </a:cubicBezTo>
                <a:cubicBezTo>
                  <a:pt x="393996" y="1345154"/>
                  <a:pt x="404637" y="1347282"/>
                  <a:pt x="396124" y="1338769"/>
                </a:cubicBezTo>
                <a:cubicBezTo>
                  <a:pt x="398252" y="1340897"/>
                  <a:pt x="398252" y="1338769"/>
                  <a:pt x="402509" y="1340897"/>
                </a:cubicBezTo>
                <a:cubicBezTo>
                  <a:pt x="413150" y="1347282"/>
                  <a:pt x="402509" y="1349411"/>
                  <a:pt x="415278" y="1353668"/>
                </a:cubicBezTo>
                <a:cubicBezTo>
                  <a:pt x="402509" y="1355796"/>
                  <a:pt x="408894" y="1366438"/>
                  <a:pt x="406765" y="1372823"/>
                </a:cubicBezTo>
                <a:cubicBezTo>
                  <a:pt x="417407" y="1377080"/>
                  <a:pt x="404637" y="1364310"/>
                  <a:pt x="417407" y="1370695"/>
                </a:cubicBezTo>
                <a:cubicBezTo>
                  <a:pt x="415278" y="1366438"/>
                  <a:pt x="413150" y="1364310"/>
                  <a:pt x="408894" y="1362181"/>
                </a:cubicBezTo>
                <a:cubicBezTo>
                  <a:pt x="415278" y="1362181"/>
                  <a:pt x="408894" y="1360053"/>
                  <a:pt x="419535" y="1366438"/>
                </a:cubicBezTo>
                <a:cubicBezTo>
                  <a:pt x="417407" y="1362181"/>
                  <a:pt x="421663" y="1362181"/>
                  <a:pt x="413150" y="1357925"/>
                </a:cubicBezTo>
                <a:cubicBezTo>
                  <a:pt x="417407" y="1355796"/>
                  <a:pt x="425920" y="1366438"/>
                  <a:pt x="430176" y="1370695"/>
                </a:cubicBezTo>
                <a:cubicBezTo>
                  <a:pt x="428048" y="1364310"/>
                  <a:pt x="438689" y="1368566"/>
                  <a:pt x="436561" y="1364310"/>
                </a:cubicBezTo>
                <a:cubicBezTo>
                  <a:pt x="432304" y="1362181"/>
                  <a:pt x="430176" y="1360053"/>
                  <a:pt x="425920" y="1360053"/>
                </a:cubicBezTo>
                <a:cubicBezTo>
                  <a:pt x="432304" y="1364310"/>
                  <a:pt x="428048" y="1362181"/>
                  <a:pt x="428048" y="1364310"/>
                </a:cubicBezTo>
                <a:cubicBezTo>
                  <a:pt x="425920" y="1364310"/>
                  <a:pt x="415278" y="1357925"/>
                  <a:pt x="419535" y="1357925"/>
                </a:cubicBezTo>
                <a:cubicBezTo>
                  <a:pt x="419535" y="1360053"/>
                  <a:pt x="428048" y="1364310"/>
                  <a:pt x="423792" y="1362181"/>
                </a:cubicBezTo>
                <a:cubicBezTo>
                  <a:pt x="421663" y="1357925"/>
                  <a:pt x="419535" y="1355796"/>
                  <a:pt x="417407" y="1353668"/>
                </a:cubicBezTo>
                <a:cubicBezTo>
                  <a:pt x="419535" y="1353668"/>
                  <a:pt x="428048" y="1351539"/>
                  <a:pt x="421663" y="1349411"/>
                </a:cubicBezTo>
                <a:cubicBezTo>
                  <a:pt x="415278" y="1347282"/>
                  <a:pt x="421663" y="1353668"/>
                  <a:pt x="415278" y="1351539"/>
                </a:cubicBezTo>
                <a:cubicBezTo>
                  <a:pt x="408894" y="1345154"/>
                  <a:pt x="417407" y="1347282"/>
                  <a:pt x="411022" y="1343026"/>
                </a:cubicBezTo>
                <a:cubicBezTo>
                  <a:pt x="423792" y="1351539"/>
                  <a:pt x="428048" y="1340897"/>
                  <a:pt x="415278" y="1334512"/>
                </a:cubicBezTo>
                <a:cubicBezTo>
                  <a:pt x="421663" y="1334512"/>
                  <a:pt x="428048" y="1340897"/>
                  <a:pt x="425920" y="1336640"/>
                </a:cubicBezTo>
                <a:cubicBezTo>
                  <a:pt x="423792" y="1334512"/>
                  <a:pt x="421663" y="1332384"/>
                  <a:pt x="419535" y="1330255"/>
                </a:cubicBezTo>
                <a:cubicBezTo>
                  <a:pt x="423792" y="1332384"/>
                  <a:pt x="419535" y="1328127"/>
                  <a:pt x="417407" y="1325998"/>
                </a:cubicBezTo>
                <a:cubicBezTo>
                  <a:pt x="419535" y="1325998"/>
                  <a:pt x="423792" y="1325998"/>
                  <a:pt x="425920" y="1325998"/>
                </a:cubicBezTo>
                <a:cubicBezTo>
                  <a:pt x="428048" y="1329191"/>
                  <a:pt x="430176" y="1332916"/>
                  <a:pt x="433103" y="1336907"/>
                </a:cubicBezTo>
                <a:lnTo>
                  <a:pt x="436962" y="1340937"/>
                </a:lnTo>
                <a:lnTo>
                  <a:pt x="436561" y="1340897"/>
                </a:lnTo>
                <a:lnTo>
                  <a:pt x="437891" y="1341908"/>
                </a:lnTo>
                <a:lnTo>
                  <a:pt x="445074" y="1349411"/>
                </a:lnTo>
                <a:cubicBezTo>
                  <a:pt x="446138" y="1348347"/>
                  <a:pt x="445074" y="1347282"/>
                  <a:pt x="443212" y="1345952"/>
                </a:cubicBezTo>
                <a:lnTo>
                  <a:pt x="437891" y="1341908"/>
                </a:lnTo>
                <a:lnTo>
                  <a:pt x="436962" y="1340937"/>
                </a:lnTo>
                <a:lnTo>
                  <a:pt x="441882" y="1341429"/>
                </a:lnTo>
                <a:cubicBezTo>
                  <a:pt x="442414" y="1340365"/>
                  <a:pt x="442946" y="1338769"/>
                  <a:pt x="447202" y="1338769"/>
                </a:cubicBezTo>
                <a:cubicBezTo>
                  <a:pt x="449331" y="1343026"/>
                  <a:pt x="453587" y="1343026"/>
                  <a:pt x="457844" y="1345154"/>
                </a:cubicBezTo>
                <a:cubicBezTo>
                  <a:pt x="449331" y="1336640"/>
                  <a:pt x="462100" y="1343026"/>
                  <a:pt x="462100" y="1340897"/>
                </a:cubicBezTo>
                <a:cubicBezTo>
                  <a:pt x="459972" y="1338769"/>
                  <a:pt x="457844" y="1336640"/>
                  <a:pt x="455715" y="1334512"/>
                </a:cubicBezTo>
                <a:cubicBezTo>
                  <a:pt x="453587" y="1334512"/>
                  <a:pt x="455715" y="1340897"/>
                  <a:pt x="449331" y="1334512"/>
                </a:cubicBezTo>
                <a:cubicBezTo>
                  <a:pt x="451459" y="1334512"/>
                  <a:pt x="449331" y="1328127"/>
                  <a:pt x="447202" y="1328127"/>
                </a:cubicBezTo>
                <a:cubicBezTo>
                  <a:pt x="449331" y="1332384"/>
                  <a:pt x="445074" y="1334512"/>
                  <a:pt x="438689" y="1328127"/>
                </a:cubicBezTo>
                <a:cubicBezTo>
                  <a:pt x="432304" y="1319613"/>
                  <a:pt x="442946" y="1323870"/>
                  <a:pt x="434433" y="1315356"/>
                </a:cubicBezTo>
                <a:cubicBezTo>
                  <a:pt x="436561" y="1317485"/>
                  <a:pt x="438689" y="1319613"/>
                  <a:pt x="440818" y="1321742"/>
                </a:cubicBezTo>
                <a:cubicBezTo>
                  <a:pt x="442946" y="1317485"/>
                  <a:pt x="449331" y="1317485"/>
                  <a:pt x="440818" y="1311099"/>
                </a:cubicBezTo>
                <a:cubicBezTo>
                  <a:pt x="453587" y="1313228"/>
                  <a:pt x="440818" y="1304714"/>
                  <a:pt x="442946" y="1300458"/>
                </a:cubicBezTo>
                <a:cubicBezTo>
                  <a:pt x="442946" y="1300458"/>
                  <a:pt x="453587" y="1302586"/>
                  <a:pt x="442946" y="1298329"/>
                </a:cubicBezTo>
                <a:cubicBezTo>
                  <a:pt x="447202" y="1298329"/>
                  <a:pt x="449331" y="1300458"/>
                  <a:pt x="453587" y="1300458"/>
                </a:cubicBezTo>
                <a:cubicBezTo>
                  <a:pt x="445074" y="1294072"/>
                  <a:pt x="455715" y="1296201"/>
                  <a:pt x="453587" y="1289815"/>
                </a:cubicBezTo>
                <a:cubicBezTo>
                  <a:pt x="455715" y="1294072"/>
                  <a:pt x="459972" y="1294072"/>
                  <a:pt x="464229" y="1296201"/>
                </a:cubicBezTo>
                <a:cubicBezTo>
                  <a:pt x="468485" y="1296201"/>
                  <a:pt x="457844" y="1291944"/>
                  <a:pt x="462100" y="1289815"/>
                </a:cubicBezTo>
                <a:cubicBezTo>
                  <a:pt x="464229" y="1291944"/>
                  <a:pt x="466357" y="1294072"/>
                  <a:pt x="468485" y="1294072"/>
                </a:cubicBezTo>
                <a:cubicBezTo>
                  <a:pt x="462100" y="1289815"/>
                  <a:pt x="474870" y="1296201"/>
                  <a:pt x="470613" y="1291944"/>
                </a:cubicBezTo>
                <a:cubicBezTo>
                  <a:pt x="468485" y="1289815"/>
                  <a:pt x="464229" y="1289815"/>
                  <a:pt x="462100" y="1285559"/>
                </a:cubicBezTo>
                <a:cubicBezTo>
                  <a:pt x="468485" y="1285559"/>
                  <a:pt x="459972" y="1274916"/>
                  <a:pt x="466357" y="1274916"/>
                </a:cubicBezTo>
                <a:cubicBezTo>
                  <a:pt x="468485" y="1279173"/>
                  <a:pt x="470613" y="1279173"/>
                  <a:pt x="474870" y="1281302"/>
                </a:cubicBezTo>
                <a:cubicBezTo>
                  <a:pt x="468485" y="1274916"/>
                  <a:pt x="470613" y="1272788"/>
                  <a:pt x="479126" y="1279173"/>
                </a:cubicBezTo>
                <a:cubicBezTo>
                  <a:pt x="476998" y="1272788"/>
                  <a:pt x="474870" y="1264275"/>
                  <a:pt x="487640" y="1268531"/>
                </a:cubicBezTo>
                <a:cubicBezTo>
                  <a:pt x="481255" y="1264275"/>
                  <a:pt x="487640" y="1266403"/>
                  <a:pt x="487640" y="1262146"/>
                </a:cubicBezTo>
                <a:cubicBezTo>
                  <a:pt x="483383" y="1260018"/>
                  <a:pt x="485511" y="1260018"/>
                  <a:pt x="479126" y="1253633"/>
                </a:cubicBezTo>
                <a:cubicBezTo>
                  <a:pt x="485511" y="1257889"/>
                  <a:pt x="487640" y="1257889"/>
                  <a:pt x="487640" y="1255761"/>
                </a:cubicBezTo>
                <a:cubicBezTo>
                  <a:pt x="494024" y="1260018"/>
                  <a:pt x="489768" y="1260018"/>
                  <a:pt x="489768" y="1262146"/>
                </a:cubicBezTo>
                <a:cubicBezTo>
                  <a:pt x="496153" y="1266403"/>
                  <a:pt x="502537" y="1270660"/>
                  <a:pt x="506794" y="1274916"/>
                </a:cubicBezTo>
                <a:cubicBezTo>
                  <a:pt x="511051" y="1274916"/>
                  <a:pt x="513179" y="1272788"/>
                  <a:pt x="504666" y="1266403"/>
                </a:cubicBezTo>
                <a:cubicBezTo>
                  <a:pt x="508922" y="1266403"/>
                  <a:pt x="519564" y="1268531"/>
                  <a:pt x="508922" y="1257889"/>
                </a:cubicBezTo>
                <a:cubicBezTo>
                  <a:pt x="513179" y="1257889"/>
                  <a:pt x="519564" y="1264275"/>
                  <a:pt x="517435" y="1262146"/>
                </a:cubicBezTo>
                <a:cubicBezTo>
                  <a:pt x="517435" y="1260018"/>
                  <a:pt x="515307" y="1260018"/>
                  <a:pt x="513179" y="1257889"/>
                </a:cubicBezTo>
                <a:cubicBezTo>
                  <a:pt x="525948" y="1260018"/>
                  <a:pt x="519564" y="1245119"/>
                  <a:pt x="530205" y="1245119"/>
                </a:cubicBezTo>
                <a:cubicBezTo>
                  <a:pt x="521692" y="1240862"/>
                  <a:pt x="523820" y="1242990"/>
                  <a:pt x="515307" y="1238734"/>
                </a:cubicBezTo>
                <a:cubicBezTo>
                  <a:pt x="519564" y="1238734"/>
                  <a:pt x="513179" y="1234477"/>
                  <a:pt x="515307" y="1232348"/>
                </a:cubicBezTo>
                <a:cubicBezTo>
                  <a:pt x="515307" y="1232348"/>
                  <a:pt x="515307" y="1232348"/>
                  <a:pt x="508922" y="1230220"/>
                </a:cubicBezTo>
                <a:cubicBezTo>
                  <a:pt x="513179" y="1228092"/>
                  <a:pt x="515307" y="1221706"/>
                  <a:pt x="515307" y="1215321"/>
                </a:cubicBezTo>
                <a:cubicBezTo>
                  <a:pt x="519564" y="1215321"/>
                  <a:pt x="521692" y="1219578"/>
                  <a:pt x="525948" y="1219578"/>
                </a:cubicBezTo>
                <a:cubicBezTo>
                  <a:pt x="525948" y="1217449"/>
                  <a:pt x="523820" y="1215321"/>
                  <a:pt x="521692" y="1213193"/>
                </a:cubicBezTo>
                <a:cubicBezTo>
                  <a:pt x="525948" y="1215321"/>
                  <a:pt x="528077" y="1217449"/>
                  <a:pt x="530205" y="1219578"/>
                </a:cubicBezTo>
                <a:cubicBezTo>
                  <a:pt x="528077" y="1215321"/>
                  <a:pt x="534461" y="1217449"/>
                  <a:pt x="530205" y="1213193"/>
                </a:cubicBezTo>
                <a:cubicBezTo>
                  <a:pt x="525948" y="1213193"/>
                  <a:pt x="523820" y="1213193"/>
                  <a:pt x="521692" y="1211064"/>
                </a:cubicBezTo>
                <a:cubicBezTo>
                  <a:pt x="525948" y="1211064"/>
                  <a:pt x="521692" y="1206808"/>
                  <a:pt x="528077" y="1208936"/>
                </a:cubicBezTo>
                <a:cubicBezTo>
                  <a:pt x="530205" y="1211064"/>
                  <a:pt x="530205" y="1213193"/>
                  <a:pt x="534461" y="1213193"/>
                </a:cubicBezTo>
                <a:cubicBezTo>
                  <a:pt x="530205" y="1208936"/>
                  <a:pt x="536590" y="1211064"/>
                  <a:pt x="530205" y="1206808"/>
                </a:cubicBezTo>
                <a:cubicBezTo>
                  <a:pt x="528077" y="1206808"/>
                  <a:pt x="525948" y="1204679"/>
                  <a:pt x="523820" y="1202551"/>
                </a:cubicBezTo>
                <a:cubicBezTo>
                  <a:pt x="536590" y="1208936"/>
                  <a:pt x="525948" y="1196166"/>
                  <a:pt x="532333" y="1196166"/>
                </a:cubicBezTo>
                <a:cubicBezTo>
                  <a:pt x="534461" y="1198294"/>
                  <a:pt x="536590" y="1202551"/>
                  <a:pt x="538718" y="1202551"/>
                </a:cubicBezTo>
                <a:cubicBezTo>
                  <a:pt x="551488" y="1202551"/>
                  <a:pt x="540846" y="1183395"/>
                  <a:pt x="564257" y="1187652"/>
                </a:cubicBezTo>
                <a:cubicBezTo>
                  <a:pt x="562129" y="1185523"/>
                  <a:pt x="560001" y="1185523"/>
                  <a:pt x="557872" y="1181267"/>
                </a:cubicBezTo>
                <a:cubicBezTo>
                  <a:pt x="560001" y="1179138"/>
                  <a:pt x="562129" y="1185523"/>
                  <a:pt x="566386" y="1185523"/>
                </a:cubicBezTo>
                <a:cubicBezTo>
                  <a:pt x="568514" y="1183395"/>
                  <a:pt x="562129" y="1183395"/>
                  <a:pt x="560001" y="1179138"/>
                </a:cubicBezTo>
                <a:cubicBezTo>
                  <a:pt x="564257" y="1181267"/>
                  <a:pt x="566386" y="1183395"/>
                  <a:pt x="570642" y="1183395"/>
                </a:cubicBezTo>
                <a:cubicBezTo>
                  <a:pt x="568514" y="1179138"/>
                  <a:pt x="574899" y="1181267"/>
                  <a:pt x="570642" y="1174881"/>
                </a:cubicBezTo>
                <a:cubicBezTo>
                  <a:pt x="568514" y="1174881"/>
                  <a:pt x="566386" y="1172753"/>
                  <a:pt x="564257" y="1170625"/>
                </a:cubicBezTo>
                <a:cubicBezTo>
                  <a:pt x="566386" y="1170625"/>
                  <a:pt x="564257" y="1168496"/>
                  <a:pt x="562129" y="1166368"/>
                </a:cubicBezTo>
                <a:cubicBezTo>
                  <a:pt x="574899" y="1170625"/>
                  <a:pt x="564257" y="1159982"/>
                  <a:pt x="570642" y="1159982"/>
                </a:cubicBezTo>
                <a:cubicBezTo>
                  <a:pt x="579155" y="1166368"/>
                  <a:pt x="570642" y="1166368"/>
                  <a:pt x="572770" y="1168496"/>
                </a:cubicBezTo>
                <a:cubicBezTo>
                  <a:pt x="574899" y="1168496"/>
                  <a:pt x="574899" y="1170625"/>
                  <a:pt x="577027" y="1170625"/>
                </a:cubicBezTo>
                <a:cubicBezTo>
                  <a:pt x="579155" y="1168496"/>
                  <a:pt x="583412" y="1164239"/>
                  <a:pt x="585540" y="1162111"/>
                </a:cubicBezTo>
                <a:cubicBezTo>
                  <a:pt x="579155" y="1159982"/>
                  <a:pt x="577027" y="1162111"/>
                  <a:pt x="577027" y="1164239"/>
                </a:cubicBezTo>
                <a:cubicBezTo>
                  <a:pt x="574899" y="1162111"/>
                  <a:pt x="572770" y="1159982"/>
                  <a:pt x="570642" y="1159982"/>
                </a:cubicBezTo>
                <a:cubicBezTo>
                  <a:pt x="581283" y="1162111"/>
                  <a:pt x="570642" y="1155726"/>
                  <a:pt x="572770" y="1155726"/>
                </a:cubicBezTo>
                <a:cubicBezTo>
                  <a:pt x="579155" y="1157854"/>
                  <a:pt x="585540" y="1159982"/>
                  <a:pt x="585540" y="1155726"/>
                </a:cubicBezTo>
                <a:cubicBezTo>
                  <a:pt x="579155" y="1151469"/>
                  <a:pt x="579155" y="1153597"/>
                  <a:pt x="572770" y="1149341"/>
                </a:cubicBezTo>
                <a:cubicBezTo>
                  <a:pt x="579155" y="1151469"/>
                  <a:pt x="574899" y="1147212"/>
                  <a:pt x="583412" y="1151469"/>
                </a:cubicBezTo>
                <a:cubicBezTo>
                  <a:pt x="579155" y="1147212"/>
                  <a:pt x="579155" y="1142955"/>
                  <a:pt x="587668" y="1147212"/>
                </a:cubicBezTo>
                <a:cubicBezTo>
                  <a:pt x="581283" y="1138698"/>
                  <a:pt x="587668" y="1138698"/>
                  <a:pt x="591925" y="1134442"/>
                </a:cubicBezTo>
                <a:cubicBezTo>
                  <a:pt x="591925" y="1132313"/>
                  <a:pt x="581283" y="1123800"/>
                  <a:pt x="585540" y="1125928"/>
                </a:cubicBezTo>
                <a:cubicBezTo>
                  <a:pt x="591925" y="1132313"/>
                  <a:pt x="587668" y="1123800"/>
                  <a:pt x="598310" y="1130185"/>
                </a:cubicBezTo>
                <a:cubicBezTo>
                  <a:pt x="587668" y="1117414"/>
                  <a:pt x="602566" y="1119543"/>
                  <a:pt x="589796" y="1108901"/>
                </a:cubicBezTo>
                <a:cubicBezTo>
                  <a:pt x="596181" y="1111029"/>
                  <a:pt x="589796" y="1104644"/>
                  <a:pt x="591925" y="1104644"/>
                </a:cubicBezTo>
                <a:cubicBezTo>
                  <a:pt x="606823" y="1117414"/>
                  <a:pt x="604694" y="1098259"/>
                  <a:pt x="600438" y="1091874"/>
                </a:cubicBezTo>
                <a:cubicBezTo>
                  <a:pt x="611079" y="1098259"/>
                  <a:pt x="602566" y="1098259"/>
                  <a:pt x="608951" y="1102515"/>
                </a:cubicBezTo>
                <a:cubicBezTo>
                  <a:pt x="613207" y="1102515"/>
                  <a:pt x="617464" y="1104644"/>
                  <a:pt x="619592" y="1104644"/>
                </a:cubicBezTo>
                <a:cubicBezTo>
                  <a:pt x="611079" y="1098259"/>
                  <a:pt x="617464" y="1100387"/>
                  <a:pt x="617464" y="1100387"/>
                </a:cubicBezTo>
                <a:cubicBezTo>
                  <a:pt x="611079" y="1096130"/>
                  <a:pt x="611079" y="1094002"/>
                  <a:pt x="606823" y="1089745"/>
                </a:cubicBezTo>
                <a:cubicBezTo>
                  <a:pt x="613207" y="1091874"/>
                  <a:pt x="613207" y="1096130"/>
                  <a:pt x="617464" y="1098259"/>
                </a:cubicBezTo>
                <a:cubicBezTo>
                  <a:pt x="623849" y="1100387"/>
                  <a:pt x="625977" y="1098259"/>
                  <a:pt x="636618" y="1106772"/>
                </a:cubicBezTo>
                <a:cubicBezTo>
                  <a:pt x="630234" y="1100387"/>
                  <a:pt x="623849" y="1096130"/>
                  <a:pt x="619592" y="1089745"/>
                </a:cubicBezTo>
                <a:cubicBezTo>
                  <a:pt x="628105" y="1094002"/>
                  <a:pt x="628105" y="1089745"/>
                  <a:pt x="634490" y="1094002"/>
                </a:cubicBezTo>
                <a:cubicBezTo>
                  <a:pt x="630234" y="1087617"/>
                  <a:pt x="619592" y="1087617"/>
                  <a:pt x="613207" y="1083360"/>
                </a:cubicBezTo>
                <a:cubicBezTo>
                  <a:pt x="615336" y="1076975"/>
                  <a:pt x="636618" y="1091874"/>
                  <a:pt x="628105" y="1079103"/>
                </a:cubicBezTo>
                <a:cubicBezTo>
                  <a:pt x="619592" y="1081231"/>
                  <a:pt x="611079" y="1074846"/>
                  <a:pt x="602566" y="1076975"/>
                </a:cubicBezTo>
                <a:cubicBezTo>
                  <a:pt x="604694" y="1074846"/>
                  <a:pt x="606823" y="1068461"/>
                  <a:pt x="613207" y="1072718"/>
                </a:cubicBezTo>
                <a:cubicBezTo>
                  <a:pt x="611079" y="1072718"/>
                  <a:pt x="611079" y="1072718"/>
                  <a:pt x="613207" y="1074846"/>
                </a:cubicBezTo>
                <a:cubicBezTo>
                  <a:pt x="621721" y="1079103"/>
                  <a:pt x="625977" y="1079103"/>
                  <a:pt x="628105" y="1076975"/>
                </a:cubicBezTo>
                <a:cubicBezTo>
                  <a:pt x="632362" y="1079103"/>
                  <a:pt x="630234" y="1081231"/>
                  <a:pt x="638747" y="1085488"/>
                </a:cubicBezTo>
                <a:cubicBezTo>
                  <a:pt x="638747" y="1083360"/>
                  <a:pt x="643003" y="1083360"/>
                  <a:pt x="640875" y="1081231"/>
                </a:cubicBezTo>
                <a:cubicBezTo>
                  <a:pt x="636618" y="1079103"/>
                  <a:pt x="636618" y="1083360"/>
                  <a:pt x="634490" y="1076975"/>
                </a:cubicBezTo>
                <a:cubicBezTo>
                  <a:pt x="638747" y="1076975"/>
                  <a:pt x="643003" y="1079103"/>
                  <a:pt x="634490" y="1068461"/>
                </a:cubicBezTo>
                <a:cubicBezTo>
                  <a:pt x="645131" y="1074846"/>
                  <a:pt x="647260" y="1068461"/>
                  <a:pt x="638747" y="1062076"/>
                </a:cubicBezTo>
                <a:cubicBezTo>
                  <a:pt x="640875" y="1064204"/>
                  <a:pt x="643003" y="1064204"/>
                  <a:pt x="645131" y="1066332"/>
                </a:cubicBezTo>
                <a:cubicBezTo>
                  <a:pt x="638747" y="1059947"/>
                  <a:pt x="643003" y="1059947"/>
                  <a:pt x="643003" y="1057819"/>
                </a:cubicBezTo>
                <a:cubicBezTo>
                  <a:pt x="649388" y="1059947"/>
                  <a:pt x="651516" y="1064204"/>
                  <a:pt x="657901" y="1064204"/>
                </a:cubicBezTo>
                <a:cubicBezTo>
                  <a:pt x="653645" y="1057819"/>
                  <a:pt x="649388" y="1051434"/>
                  <a:pt x="655773" y="1051434"/>
                </a:cubicBezTo>
                <a:cubicBezTo>
                  <a:pt x="660029" y="1055691"/>
                  <a:pt x="653645" y="1057819"/>
                  <a:pt x="662158" y="1062076"/>
                </a:cubicBezTo>
                <a:cubicBezTo>
                  <a:pt x="662158" y="1059947"/>
                  <a:pt x="668542" y="1062076"/>
                  <a:pt x="668542" y="1062076"/>
                </a:cubicBezTo>
                <a:cubicBezTo>
                  <a:pt x="664286" y="1055691"/>
                  <a:pt x="666414" y="1055691"/>
                  <a:pt x="660029" y="1047177"/>
                </a:cubicBezTo>
                <a:cubicBezTo>
                  <a:pt x="672799" y="1049305"/>
                  <a:pt x="651516" y="1025893"/>
                  <a:pt x="670671" y="1034406"/>
                </a:cubicBezTo>
                <a:cubicBezTo>
                  <a:pt x="668542" y="1030150"/>
                  <a:pt x="666414" y="1028021"/>
                  <a:pt x="666414" y="1028021"/>
                </a:cubicBezTo>
                <a:cubicBezTo>
                  <a:pt x="672799" y="1028021"/>
                  <a:pt x="681312" y="1036535"/>
                  <a:pt x="681312" y="1034406"/>
                </a:cubicBezTo>
                <a:cubicBezTo>
                  <a:pt x="679184" y="1030150"/>
                  <a:pt x="672799" y="1030150"/>
                  <a:pt x="670671" y="1025893"/>
                </a:cubicBezTo>
                <a:cubicBezTo>
                  <a:pt x="672799" y="1021636"/>
                  <a:pt x="679184" y="1023764"/>
                  <a:pt x="672799" y="1015251"/>
                </a:cubicBezTo>
                <a:cubicBezTo>
                  <a:pt x="677056" y="1015251"/>
                  <a:pt x="677056" y="1019508"/>
                  <a:pt x="681312" y="1021636"/>
                </a:cubicBezTo>
                <a:cubicBezTo>
                  <a:pt x="683440" y="1019508"/>
                  <a:pt x="689825" y="1017379"/>
                  <a:pt x="679184" y="1008866"/>
                </a:cubicBezTo>
                <a:cubicBezTo>
                  <a:pt x="683440" y="1008866"/>
                  <a:pt x="687697" y="1008866"/>
                  <a:pt x="683440" y="1002480"/>
                </a:cubicBezTo>
                <a:cubicBezTo>
                  <a:pt x="687697" y="1004609"/>
                  <a:pt x="691953" y="1006737"/>
                  <a:pt x="696210" y="1008866"/>
                </a:cubicBezTo>
                <a:cubicBezTo>
                  <a:pt x="687697" y="1000352"/>
                  <a:pt x="702595" y="1008866"/>
                  <a:pt x="696210" y="1002480"/>
                </a:cubicBezTo>
                <a:cubicBezTo>
                  <a:pt x="691953" y="998224"/>
                  <a:pt x="689825" y="996095"/>
                  <a:pt x="685569" y="991838"/>
                </a:cubicBezTo>
                <a:cubicBezTo>
                  <a:pt x="694082" y="996095"/>
                  <a:pt x="696210" y="1002480"/>
                  <a:pt x="704723" y="1006737"/>
                </a:cubicBezTo>
                <a:cubicBezTo>
                  <a:pt x="702595" y="1002480"/>
                  <a:pt x="706851" y="1004609"/>
                  <a:pt x="706851" y="1002480"/>
                </a:cubicBezTo>
                <a:cubicBezTo>
                  <a:pt x="702595" y="1000352"/>
                  <a:pt x="698338" y="998224"/>
                  <a:pt x="696210" y="993967"/>
                </a:cubicBezTo>
                <a:cubicBezTo>
                  <a:pt x="702595" y="996095"/>
                  <a:pt x="704723" y="1002480"/>
                  <a:pt x="706851" y="1000352"/>
                </a:cubicBezTo>
                <a:cubicBezTo>
                  <a:pt x="702595" y="993967"/>
                  <a:pt x="698338" y="991838"/>
                  <a:pt x="691953" y="989710"/>
                </a:cubicBezTo>
                <a:cubicBezTo>
                  <a:pt x="702595" y="993967"/>
                  <a:pt x="687697" y="983325"/>
                  <a:pt x="694082" y="985453"/>
                </a:cubicBezTo>
                <a:cubicBezTo>
                  <a:pt x="696210" y="987581"/>
                  <a:pt x="696210" y="985453"/>
                  <a:pt x="698338" y="987581"/>
                </a:cubicBezTo>
                <a:cubicBezTo>
                  <a:pt x="700466" y="989710"/>
                  <a:pt x="698338" y="989710"/>
                  <a:pt x="702595" y="991838"/>
                </a:cubicBezTo>
                <a:cubicBezTo>
                  <a:pt x="708980" y="996095"/>
                  <a:pt x="704723" y="989710"/>
                  <a:pt x="706851" y="987581"/>
                </a:cubicBezTo>
                <a:cubicBezTo>
                  <a:pt x="700466" y="985453"/>
                  <a:pt x="706851" y="991838"/>
                  <a:pt x="698338" y="987581"/>
                </a:cubicBezTo>
                <a:cubicBezTo>
                  <a:pt x="691953" y="979068"/>
                  <a:pt x="702595" y="983325"/>
                  <a:pt x="689825" y="972683"/>
                </a:cubicBezTo>
                <a:cubicBezTo>
                  <a:pt x="698338" y="979068"/>
                  <a:pt x="698338" y="976939"/>
                  <a:pt x="702595" y="981196"/>
                </a:cubicBezTo>
                <a:cubicBezTo>
                  <a:pt x="704723" y="981196"/>
                  <a:pt x="706851" y="985453"/>
                  <a:pt x="711108" y="989710"/>
                </a:cubicBezTo>
                <a:cubicBezTo>
                  <a:pt x="713236" y="987581"/>
                  <a:pt x="723877" y="987581"/>
                  <a:pt x="713236" y="981196"/>
                </a:cubicBezTo>
                <a:cubicBezTo>
                  <a:pt x="715364" y="985453"/>
                  <a:pt x="711108" y="983325"/>
                  <a:pt x="704723" y="979068"/>
                </a:cubicBezTo>
                <a:cubicBezTo>
                  <a:pt x="702595" y="972683"/>
                  <a:pt x="706851" y="972683"/>
                  <a:pt x="700466" y="964169"/>
                </a:cubicBezTo>
                <a:cubicBezTo>
                  <a:pt x="708980" y="966297"/>
                  <a:pt x="700466" y="955655"/>
                  <a:pt x="713236" y="964169"/>
                </a:cubicBezTo>
                <a:cubicBezTo>
                  <a:pt x="708980" y="957784"/>
                  <a:pt x="713236" y="957784"/>
                  <a:pt x="708980" y="953527"/>
                </a:cubicBezTo>
                <a:cubicBezTo>
                  <a:pt x="717493" y="959912"/>
                  <a:pt x="711108" y="947142"/>
                  <a:pt x="717493" y="951398"/>
                </a:cubicBezTo>
                <a:cubicBezTo>
                  <a:pt x="721749" y="957784"/>
                  <a:pt x="713236" y="953527"/>
                  <a:pt x="717493" y="957784"/>
                </a:cubicBezTo>
                <a:cubicBezTo>
                  <a:pt x="730262" y="962041"/>
                  <a:pt x="719621" y="964169"/>
                  <a:pt x="728134" y="968426"/>
                </a:cubicBezTo>
                <a:cubicBezTo>
                  <a:pt x="732390" y="968426"/>
                  <a:pt x="730262" y="966297"/>
                  <a:pt x="734519" y="966297"/>
                </a:cubicBezTo>
                <a:cubicBezTo>
                  <a:pt x="726006" y="957784"/>
                  <a:pt x="728134" y="953527"/>
                  <a:pt x="721749" y="945013"/>
                </a:cubicBezTo>
                <a:cubicBezTo>
                  <a:pt x="726006" y="947142"/>
                  <a:pt x="728134" y="951398"/>
                  <a:pt x="734519" y="955655"/>
                </a:cubicBezTo>
                <a:cubicBezTo>
                  <a:pt x="738775" y="959912"/>
                  <a:pt x="732390" y="959912"/>
                  <a:pt x="738775" y="964169"/>
                </a:cubicBezTo>
                <a:cubicBezTo>
                  <a:pt x="738775" y="959912"/>
                  <a:pt x="736647" y="953527"/>
                  <a:pt x="747288" y="957784"/>
                </a:cubicBezTo>
                <a:cubicBezTo>
                  <a:pt x="745160" y="951398"/>
                  <a:pt x="738775" y="945013"/>
                  <a:pt x="749417" y="949270"/>
                </a:cubicBezTo>
                <a:cubicBezTo>
                  <a:pt x="751545" y="945013"/>
                  <a:pt x="732390" y="930114"/>
                  <a:pt x="743032" y="932243"/>
                </a:cubicBezTo>
                <a:cubicBezTo>
                  <a:pt x="743032" y="936500"/>
                  <a:pt x="749417" y="940757"/>
                  <a:pt x="753673" y="945013"/>
                </a:cubicBezTo>
                <a:cubicBezTo>
                  <a:pt x="749417" y="936500"/>
                  <a:pt x="764315" y="934371"/>
                  <a:pt x="753673" y="925858"/>
                </a:cubicBezTo>
                <a:cubicBezTo>
                  <a:pt x="745160" y="921601"/>
                  <a:pt x="760058" y="930114"/>
                  <a:pt x="749417" y="925858"/>
                </a:cubicBezTo>
                <a:cubicBezTo>
                  <a:pt x="749417" y="923729"/>
                  <a:pt x="747288" y="921601"/>
                  <a:pt x="745160" y="919472"/>
                </a:cubicBezTo>
                <a:cubicBezTo>
                  <a:pt x="753673" y="923729"/>
                  <a:pt x="755801" y="921601"/>
                  <a:pt x="757930" y="919472"/>
                </a:cubicBezTo>
                <a:cubicBezTo>
                  <a:pt x="747288" y="910959"/>
                  <a:pt x="753673" y="913087"/>
                  <a:pt x="751545" y="906702"/>
                </a:cubicBezTo>
                <a:cubicBezTo>
                  <a:pt x="755801" y="906702"/>
                  <a:pt x="760058" y="910959"/>
                  <a:pt x="760058" y="908830"/>
                </a:cubicBezTo>
                <a:cubicBezTo>
                  <a:pt x="753673" y="900317"/>
                  <a:pt x="745160" y="904574"/>
                  <a:pt x="743032" y="896060"/>
                </a:cubicBezTo>
                <a:cubicBezTo>
                  <a:pt x="753673" y="904574"/>
                  <a:pt x="766443" y="904574"/>
                  <a:pt x="766443" y="898188"/>
                </a:cubicBezTo>
                <a:cubicBezTo>
                  <a:pt x="762186" y="898188"/>
                  <a:pt x="760058" y="896060"/>
                  <a:pt x="757930" y="893932"/>
                </a:cubicBezTo>
                <a:cubicBezTo>
                  <a:pt x="762186" y="893932"/>
                  <a:pt x="764315" y="898188"/>
                  <a:pt x="768571" y="898188"/>
                </a:cubicBezTo>
                <a:cubicBezTo>
                  <a:pt x="770699" y="893932"/>
                  <a:pt x="760058" y="887546"/>
                  <a:pt x="770699" y="891803"/>
                </a:cubicBezTo>
                <a:cubicBezTo>
                  <a:pt x="768571" y="887546"/>
                  <a:pt x="764315" y="887546"/>
                  <a:pt x="762186" y="883289"/>
                </a:cubicBezTo>
                <a:cubicBezTo>
                  <a:pt x="766443" y="883289"/>
                  <a:pt x="766443" y="887546"/>
                  <a:pt x="770699" y="887546"/>
                </a:cubicBezTo>
                <a:cubicBezTo>
                  <a:pt x="768571" y="881161"/>
                  <a:pt x="766443" y="876904"/>
                  <a:pt x="774956" y="881161"/>
                </a:cubicBezTo>
                <a:cubicBezTo>
                  <a:pt x="772828" y="874776"/>
                  <a:pt x="766443" y="874776"/>
                  <a:pt x="764315" y="870519"/>
                </a:cubicBezTo>
                <a:cubicBezTo>
                  <a:pt x="766443" y="870519"/>
                  <a:pt x="764315" y="866262"/>
                  <a:pt x="766443" y="866262"/>
                </a:cubicBezTo>
                <a:cubicBezTo>
                  <a:pt x="768571" y="868391"/>
                  <a:pt x="770699" y="872647"/>
                  <a:pt x="774956" y="872647"/>
                </a:cubicBezTo>
                <a:cubicBezTo>
                  <a:pt x="779212" y="862005"/>
                  <a:pt x="781341" y="855620"/>
                  <a:pt x="789854" y="847107"/>
                </a:cubicBezTo>
                <a:cubicBezTo>
                  <a:pt x="787725" y="847107"/>
                  <a:pt x="785597" y="844978"/>
                  <a:pt x="783469" y="842850"/>
                </a:cubicBezTo>
                <a:cubicBezTo>
                  <a:pt x="789854" y="847107"/>
                  <a:pt x="785597" y="840721"/>
                  <a:pt x="787725" y="840721"/>
                </a:cubicBezTo>
                <a:cubicBezTo>
                  <a:pt x="789854" y="842850"/>
                  <a:pt x="791982" y="844978"/>
                  <a:pt x="796239" y="847107"/>
                </a:cubicBezTo>
                <a:cubicBezTo>
                  <a:pt x="794110" y="842850"/>
                  <a:pt x="800495" y="842850"/>
                  <a:pt x="796239" y="836465"/>
                </a:cubicBezTo>
                <a:cubicBezTo>
                  <a:pt x="798367" y="836465"/>
                  <a:pt x="800495" y="838593"/>
                  <a:pt x="804752" y="840721"/>
                </a:cubicBezTo>
                <a:cubicBezTo>
                  <a:pt x="796239" y="830079"/>
                  <a:pt x="809008" y="836465"/>
                  <a:pt x="806880" y="827951"/>
                </a:cubicBezTo>
                <a:cubicBezTo>
                  <a:pt x="804752" y="827951"/>
                  <a:pt x="804752" y="825822"/>
                  <a:pt x="802623" y="825822"/>
                </a:cubicBezTo>
                <a:cubicBezTo>
                  <a:pt x="802623" y="827951"/>
                  <a:pt x="800495" y="827951"/>
                  <a:pt x="796239" y="827951"/>
                </a:cubicBezTo>
                <a:cubicBezTo>
                  <a:pt x="796239" y="825822"/>
                  <a:pt x="796239" y="821566"/>
                  <a:pt x="789854" y="813052"/>
                </a:cubicBezTo>
                <a:cubicBezTo>
                  <a:pt x="796239" y="815180"/>
                  <a:pt x="794110" y="821566"/>
                  <a:pt x="798367" y="823694"/>
                </a:cubicBezTo>
                <a:cubicBezTo>
                  <a:pt x="802623" y="815180"/>
                  <a:pt x="789854" y="787511"/>
                  <a:pt x="802623" y="787511"/>
                </a:cubicBezTo>
                <a:cubicBezTo>
                  <a:pt x="796239" y="781126"/>
                  <a:pt x="800495" y="783254"/>
                  <a:pt x="800495" y="781126"/>
                </a:cubicBezTo>
                <a:cubicBezTo>
                  <a:pt x="811136" y="789640"/>
                  <a:pt x="802623" y="791768"/>
                  <a:pt x="813265" y="798153"/>
                </a:cubicBezTo>
                <a:cubicBezTo>
                  <a:pt x="817521" y="793896"/>
                  <a:pt x="817521" y="787511"/>
                  <a:pt x="815393" y="776869"/>
                </a:cubicBezTo>
                <a:cubicBezTo>
                  <a:pt x="821778" y="778998"/>
                  <a:pt x="823906" y="783254"/>
                  <a:pt x="815393" y="778998"/>
                </a:cubicBezTo>
                <a:cubicBezTo>
                  <a:pt x="821778" y="781126"/>
                  <a:pt x="819650" y="789640"/>
                  <a:pt x="828163" y="793896"/>
                </a:cubicBezTo>
                <a:cubicBezTo>
                  <a:pt x="828163" y="791768"/>
                  <a:pt x="826034" y="781126"/>
                  <a:pt x="821778" y="776869"/>
                </a:cubicBezTo>
                <a:cubicBezTo>
                  <a:pt x="823906" y="778998"/>
                  <a:pt x="826034" y="778998"/>
                  <a:pt x="828163" y="778998"/>
                </a:cubicBezTo>
                <a:cubicBezTo>
                  <a:pt x="823906" y="766227"/>
                  <a:pt x="830291" y="759842"/>
                  <a:pt x="813265" y="736429"/>
                </a:cubicBezTo>
                <a:cubicBezTo>
                  <a:pt x="819650" y="738558"/>
                  <a:pt x="821778" y="742815"/>
                  <a:pt x="826034" y="744943"/>
                </a:cubicBezTo>
                <a:lnTo>
                  <a:pt x="822529" y="743941"/>
                </a:lnTo>
                <a:lnTo>
                  <a:pt x="821778" y="742815"/>
                </a:lnTo>
                <a:cubicBezTo>
                  <a:pt x="820714" y="742815"/>
                  <a:pt x="821246" y="743347"/>
                  <a:pt x="822310" y="743879"/>
                </a:cubicBezTo>
                <a:lnTo>
                  <a:pt x="822529" y="743941"/>
                </a:lnTo>
                <a:lnTo>
                  <a:pt x="826034" y="749200"/>
                </a:lnTo>
                <a:cubicBezTo>
                  <a:pt x="826034" y="747071"/>
                  <a:pt x="830291" y="749200"/>
                  <a:pt x="830291" y="744943"/>
                </a:cubicBezTo>
                <a:cubicBezTo>
                  <a:pt x="828163" y="742815"/>
                  <a:pt x="826034" y="740686"/>
                  <a:pt x="823906" y="738558"/>
                </a:cubicBezTo>
                <a:cubicBezTo>
                  <a:pt x="823906" y="736429"/>
                  <a:pt x="834547" y="742815"/>
                  <a:pt x="832419" y="740686"/>
                </a:cubicBezTo>
                <a:cubicBezTo>
                  <a:pt x="832419" y="738558"/>
                  <a:pt x="830291" y="736429"/>
                  <a:pt x="828163" y="734301"/>
                </a:cubicBezTo>
                <a:cubicBezTo>
                  <a:pt x="826034" y="738558"/>
                  <a:pt x="828163" y="738558"/>
                  <a:pt x="819650" y="732173"/>
                </a:cubicBezTo>
                <a:cubicBezTo>
                  <a:pt x="821778" y="736429"/>
                  <a:pt x="819650" y="736429"/>
                  <a:pt x="817521" y="738558"/>
                </a:cubicBezTo>
                <a:cubicBezTo>
                  <a:pt x="813265" y="732173"/>
                  <a:pt x="813265" y="738558"/>
                  <a:pt x="809008" y="732173"/>
                </a:cubicBezTo>
                <a:cubicBezTo>
                  <a:pt x="811136" y="730044"/>
                  <a:pt x="811136" y="732173"/>
                  <a:pt x="817521" y="734301"/>
                </a:cubicBezTo>
                <a:cubicBezTo>
                  <a:pt x="823906" y="732173"/>
                  <a:pt x="813265" y="721530"/>
                  <a:pt x="815393" y="717274"/>
                </a:cubicBezTo>
                <a:cubicBezTo>
                  <a:pt x="821778" y="725787"/>
                  <a:pt x="826034" y="734301"/>
                  <a:pt x="836676" y="738558"/>
                </a:cubicBezTo>
                <a:cubicBezTo>
                  <a:pt x="843060" y="740686"/>
                  <a:pt x="832419" y="725787"/>
                  <a:pt x="834547" y="723659"/>
                </a:cubicBezTo>
                <a:cubicBezTo>
                  <a:pt x="845189" y="730044"/>
                  <a:pt x="840932" y="723659"/>
                  <a:pt x="843060" y="721530"/>
                </a:cubicBezTo>
                <a:cubicBezTo>
                  <a:pt x="836676" y="717274"/>
                  <a:pt x="834547" y="704503"/>
                  <a:pt x="840932" y="710888"/>
                </a:cubicBezTo>
                <a:cubicBezTo>
                  <a:pt x="838804" y="710888"/>
                  <a:pt x="838804" y="717274"/>
                  <a:pt x="847317" y="719402"/>
                </a:cubicBezTo>
                <a:cubicBezTo>
                  <a:pt x="843060" y="713017"/>
                  <a:pt x="845189" y="713017"/>
                  <a:pt x="845189" y="710888"/>
                </a:cubicBezTo>
                <a:cubicBezTo>
                  <a:pt x="843060" y="708760"/>
                  <a:pt x="840932" y="706632"/>
                  <a:pt x="838804" y="704503"/>
                </a:cubicBezTo>
                <a:cubicBezTo>
                  <a:pt x="836676" y="698118"/>
                  <a:pt x="838804" y="700246"/>
                  <a:pt x="834547" y="691733"/>
                </a:cubicBezTo>
                <a:cubicBezTo>
                  <a:pt x="851574" y="698118"/>
                  <a:pt x="830291" y="676834"/>
                  <a:pt x="849445" y="685348"/>
                </a:cubicBezTo>
                <a:cubicBezTo>
                  <a:pt x="845189" y="681091"/>
                  <a:pt x="849445" y="681091"/>
                  <a:pt x="845189" y="674706"/>
                </a:cubicBezTo>
                <a:cubicBezTo>
                  <a:pt x="853702" y="685348"/>
                  <a:pt x="860087" y="689604"/>
                  <a:pt x="866471" y="700246"/>
                </a:cubicBezTo>
                <a:cubicBezTo>
                  <a:pt x="868600" y="691733"/>
                  <a:pt x="877113" y="687476"/>
                  <a:pt x="860087" y="668320"/>
                </a:cubicBezTo>
                <a:cubicBezTo>
                  <a:pt x="866471" y="666192"/>
                  <a:pt x="872856" y="657678"/>
                  <a:pt x="860087" y="640651"/>
                </a:cubicBezTo>
                <a:cubicBezTo>
                  <a:pt x="840932" y="632137"/>
                  <a:pt x="864343" y="668320"/>
                  <a:pt x="851574" y="661935"/>
                </a:cubicBezTo>
                <a:cubicBezTo>
                  <a:pt x="853702" y="664063"/>
                  <a:pt x="860087" y="672577"/>
                  <a:pt x="857958" y="670449"/>
                </a:cubicBezTo>
                <a:cubicBezTo>
                  <a:pt x="855830" y="668320"/>
                  <a:pt x="853702" y="666192"/>
                  <a:pt x="849445" y="666192"/>
                </a:cubicBezTo>
                <a:cubicBezTo>
                  <a:pt x="851574" y="672577"/>
                  <a:pt x="868600" y="687476"/>
                  <a:pt x="860087" y="689604"/>
                </a:cubicBezTo>
                <a:cubicBezTo>
                  <a:pt x="853702" y="678962"/>
                  <a:pt x="838804" y="659807"/>
                  <a:pt x="840932" y="655550"/>
                </a:cubicBezTo>
                <a:cubicBezTo>
                  <a:pt x="845189" y="657678"/>
                  <a:pt x="845189" y="664063"/>
                  <a:pt x="851574" y="666192"/>
                </a:cubicBezTo>
                <a:cubicBezTo>
                  <a:pt x="847317" y="655550"/>
                  <a:pt x="847317" y="651293"/>
                  <a:pt x="836676" y="638523"/>
                </a:cubicBezTo>
                <a:cubicBezTo>
                  <a:pt x="843060" y="638523"/>
                  <a:pt x="845189" y="636394"/>
                  <a:pt x="849445" y="636394"/>
                </a:cubicBezTo>
                <a:cubicBezTo>
                  <a:pt x="843060" y="623624"/>
                  <a:pt x="849445" y="623624"/>
                  <a:pt x="836676" y="612982"/>
                </a:cubicBezTo>
                <a:cubicBezTo>
                  <a:pt x="843060" y="612982"/>
                  <a:pt x="843060" y="619367"/>
                  <a:pt x="847317" y="621495"/>
                </a:cubicBezTo>
                <a:cubicBezTo>
                  <a:pt x="851574" y="619367"/>
                  <a:pt x="849445" y="619367"/>
                  <a:pt x="857958" y="625752"/>
                </a:cubicBezTo>
                <a:cubicBezTo>
                  <a:pt x="857958" y="625752"/>
                  <a:pt x="857958" y="625752"/>
                  <a:pt x="849445" y="610853"/>
                </a:cubicBezTo>
                <a:cubicBezTo>
                  <a:pt x="853702" y="612982"/>
                  <a:pt x="855830" y="610853"/>
                  <a:pt x="853702" y="606596"/>
                </a:cubicBezTo>
                <a:cubicBezTo>
                  <a:pt x="847317" y="602340"/>
                  <a:pt x="851574" y="606596"/>
                  <a:pt x="849445" y="606596"/>
                </a:cubicBezTo>
                <a:cubicBezTo>
                  <a:pt x="847317" y="602340"/>
                  <a:pt x="845189" y="598083"/>
                  <a:pt x="840932" y="595954"/>
                </a:cubicBezTo>
                <a:cubicBezTo>
                  <a:pt x="843060" y="595954"/>
                  <a:pt x="838804" y="589569"/>
                  <a:pt x="847317" y="593826"/>
                </a:cubicBezTo>
                <a:cubicBezTo>
                  <a:pt x="849445" y="598083"/>
                  <a:pt x="853702" y="602340"/>
                  <a:pt x="857958" y="602340"/>
                </a:cubicBezTo>
                <a:cubicBezTo>
                  <a:pt x="853702" y="595954"/>
                  <a:pt x="847317" y="585312"/>
                  <a:pt x="843060" y="576799"/>
                </a:cubicBezTo>
                <a:cubicBezTo>
                  <a:pt x="855830" y="585312"/>
                  <a:pt x="834547" y="561900"/>
                  <a:pt x="847317" y="570414"/>
                </a:cubicBezTo>
                <a:cubicBezTo>
                  <a:pt x="851574" y="574670"/>
                  <a:pt x="847317" y="574670"/>
                  <a:pt x="853702" y="578927"/>
                </a:cubicBezTo>
                <a:cubicBezTo>
                  <a:pt x="849445" y="576799"/>
                  <a:pt x="853702" y="583184"/>
                  <a:pt x="853702" y="585312"/>
                </a:cubicBezTo>
                <a:cubicBezTo>
                  <a:pt x="855830" y="587441"/>
                  <a:pt x="857958" y="589569"/>
                  <a:pt x="860087" y="589569"/>
                </a:cubicBezTo>
                <a:cubicBezTo>
                  <a:pt x="860087" y="589569"/>
                  <a:pt x="860087" y="589569"/>
                  <a:pt x="855830" y="581056"/>
                </a:cubicBezTo>
                <a:cubicBezTo>
                  <a:pt x="866471" y="587441"/>
                  <a:pt x="860087" y="576799"/>
                  <a:pt x="864343" y="578927"/>
                </a:cubicBezTo>
                <a:cubicBezTo>
                  <a:pt x="870728" y="589569"/>
                  <a:pt x="860087" y="589569"/>
                  <a:pt x="877113" y="608725"/>
                </a:cubicBezTo>
                <a:cubicBezTo>
                  <a:pt x="885626" y="608725"/>
                  <a:pt x="866471" y="576799"/>
                  <a:pt x="887754" y="593826"/>
                </a:cubicBezTo>
                <a:cubicBezTo>
                  <a:pt x="889882" y="593826"/>
                  <a:pt x="887754" y="589569"/>
                  <a:pt x="885626" y="585312"/>
                </a:cubicBezTo>
                <a:cubicBezTo>
                  <a:pt x="883498" y="585312"/>
                  <a:pt x="879241" y="583184"/>
                  <a:pt x="879241" y="581056"/>
                </a:cubicBezTo>
                <a:cubicBezTo>
                  <a:pt x="889882" y="578927"/>
                  <a:pt x="883498" y="559771"/>
                  <a:pt x="894139" y="559771"/>
                </a:cubicBezTo>
                <a:cubicBezTo>
                  <a:pt x="892011" y="557643"/>
                  <a:pt x="892011" y="555515"/>
                  <a:pt x="889882" y="553386"/>
                </a:cubicBezTo>
                <a:cubicBezTo>
                  <a:pt x="896267" y="557643"/>
                  <a:pt x="889882" y="549129"/>
                  <a:pt x="894139" y="551258"/>
                </a:cubicBezTo>
                <a:cubicBezTo>
                  <a:pt x="898395" y="557643"/>
                  <a:pt x="894139" y="555515"/>
                  <a:pt x="900524" y="559771"/>
                </a:cubicBezTo>
                <a:cubicBezTo>
                  <a:pt x="904780" y="557643"/>
                  <a:pt x="906909" y="555515"/>
                  <a:pt x="906909" y="551258"/>
                </a:cubicBezTo>
                <a:cubicBezTo>
                  <a:pt x="911165" y="551258"/>
                  <a:pt x="913293" y="555515"/>
                  <a:pt x="917550" y="557643"/>
                </a:cubicBezTo>
                <a:cubicBezTo>
                  <a:pt x="915422" y="555515"/>
                  <a:pt x="913293" y="553386"/>
                  <a:pt x="911165" y="549129"/>
                </a:cubicBezTo>
                <a:cubicBezTo>
                  <a:pt x="915422" y="551258"/>
                  <a:pt x="917550" y="555515"/>
                  <a:pt x="923935" y="555515"/>
                </a:cubicBezTo>
                <a:cubicBezTo>
                  <a:pt x="919678" y="549129"/>
                  <a:pt x="921806" y="553386"/>
                  <a:pt x="917550" y="547001"/>
                </a:cubicBezTo>
                <a:cubicBezTo>
                  <a:pt x="923935" y="551258"/>
                  <a:pt x="928191" y="555515"/>
                  <a:pt x="934576" y="559771"/>
                </a:cubicBezTo>
                <a:cubicBezTo>
                  <a:pt x="934576" y="557643"/>
                  <a:pt x="930320" y="551258"/>
                  <a:pt x="936704" y="553386"/>
                </a:cubicBezTo>
                <a:cubicBezTo>
                  <a:pt x="938833" y="553386"/>
                  <a:pt x="938833" y="555515"/>
                  <a:pt x="938833" y="555515"/>
                </a:cubicBezTo>
                <a:cubicBezTo>
                  <a:pt x="940961" y="557643"/>
                  <a:pt x="940961" y="557643"/>
                  <a:pt x="940961" y="559771"/>
                </a:cubicBezTo>
                <a:cubicBezTo>
                  <a:pt x="934576" y="553386"/>
                  <a:pt x="934576" y="559771"/>
                  <a:pt x="938833" y="561900"/>
                </a:cubicBezTo>
                <a:cubicBezTo>
                  <a:pt x="943089" y="559771"/>
                  <a:pt x="945217" y="557643"/>
                  <a:pt x="940961" y="549129"/>
                </a:cubicBezTo>
                <a:cubicBezTo>
                  <a:pt x="949474" y="555515"/>
                  <a:pt x="945217" y="547001"/>
                  <a:pt x="951602" y="553386"/>
                </a:cubicBezTo>
                <a:cubicBezTo>
                  <a:pt x="947346" y="549129"/>
                  <a:pt x="945217" y="547001"/>
                  <a:pt x="949474" y="547001"/>
                </a:cubicBezTo>
                <a:cubicBezTo>
                  <a:pt x="953730" y="553386"/>
                  <a:pt x="957987" y="559771"/>
                  <a:pt x="964372" y="561900"/>
                </a:cubicBezTo>
                <a:cubicBezTo>
                  <a:pt x="964372" y="566157"/>
                  <a:pt x="964372" y="568285"/>
                  <a:pt x="964372" y="572542"/>
                </a:cubicBezTo>
                <a:cubicBezTo>
                  <a:pt x="968628" y="574670"/>
                  <a:pt x="970757" y="581056"/>
                  <a:pt x="975013" y="581056"/>
                </a:cubicBezTo>
                <a:cubicBezTo>
                  <a:pt x="966500" y="568285"/>
                  <a:pt x="968628" y="566157"/>
                  <a:pt x="970757" y="561900"/>
                </a:cubicBezTo>
                <a:cubicBezTo>
                  <a:pt x="966500" y="557643"/>
                  <a:pt x="957987" y="547001"/>
                  <a:pt x="964372" y="549129"/>
                </a:cubicBezTo>
                <a:cubicBezTo>
                  <a:pt x="966500" y="553386"/>
                  <a:pt x="964372" y="553386"/>
                  <a:pt x="968628" y="557643"/>
                </a:cubicBezTo>
                <a:cubicBezTo>
                  <a:pt x="972885" y="561900"/>
                  <a:pt x="977141" y="564028"/>
                  <a:pt x="979270" y="564028"/>
                </a:cubicBezTo>
                <a:cubicBezTo>
                  <a:pt x="977141" y="561900"/>
                  <a:pt x="968628" y="553386"/>
                  <a:pt x="972885" y="553386"/>
                </a:cubicBezTo>
                <a:cubicBezTo>
                  <a:pt x="972885" y="555515"/>
                  <a:pt x="981398" y="561900"/>
                  <a:pt x="979270" y="557643"/>
                </a:cubicBezTo>
                <a:cubicBezTo>
                  <a:pt x="977141" y="553386"/>
                  <a:pt x="970757" y="551258"/>
                  <a:pt x="970757" y="544873"/>
                </a:cubicBezTo>
                <a:cubicBezTo>
                  <a:pt x="972885" y="547001"/>
                  <a:pt x="981398" y="555515"/>
                  <a:pt x="981398" y="551258"/>
                </a:cubicBezTo>
                <a:cubicBezTo>
                  <a:pt x="977141" y="549129"/>
                  <a:pt x="968628" y="538487"/>
                  <a:pt x="972885" y="536359"/>
                </a:cubicBezTo>
                <a:cubicBezTo>
                  <a:pt x="977141" y="540616"/>
                  <a:pt x="975013" y="542744"/>
                  <a:pt x="979270" y="544873"/>
                </a:cubicBezTo>
                <a:cubicBezTo>
                  <a:pt x="977141" y="540616"/>
                  <a:pt x="987783" y="551258"/>
                  <a:pt x="985655" y="547001"/>
                </a:cubicBezTo>
                <a:cubicBezTo>
                  <a:pt x="972885" y="538487"/>
                  <a:pt x="975013" y="527845"/>
                  <a:pt x="979270" y="527845"/>
                </a:cubicBezTo>
                <a:cubicBezTo>
                  <a:pt x="977141" y="525717"/>
                  <a:pt x="972885" y="521460"/>
                  <a:pt x="970757" y="519332"/>
                </a:cubicBezTo>
                <a:cubicBezTo>
                  <a:pt x="975013" y="519332"/>
                  <a:pt x="975013" y="517203"/>
                  <a:pt x="968628" y="512947"/>
                </a:cubicBezTo>
                <a:cubicBezTo>
                  <a:pt x="972885" y="515075"/>
                  <a:pt x="970757" y="508690"/>
                  <a:pt x="975013" y="512947"/>
                </a:cubicBezTo>
                <a:cubicBezTo>
                  <a:pt x="981398" y="519332"/>
                  <a:pt x="983526" y="529974"/>
                  <a:pt x="981398" y="534231"/>
                </a:cubicBezTo>
                <a:cubicBezTo>
                  <a:pt x="983526" y="534231"/>
                  <a:pt x="983526" y="536359"/>
                  <a:pt x="985655" y="538487"/>
                </a:cubicBezTo>
                <a:cubicBezTo>
                  <a:pt x="983526" y="521460"/>
                  <a:pt x="994168" y="521460"/>
                  <a:pt x="987783" y="500176"/>
                </a:cubicBezTo>
                <a:cubicBezTo>
                  <a:pt x="992039" y="504433"/>
                  <a:pt x="989911" y="500176"/>
                  <a:pt x="996296" y="504433"/>
                </a:cubicBezTo>
                <a:cubicBezTo>
                  <a:pt x="1002681" y="515075"/>
                  <a:pt x="996296" y="519332"/>
                  <a:pt x="1009065" y="536359"/>
                </a:cubicBezTo>
                <a:cubicBezTo>
                  <a:pt x="1009065" y="536359"/>
                  <a:pt x="1011194" y="536359"/>
                  <a:pt x="1011194" y="536359"/>
                </a:cubicBezTo>
                <a:cubicBezTo>
                  <a:pt x="1009065" y="523589"/>
                  <a:pt x="998424" y="502304"/>
                  <a:pt x="1013322" y="508690"/>
                </a:cubicBezTo>
                <a:cubicBezTo>
                  <a:pt x="1013322" y="500176"/>
                  <a:pt x="1011194" y="485277"/>
                  <a:pt x="1023963" y="491662"/>
                </a:cubicBezTo>
                <a:cubicBezTo>
                  <a:pt x="1019707" y="489534"/>
                  <a:pt x="1019707" y="487406"/>
                  <a:pt x="1021835" y="487406"/>
                </a:cubicBezTo>
                <a:cubicBezTo>
                  <a:pt x="1023963" y="491662"/>
                  <a:pt x="1026092" y="493791"/>
                  <a:pt x="1030348" y="495919"/>
                </a:cubicBezTo>
                <a:cubicBezTo>
                  <a:pt x="1030348" y="493791"/>
                  <a:pt x="1034605" y="493791"/>
                  <a:pt x="1038861" y="498048"/>
                </a:cubicBezTo>
                <a:cubicBezTo>
                  <a:pt x="1038861" y="493791"/>
                  <a:pt x="1040989" y="495919"/>
                  <a:pt x="1034605" y="491662"/>
                </a:cubicBezTo>
                <a:cubicBezTo>
                  <a:pt x="1034605" y="491662"/>
                  <a:pt x="1036733" y="495919"/>
                  <a:pt x="1034605" y="495919"/>
                </a:cubicBezTo>
                <a:cubicBezTo>
                  <a:pt x="1028220" y="487406"/>
                  <a:pt x="1034605" y="485277"/>
                  <a:pt x="1028220" y="476764"/>
                </a:cubicBezTo>
                <a:cubicBezTo>
                  <a:pt x="1045246" y="491662"/>
                  <a:pt x="1049503" y="485277"/>
                  <a:pt x="1060144" y="487406"/>
                </a:cubicBezTo>
                <a:cubicBezTo>
                  <a:pt x="1064400" y="493791"/>
                  <a:pt x="1072914" y="495919"/>
                  <a:pt x="1077170" y="498048"/>
                </a:cubicBezTo>
                <a:cubicBezTo>
                  <a:pt x="1094196" y="515075"/>
                  <a:pt x="1100581" y="536359"/>
                  <a:pt x="1100581" y="551258"/>
                </a:cubicBezTo>
                <a:cubicBezTo>
                  <a:pt x="1094196" y="544873"/>
                  <a:pt x="1098453" y="544873"/>
                  <a:pt x="1094196" y="540616"/>
                </a:cubicBezTo>
                <a:cubicBezTo>
                  <a:pt x="1087811" y="538487"/>
                  <a:pt x="1098453" y="551258"/>
                  <a:pt x="1092068" y="551258"/>
                </a:cubicBezTo>
                <a:cubicBezTo>
                  <a:pt x="1111222" y="574670"/>
                  <a:pt x="1089940" y="576799"/>
                  <a:pt x="1096325" y="589569"/>
                </a:cubicBezTo>
                <a:cubicBezTo>
                  <a:pt x="1081427" y="587441"/>
                  <a:pt x="1083555" y="602340"/>
                  <a:pt x="1085683" y="610853"/>
                </a:cubicBezTo>
                <a:cubicBezTo>
                  <a:pt x="1087811" y="610853"/>
                  <a:pt x="1085683" y="600211"/>
                  <a:pt x="1094196" y="608725"/>
                </a:cubicBezTo>
                <a:cubicBezTo>
                  <a:pt x="1094196" y="617238"/>
                  <a:pt x="1087811" y="615110"/>
                  <a:pt x="1092068" y="625752"/>
                </a:cubicBezTo>
                <a:cubicBezTo>
                  <a:pt x="1087811" y="627881"/>
                  <a:pt x="1081427" y="632137"/>
                  <a:pt x="1089940" y="640651"/>
                </a:cubicBezTo>
                <a:cubicBezTo>
                  <a:pt x="1087811" y="642779"/>
                  <a:pt x="1087811" y="638523"/>
                  <a:pt x="1081427" y="636394"/>
                </a:cubicBezTo>
                <a:cubicBezTo>
                  <a:pt x="1081427" y="640651"/>
                  <a:pt x="1089940" y="653421"/>
                  <a:pt x="1081427" y="649165"/>
                </a:cubicBezTo>
                <a:cubicBezTo>
                  <a:pt x="1079298" y="644908"/>
                  <a:pt x="1087811" y="649165"/>
                  <a:pt x="1081427" y="642779"/>
                </a:cubicBezTo>
                <a:cubicBezTo>
                  <a:pt x="1079298" y="644908"/>
                  <a:pt x="1070785" y="644908"/>
                  <a:pt x="1081427" y="653421"/>
                </a:cubicBezTo>
                <a:cubicBezTo>
                  <a:pt x="1072914" y="653421"/>
                  <a:pt x="1070785" y="661935"/>
                  <a:pt x="1068657" y="670449"/>
                </a:cubicBezTo>
                <a:cubicBezTo>
                  <a:pt x="1079298" y="681091"/>
                  <a:pt x="1083555" y="695990"/>
                  <a:pt x="1081427" y="700246"/>
                </a:cubicBezTo>
                <a:cubicBezTo>
                  <a:pt x="1087811" y="706632"/>
                  <a:pt x="1092068" y="710888"/>
                  <a:pt x="1098453" y="715145"/>
                </a:cubicBezTo>
                <a:cubicBezTo>
                  <a:pt x="1098453" y="713017"/>
                  <a:pt x="1098453" y="710888"/>
                  <a:pt x="1096325" y="706632"/>
                </a:cubicBezTo>
                <a:cubicBezTo>
                  <a:pt x="1092068" y="704503"/>
                  <a:pt x="1087811" y="702375"/>
                  <a:pt x="1085683" y="698118"/>
                </a:cubicBezTo>
                <a:cubicBezTo>
                  <a:pt x="1089940" y="695990"/>
                  <a:pt x="1094196" y="693861"/>
                  <a:pt x="1092068" y="687476"/>
                </a:cubicBezTo>
                <a:cubicBezTo>
                  <a:pt x="1096325" y="689604"/>
                  <a:pt x="1098453" y="691733"/>
                  <a:pt x="1100581" y="691733"/>
                </a:cubicBezTo>
                <a:cubicBezTo>
                  <a:pt x="1094196" y="685348"/>
                  <a:pt x="1100581" y="689604"/>
                  <a:pt x="1098453" y="685348"/>
                </a:cubicBezTo>
                <a:cubicBezTo>
                  <a:pt x="1098453" y="683219"/>
                  <a:pt x="1096325" y="683219"/>
                  <a:pt x="1094196" y="681091"/>
                </a:cubicBezTo>
                <a:cubicBezTo>
                  <a:pt x="1098453" y="683219"/>
                  <a:pt x="1100581" y="683219"/>
                  <a:pt x="1100581" y="683219"/>
                </a:cubicBezTo>
                <a:cubicBezTo>
                  <a:pt x="1102709" y="687476"/>
                  <a:pt x="1104838" y="698118"/>
                  <a:pt x="1113351" y="702375"/>
                </a:cubicBezTo>
                <a:cubicBezTo>
                  <a:pt x="1113351" y="698118"/>
                  <a:pt x="1106966" y="687476"/>
                  <a:pt x="1113351" y="687476"/>
                </a:cubicBezTo>
                <a:cubicBezTo>
                  <a:pt x="1117607" y="689604"/>
                  <a:pt x="1117607" y="693861"/>
                  <a:pt x="1121864" y="695990"/>
                </a:cubicBezTo>
                <a:cubicBezTo>
                  <a:pt x="1126120" y="695990"/>
                  <a:pt x="1121864" y="687476"/>
                  <a:pt x="1130377" y="689604"/>
                </a:cubicBezTo>
                <a:cubicBezTo>
                  <a:pt x="1132505" y="693861"/>
                  <a:pt x="1134633" y="698118"/>
                  <a:pt x="1136762" y="700246"/>
                </a:cubicBezTo>
                <a:cubicBezTo>
                  <a:pt x="1143146" y="702375"/>
                  <a:pt x="1136762" y="691733"/>
                  <a:pt x="1147403" y="698118"/>
                </a:cubicBezTo>
                <a:cubicBezTo>
                  <a:pt x="1145275" y="695990"/>
                  <a:pt x="1143146" y="695990"/>
                  <a:pt x="1143146" y="693861"/>
                </a:cubicBezTo>
                <a:cubicBezTo>
                  <a:pt x="1151660" y="698118"/>
                  <a:pt x="1155916" y="695990"/>
                  <a:pt x="1155916" y="691733"/>
                </a:cubicBezTo>
                <a:cubicBezTo>
                  <a:pt x="1166557" y="698118"/>
                  <a:pt x="1164429" y="691733"/>
                  <a:pt x="1172942" y="695990"/>
                </a:cubicBezTo>
                <a:cubicBezTo>
                  <a:pt x="1177199" y="719402"/>
                  <a:pt x="1162301" y="723659"/>
                  <a:pt x="1168686" y="749200"/>
                </a:cubicBezTo>
                <a:cubicBezTo>
                  <a:pt x="1160173" y="747071"/>
                  <a:pt x="1164429" y="755585"/>
                  <a:pt x="1166557" y="766227"/>
                </a:cubicBezTo>
                <a:cubicBezTo>
                  <a:pt x="1158044" y="761970"/>
                  <a:pt x="1155916" y="770484"/>
                  <a:pt x="1168686" y="783254"/>
                </a:cubicBezTo>
                <a:cubicBezTo>
                  <a:pt x="1166557" y="776869"/>
                  <a:pt x="1158044" y="766227"/>
                  <a:pt x="1166557" y="766227"/>
                </a:cubicBezTo>
                <a:cubicBezTo>
                  <a:pt x="1168686" y="776869"/>
                  <a:pt x="1175070" y="791768"/>
                  <a:pt x="1166557" y="789640"/>
                </a:cubicBezTo>
                <a:cubicBezTo>
                  <a:pt x="1172942" y="796025"/>
                  <a:pt x="1172942" y="800282"/>
                  <a:pt x="1170814" y="802410"/>
                </a:cubicBezTo>
                <a:cubicBezTo>
                  <a:pt x="1168686" y="796025"/>
                  <a:pt x="1166557" y="789640"/>
                  <a:pt x="1162301" y="785383"/>
                </a:cubicBezTo>
                <a:cubicBezTo>
                  <a:pt x="1160173" y="791768"/>
                  <a:pt x="1172942" y="804538"/>
                  <a:pt x="1175070" y="810924"/>
                </a:cubicBezTo>
                <a:cubicBezTo>
                  <a:pt x="1170814" y="810924"/>
                  <a:pt x="1168686" y="808795"/>
                  <a:pt x="1166557" y="806667"/>
                </a:cubicBezTo>
                <a:cubicBezTo>
                  <a:pt x="1166557" y="808795"/>
                  <a:pt x="1168686" y="819437"/>
                  <a:pt x="1162301" y="810924"/>
                </a:cubicBezTo>
                <a:cubicBezTo>
                  <a:pt x="1162301" y="810924"/>
                  <a:pt x="1162301" y="810924"/>
                  <a:pt x="1162301" y="813052"/>
                </a:cubicBezTo>
                <a:cubicBezTo>
                  <a:pt x="1166557" y="817309"/>
                  <a:pt x="1168686" y="821566"/>
                  <a:pt x="1172942" y="825822"/>
                </a:cubicBezTo>
                <a:cubicBezTo>
                  <a:pt x="1175070" y="825822"/>
                  <a:pt x="1175070" y="825822"/>
                  <a:pt x="1175070" y="823694"/>
                </a:cubicBezTo>
                <a:cubicBezTo>
                  <a:pt x="1181455" y="827951"/>
                  <a:pt x="1185712" y="830079"/>
                  <a:pt x="1185712" y="827951"/>
                </a:cubicBezTo>
                <a:cubicBezTo>
                  <a:pt x="1187840" y="832208"/>
                  <a:pt x="1189968" y="838593"/>
                  <a:pt x="1196353" y="840721"/>
                </a:cubicBezTo>
                <a:cubicBezTo>
                  <a:pt x="1189968" y="830079"/>
                  <a:pt x="1175070" y="808795"/>
                  <a:pt x="1189968" y="817309"/>
                </a:cubicBezTo>
                <a:cubicBezTo>
                  <a:pt x="1187840" y="815180"/>
                  <a:pt x="1187840" y="813052"/>
                  <a:pt x="1189968" y="810924"/>
                </a:cubicBezTo>
                <a:cubicBezTo>
                  <a:pt x="1185712" y="808795"/>
                  <a:pt x="1183584" y="806667"/>
                  <a:pt x="1181455" y="804538"/>
                </a:cubicBezTo>
                <a:cubicBezTo>
                  <a:pt x="1185712" y="806667"/>
                  <a:pt x="1187840" y="806667"/>
                  <a:pt x="1187840" y="804538"/>
                </a:cubicBezTo>
                <a:cubicBezTo>
                  <a:pt x="1185712" y="791768"/>
                  <a:pt x="1185712" y="781126"/>
                  <a:pt x="1187840" y="772612"/>
                </a:cubicBezTo>
                <a:cubicBezTo>
                  <a:pt x="1192097" y="764099"/>
                  <a:pt x="1196353" y="755585"/>
                  <a:pt x="1198481" y="749200"/>
                </a:cubicBezTo>
                <a:cubicBezTo>
                  <a:pt x="1204866" y="764099"/>
                  <a:pt x="1204866" y="764099"/>
                  <a:pt x="1209123" y="772612"/>
                </a:cubicBezTo>
                <a:cubicBezTo>
                  <a:pt x="1211251" y="770484"/>
                  <a:pt x="1213379" y="766227"/>
                  <a:pt x="1213379" y="761970"/>
                </a:cubicBezTo>
                <a:cubicBezTo>
                  <a:pt x="1215508" y="764099"/>
                  <a:pt x="1224021" y="770484"/>
                  <a:pt x="1224021" y="766227"/>
                </a:cubicBezTo>
                <a:cubicBezTo>
                  <a:pt x="1215508" y="757713"/>
                  <a:pt x="1230405" y="766227"/>
                  <a:pt x="1224021" y="755585"/>
                </a:cubicBezTo>
                <a:cubicBezTo>
                  <a:pt x="1230405" y="759842"/>
                  <a:pt x="1226149" y="753457"/>
                  <a:pt x="1230405" y="755585"/>
                </a:cubicBezTo>
                <a:cubicBezTo>
                  <a:pt x="1232534" y="759842"/>
                  <a:pt x="1230405" y="757713"/>
                  <a:pt x="1232534" y="761970"/>
                </a:cubicBezTo>
                <a:cubicBezTo>
                  <a:pt x="1236790" y="764099"/>
                  <a:pt x="1241047" y="768355"/>
                  <a:pt x="1243175" y="768355"/>
                </a:cubicBezTo>
                <a:cubicBezTo>
                  <a:pt x="1251688" y="785383"/>
                  <a:pt x="1253816" y="798153"/>
                  <a:pt x="1258073" y="813052"/>
                </a:cubicBezTo>
                <a:cubicBezTo>
                  <a:pt x="1262330" y="821566"/>
                  <a:pt x="1268714" y="842850"/>
                  <a:pt x="1264458" y="844978"/>
                </a:cubicBezTo>
                <a:cubicBezTo>
                  <a:pt x="1275099" y="864134"/>
                  <a:pt x="1270843" y="874776"/>
                  <a:pt x="1268714" y="883289"/>
                </a:cubicBezTo>
                <a:cubicBezTo>
                  <a:pt x="1292125" y="870519"/>
                  <a:pt x="1302767" y="847107"/>
                  <a:pt x="1317664" y="827951"/>
                </a:cubicBezTo>
                <a:cubicBezTo>
                  <a:pt x="1321921" y="827951"/>
                  <a:pt x="1324049" y="832208"/>
                  <a:pt x="1328306" y="830079"/>
                </a:cubicBezTo>
                <a:cubicBezTo>
                  <a:pt x="1321921" y="821566"/>
                  <a:pt x="1332562" y="821566"/>
                  <a:pt x="1326178" y="813052"/>
                </a:cubicBezTo>
                <a:cubicBezTo>
                  <a:pt x="1341075" y="815180"/>
                  <a:pt x="1336819" y="804538"/>
                  <a:pt x="1347460" y="804538"/>
                </a:cubicBezTo>
                <a:cubicBezTo>
                  <a:pt x="1345332" y="791768"/>
                  <a:pt x="1364486" y="781126"/>
                  <a:pt x="1370871" y="770484"/>
                </a:cubicBezTo>
                <a:cubicBezTo>
                  <a:pt x="1385769" y="778998"/>
                  <a:pt x="1379384" y="753457"/>
                  <a:pt x="1394282" y="751328"/>
                </a:cubicBezTo>
                <a:cubicBezTo>
                  <a:pt x="1394282" y="747071"/>
                  <a:pt x="1387897" y="749200"/>
                  <a:pt x="1385769" y="744943"/>
                </a:cubicBezTo>
                <a:cubicBezTo>
                  <a:pt x="1390026" y="742815"/>
                  <a:pt x="1400667" y="744943"/>
                  <a:pt x="1394282" y="734301"/>
                </a:cubicBezTo>
                <a:cubicBezTo>
                  <a:pt x="1409180" y="732173"/>
                  <a:pt x="1413437" y="721530"/>
                  <a:pt x="1419821" y="710888"/>
                </a:cubicBezTo>
                <a:cubicBezTo>
                  <a:pt x="1426206" y="710888"/>
                  <a:pt x="1426206" y="721530"/>
                  <a:pt x="1432591" y="719402"/>
                </a:cubicBezTo>
                <a:cubicBezTo>
                  <a:pt x="1432591" y="704503"/>
                  <a:pt x="1432591" y="693861"/>
                  <a:pt x="1441104" y="685348"/>
                </a:cubicBezTo>
                <a:cubicBezTo>
                  <a:pt x="1447489" y="687476"/>
                  <a:pt x="1441104" y="689604"/>
                  <a:pt x="1445361" y="695990"/>
                </a:cubicBezTo>
                <a:cubicBezTo>
                  <a:pt x="1449617" y="693861"/>
                  <a:pt x="1451745" y="700246"/>
                  <a:pt x="1456002" y="700246"/>
                </a:cubicBezTo>
                <a:cubicBezTo>
                  <a:pt x="1453874" y="691733"/>
                  <a:pt x="1453874" y="681091"/>
                  <a:pt x="1462387" y="681091"/>
                </a:cubicBezTo>
                <a:cubicBezTo>
                  <a:pt x="1462387" y="683219"/>
                  <a:pt x="1456002" y="689604"/>
                  <a:pt x="1462387" y="691733"/>
                </a:cubicBezTo>
                <a:cubicBezTo>
                  <a:pt x="1466643" y="685348"/>
                  <a:pt x="1473028" y="681091"/>
                  <a:pt x="1470900" y="672577"/>
                </a:cubicBezTo>
                <a:cubicBezTo>
                  <a:pt x="1475156" y="670449"/>
                  <a:pt x="1475156" y="674706"/>
                  <a:pt x="1481541" y="674706"/>
                </a:cubicBezTo>
                <a:cubicBezTo>
                  <a:pt x="1481541" y="668320"/>
                  <a:pt x="1487926" y="668320"/>
                  <a:pt x="1479413" y="657678"/>
                </a:cubicBezTo>
                <a:cubicBezTo>
                  <a:pt x="1494311" y="657678"/>
                  <a:pt x="1490054" y="644908"/>
                  <a:pt x="1496439" y="638523"/>
                </a:cubicBezTo>
                <a:cubicBezTo>
                  <a:pt x="1494311" y="634266"/>
                  <a:pt x="1485798" y="638523"/>
                  <a:pt x="1485798" y="632137"/>
                </a:cubicBezTo>
                <a:cubicBezTo>
                  <a:pt x="1492183" y="630009"/>
                  <a:pt x="1498567" y="640651"/>
                  <a:pt x="1500696" y="634266"/>
                </a:cubicBezTo>
                <a:cubicBezTo>
                  <a:pt x="1496439" y="632137"/>
                  <a:pt x="1487926" y="623624"/>
                  <a:pt x="1498567" y="623624"/>
                </a:cubicBezTo>
                <a:cubicBezTo>
                  <a:pt x="1498567" y="625752"/>
                  <a:pt x="1500696" y="630009"/>
                  <a:pt x="1502824" y="632137"/>
                </a:cubicBezTo>
                <a:cubicBezTo>
                  <a:pt x="1513465" y="623624"/>
                  <a:pt x="1521978" y="615110"/>
                  <a:pt x="1526235" y="604468"/>
                </a:cubicBezTo>
                <a:cubicBezTo>
                  <a:pt x="1528363" y="604468"/>
                  <a:pt x="1528363" y="604468"/>
                  <a:pt x="1528363" y="604468"/>
                </a:cubicBezTo>
                <a:cubicBezTo>
                  <a:pt x="1536876" y="600211"/>
                  <a:pt x="1553902" y="589569"/>
                  <a:pt x="1545389" y="581056"/>
                </a:cubicBezTo>
                <a:cubicBezTo>
                  <a:pt x="1549646" y="581056"/>
                  <a:pt x="1547518" y="578927"/>
                  <a:pt x="1549646" y="576799"/>
                </a:cubicBezTo>
                <a:cubicBezTo>
                  <a:pt x="1549646" y="581056"/>
                  <a:pt x="1551774" y="583184"/>
                  <a:pt x="1556031" y="583184"/>
                </a:cubicBezTo>
                <a:cubicBezTo>
                  <a:pt x="1549646" y="574670"/>
                  <a:pt x="1560287" y="578927"/>
                  <a:pt x="1553902" y="572542"/>
                </a:cubicBezTo>
                <a:cubicBezTo>
                  <a:pt x="1551774" y="572542"/>
                  <a:pt x="1549646" y="574670"/>
                  <a:pt x="1547518" y="574670"/>
                </a:cubicBezTo>
                <a:cubicBezTo>
                  <a:pt x="1543261" y="564028"/>
                  <a:pt x="1564544" y="578927"/>
                  <a:pt x="1560287" y="568285"/>
                </a:cubicBezTo>
                <a:cubicBezTo>
                  <a:pt x="1568800" y="568285"/>
                  <a:pt x="1564544" y="561900"/>
                  <a:pt x="1570929" y="561900"/>
                </a:cubicBezTo>
                <a:cubicBezTo>
                  <a:pt x="1575185" y="566157"/>
                  <a:pt x="1568800" y="568285"/>
                  <a:pt x="1573057" y="570414"/>
                </a:cubicBezTo>
                <a:cubicBezTo>
                  <a:pt x="1581570" y="564028"/>
                  <a:pt x="1587955" y="557643"/>
                  <a:pt x="1587955" y="544873"/>
                </a:cubicBezTo>
                <a:cubicBezTo>
                  <a:pt x="1587955" y="547001"/>
                  <a:pt x="1592211" y="549129"/>
                  <a:pt x="1594339" y="551258"/>
                </a:cubicBezTo>
                <a:cubicBezTo>
                  <a:pt x="1592211" y="547001"/>
                  <a:pt x="1598596" y="549129"/>
                  <a:pt x="1596468" y="544873"/>
                </a:cubicBezTo>
                <a:cubicBezTo>
                  <a:pt x="1594339" y="542744"/>
                  <a:pt x="1592211" y="540616"/>
                  <a:pt x="1590083" y="538487"/>
                </a:cubicBezTo>
                <a:cubicBezTo>
                  <a:pt x="1596468" y="538487"/>
                  <a:pt x="1598596" y="536359"/>
                  <a:pt x="1600724" y="532102"/>
                </a:cubicBezTo>
                <a:cubicBezTo>
                  <a:pt x="1598596" y="532102"/>
                  <a:pt x="1590083" y="527845"/>
                  <a:pt x="1596468" y="527845"/>
                </a:cubicBezTo>
                <a:cubicBezTo>
                  <a:pt x="1607109" y="538487"/>
                  <a:pt x="1602853" y="521460"/>
                  <a:pt x="1611366" y="521460"/>
                </a:cubicBezTo>
                <a:cubicBezTo>
                  <a:pt x="1615622" y="523589"/>
                  <a:pt x="1613494" y="529974"/>
                  <a:pt x="1619879" y="532102"/>
                </a:cubicBezTo>
                <a:cubicBezTo>
                  <a:pt x="1613494" y="521460"/>
                  <a:pt x="1622007" y="523589"/>
                  <a:pt x="1622007" y="517203"/>
                </a:cubicBezTo>
                <a:cubicBezTo>
                  <a:pt x="1613494" y="517203"/>
                  <a:pt x="1617750" y="506561"/>
                  <a:pt x="1622007" y="506561"/>
                </a:cubicBezTo>
                <a:cubicBezTo>
                  <a:pt x="1622007" y="510818"/>
                  <a:pt x="1624135" y="517203"/>
                  <a:pt x="1632648" y="517203"/>
                </a:cubicBezTo>
                <a:cubicBezTo>
                  <a:pt x="1632648" y="515075"/>
                  <a:pt x="1626263" y="508690"/>
                  <a:pt x="1630520" y="508690"/>
                </a:cubicBezTo>
                <a:cubicBezTo>
                  <a:pt x="1643290" y="521460"/>
                  <a:pt x="1651803" y="502304"/>
                  <a:pt x="1656059" y="498048"/>
                </a:cubicBezTo>
                <a:cubicBezTo>
                  <a:pt x="1653931" y="498048"/>
                  <a:pt x="1651803" y="498048"/>
                  <a:pt x="1649674" y="493791"/>
                </a:cubicBezTo>
                <a:cubicBezTo>
                  <a:pt x="1660316" y="495919"/>
                  <a:pt x="1651803" y="491662"/>
                  <a:pt x="1653931" y="489534"/>
                </a:cubicBezTo>
                <a:cubicBezTo>
                  <a:pt x="1653931" y="489534"/>
                  <a:pt x="1653931" y="489534"/>
                  <a:pt x="1664572" y="489534"/>
                </a:cubicBezTo>
                <a:cubicBezTo>
                  <a:pt x="1664572" y="495919"/>
                  <a:pt x="1670957" y="495919"/>
                  <a:pt x="1675214" y="500176"/>
                </a:cubicBezTo>
                <a:cubicBezTo>
                  <a:pt x="1666701" y="502304"/>
                  <a:pt x="1664572" y="502304"/>
                  <a:pt x="1666701" y="510818"/>
                </a:cubicBezTo>
                <a:cubicBezTo>
                  <a:pt x="1651803" y="508690"/>
                  <a:pt x="1662444" y="515075"/>
                  <a:pt x="1647546" y="512947"/>
                </a:cubicBezTo>
                <a:cubicBezTo>
                  <a:pt x="1653931" y="515075"/>
                  <a:pt x="1653931" y="523589"/>
                  <a:pt x="1649674" y="523589"/>
                </a:cubicBezTo>
                <a:cubicBezTo>
                  <a:pt x="1649674" y="521460"/>
                  <a:pt x="1647546" y="517203"/>
                  <a:pt x="1645418" y="517203"/>
                </a:cubicBezTo>
                <a:cubicBezTo>
                  <a:pt x="1645418" y="521460"/>
                  <a:pt x="1634777" y="512947"/>
                  <a:pt x="1639033" y="519332"/>
                </a:cubicBezTo>
                <a:cubicBezTo>
                  <a:pt x="1643290" y="525717"/>
                  <a:pt x="1649674" y="525717"/>
                  <a:pt x="1651803" y="534231"/>
                </a:cubicBezTo>
                <a:cubicBezTo>
                  <a:pt x="1645418" y="532102"/>
                  <a:pt x="1645418" y="521460"/>
                  <a:pt x="1634777" y="523589"/>
                </a:cubicBezTo>
                <a:cubicBezTo>
                  <a:pt x="1643290" y="534231"/>
                  <a:pt x="1619879" y="525717"/>
                  <a:pt x="1628392" y="538487"/>
                </a:cubicBezTo>
                <a:cubicBezTo>
                  <a:pt x="1634777" y="540616"/>
                  <a:pt x="1641161" y="540616"/>
                  <a:pt x="1643290" y="544873"/>
                </a:cubicBezTo>
                <a:cubicBezTo>
                  <a:pt x="1634777" y="542744"/>
                  <a:pt x="1634777" y="544873"/>
                  <a:pt x="1626263" y="538487"/>
                </a:cubicBezTo>
                <a:cubicBezTo>
                  <a:pt x="1632648" y="555515"/>
                  <a:pt x="1617750" y="557643"/>
                  <a:pt x="1611366" y="566157"/>
                </a:cubicBezTo>
                <a:cubicBezTo>
                  <a:pt x="1613494" y="566157"/>
                  <a:pt x="1613494" y="568285"/>
                  <a:pt x="1615622" y="570414"/>
                </a:cubicBezTo>
                <a:cubicBezTo>
                  <a:pt x="1619879" y="570414"/>
                  <a:pt x="1615622" y="566157"/>
                  <a:pt x="1622007" y="566157"/>
                </a:cubicBezTo>
                <a:cubicBezTo>
                  <a:pt x="1624135" y="576799"/>
                  <a:pt x="1609237" y="568285"/>
                  <a:pt x="1607109" y="572542"/>
                </a:cubicBezTo>
                <a:cubicBezTo>
                  <a:pt x="1611366" y="574670"/>
                  <a:pt x="1615622" y="578927"/>
                  <a:pt x="1611366" y="581056"/>
                </a:cubicBezTo>
                <a:cubicBezTo>
                  <a:pt x="1609237" y="570414"/>
                  <a:pt x="1607109" y="578927"/>
                  <a:pt x="1598596" y="576799"/>
                </a:cubicBezTo>
                <a:cubicBezTo>
                  <a:pt x="1600724" y="587441"/>
                  <a:pt x="1577313" y="598083"/>
                  <a:pt x="1590083" y="610853"/>
                </a:cubicBezTo>
                <a:cubicBezTo>
                  <a:pt x="1583698" y="612982"/>
                  <a:pt x="1583698" y="608725"/>
                  <a:pt x="1579442" y="606596"/>
                </a:cubicBezTo>
                <a:cubicBezTo>
                  <a:pt x="1577313" y="612982"/>
                  <a:pt x="1566672" y="617238"/>
                  <a:pt x="1568800" y="625752"/>
                </a:cubicBezTo>
                <a:cubicBezTo>
                  <a:pt x="1566672" y="621495"/>
                  <a:pt x="1564544" y="619367"/>
                  <a:pt x="1560287" y="619367"/>
                </a:cubicBezTo>
                <a:cubicBezTo>
                  <a:pt x="1560287" y="621495"/>
                  <a:pt x="1556031" y="623624"/>
                  <a:pt x="1562415" y="630009"/>
                </a:cubicBezTo>
                <a:cubicBezTo>
                  <a:pt x="1564544" y="630009"/>
                  <a:pt x="1568800" y="627881"/>
                  <a:pt x="1570929" y="632137"/>
                </a:cubicBezTo>
                <a:cubicBezTo>
                  <a:pt x="1566672" y="632137"/>
                  <a:pt x="1570929" y="636394"/>
                  <a:pt x="1562415" y="636394"/>
                </a:cubicBezTo>
                <a:cubicBezTo>
                  <a:pt x="1562415" y="630009"/>
                  <a:pt x="1558159" y="627881"/>
                  <a:pt x="1551774" y="627881"/>
                </a:cubicBezTo>
                <a:cubicBezTo>
                  <a:pt x="1558159" y="642779"/>
                  <a:pt x="1528363" y="638523"/>
                  <a:pt x="1543261" y="653421"/>
                </a:cubicBezTo>
                <a:cubicBezTo>
                  <a:pt x="1541133" y="655550"/>
                  <a:pt x="1539004" y="655550"/>
                  <a:pt x="1534748" y="651293"/>
                </a:cubicBezTo>
                <a:cubicBezTo>
                  <a:pt x="1541133" y="657678"/>
                  <a:pt x="1530491" y="659807"/>
                  <a:pt x="1536876" y="661935"/>
                </a:cubicBezTo>
                <a:cubicBezTo>
                  <a:pt x="1539004" y="661935"/>
                  <a:pt x="1539004" y="657678"/>
                  <a:pt x="1543261" y="661935"/>
                </a:cubicBezTo>
                <a:cubicBezTo>
                  <a:pt x="1539004" y="666192"/>
                  <a:pt x="1528363" y="666192"/>
                  <a:pt x="1521978" y="670449"/>
                </a:cubicBezTo>
                <a:cubicBezTo>
                  <a:pt x="1526235" y="670449"/>
                  <a:pt x="1526235" y="674706"/>
                  <a:pt x="1528363" y="674706"/>
                </a:cubicBezTo>
                <a:cubicBezTo>
                  <a:pt x="1532620" y="674706"/>
                  <a:pt x="1532620" y="672577"/>
                  <a:pt x="1536876" y="672577"/>
                </a:cubicBezTo>
                <a:cubicBezTo>
                  <a:pt x="1536876" y="689604"/>
                  <a:pt x="1509209" y="689604"/>
                  <a:pt x="1515594" y="708760"/>
                </a:cubicBezTo>
                <a:cubicBezTo>
                  <a:pt x="1507080" y="710888"/>
                  <a:pt x="1515594" y="706632"/>
                  <a:pt x="1509209" y="706632"/>
                </a:cubicBezTo>
                <a:cubicBezTo>
                  <a:pt x="1498567" y="708760"/>
                  <a:pt x="1498567" y="719402"/>
                  <a:pt x="1490054" y="723659"/>
                </a:cubicBezTo>
                <a:cubicBezTo>
                  <a:pt x="1498567" y="740686"/>
                  <a:pt x="1462387" y="734301"/>
                  <a:pt x="1477285" y="749200"/>
                </a:cubicBezTo>
                <a:cubicBezTo>
                  <a:pt x="1464515" y="744943"/>
                  <a:pt x="1473028" y="759842"/>
                  <a:pt x="1458130" y="757713"/>
                </a:cubicBezTo>
                <a:cubicBezTo>
                  <a:pt x="1464515" y="766227"/>
                  <a:pt x="1456002" y="766227"/>
                  <a:pt x="1453874" y="770484"/>
                </a:cubicBezTo>
                <a:cubicBezTo>
                  <a:pt x="1443232" y="764099"/>
                  <a:pt x="1436848" y="778998"/>
                  <a:pt x="1445361" y="789640"/>
                </a:cubicBezTo>
                <a:cubicBezTo>
                  <a:pt x="1438976" y="791768"/>
                  <a:pt x="1438976" y="787511"/>
                  <a:pt x="1434719" y="785383"/>
                </a:cubicBezTo>
                <a:cubicBezTo>
                  <a:pt x="1438976" y="791768"/>
                  <a:pt x="1426206" y="787511"/>
                  <a:pt x="1428334" y="791768"/>
                </a:cubicBezTo>
                <a:cubicBezTo>
                  <a:pt x="1432591" y="793896"/>
                  <a:pt x="1438976" y="802410"/>
                  <a:pt x="1432591" y="802410"/>
                </a:cubicBezTo>
                <a:cubicBezTo>
                  <a:pt x="1430463" y="798153"/>
                  <a:pt x="1430463" y="791768"/>
                  <a:pt x="1426206" y="791768"/>
                </a:cubicBezTo>
                <a:cubicBezTo>
                  <a:pt x="1417693" y="793896"/>
                  <a:pt x="1428334" y="804538"/>
                  <a:pt x="1426206" y="808795"/>
                </a:cubicBezTo>
                <a:cubicBezTo>
                  <a:pt x="1419821" y="804538"/>
                  <a:pt x="1419821" y="804538"/>
                  <a:pt x="1415565" y="806667"/>
                </a:cubicBezTo>
                <a:cubicBezTo>
                  <a:pt x="1419821" y="815180"/>
                  <a:pt x="1413437" y="817309"/>
                  <a:pt x="1419821" y="827951"/>
                </a:cubicBezTo>
                <a:cubicBezTo>
                  <a:pt x="1419821" y="825822"/>
                  <a:pt x="1421950" y="825822"/>
                  <a:pt x="1426206" y="830079"/>
                </a:cubicBezTo>
                <a:cubicBezTo>
                  <a:pt x="1424078" y="830079"/>
                  <a:pt x="1421950" y="830079"/>
                  <a:pt x="1421950" y="830079"/>
                </a:cubicBezTo>
                <a:cubicBezTo>
                  <a:pt x="1426206" y="834336"/>
                  <a:pt x="1430463" y="832208"/>
                  <a:pt x="1432591" y="834336"/>
                </a:cubicBezTo>
                <a:cubicBezTo>
                  <a:pt x="1419821" y="838593"/>
                  <a:pt x="1432591" y="844978"/>
                  <a:pt x="1415565" y="847107"/>
                </a:cubicBezTo>
                <a:cubicBezTo>
                  <a:pt x="1413437" y="842850"/>
                  <a:pt x="1426206" y="838593"/>
                  <a:pt x="1411308" y="836465"/>
                </a:cubicBezTo>
                <a:cubicBezTo>
                  <a:pt x="1407052" y="832208"/>
                  <a:pt x="1419821" y="830079"/>
                  <a:pt x="1413437" y="827951"/>
                </a:cubicBezTo>
                <a:cubicBezTo>
                  <a:pt x="1409180" y="827951"/>
                  <a:pt x="1411308" y="834336"/>
                  <a:pt x="1400667" y="832208"/>
                </a:cubicBezTo>
                <a:cubicBezTo>
                  <a:pt x="1407052" y="838593"/>
                  <a:pt x="1396410" y="836465"/>
                  <a:pt x="1400667" y="842850"/>
                </a:cubicBezTo>
                <a:cubicBezTo>
                  <a:pt x="1407052" y="844978"/>
                  <a:pt x="1402795" y="840721"/>
                  <a:pt x="1407052" y="840721"/>
                </a:cubicBezTo>
                <a:cubicBezTo>
                  <a:pt x="1407052" y="844978"/>
                  <a:pt x="1413437" y="844978"/>
                  <a:pt x="1415565" y="847107"/>
                </a:cubicBezTo>
                <a:cubicBezTo>
                  <a:pt x="1419821" y="851363"/>
                  <a:pt x="1417693" y="855620"/>
                  <a:pt x="1411308" y="855620"/>
                </a:cubicBezTo>
                <a:cubicBezTo>
                  <a:pt x="1409180" y="851363"/>
                  <a:pt x="1409180" y="849235"/>
                  <a:pt x="1407052" y="847107"/>
                </a:cubicBezTo>
                <a:cubicBezTo>
                  <a:pt x="1407052" y="849235"/>
                  <a:pt x="1402795" y="849235"/>
                  <a:pt x="1402795" y="851363"/>
                </a:cubicBezTo>
                <a:cubicBezTo>
                  <a:pt x="1404924" y="855620"/>
                  <a:pt x="1411308" y="855620"/>
                  <a:pt x="1411308" y="859877"/>
                </a:cubicBezTo>
                <a:cubicBezTo>
                  <a:pt x="1398539" y="864134"/>
                  <a:pt x="1402795" y="883289"/>
                  <a:pt x="1379384" y="876904"/>
                </a:cubicBezTo>
                <a:cubicBezTo>
                  <a:pt x="1379384" y="879033"/>
                  <a:pt x="1372999" y="883289"/>
                  <a:pt x="1381513" y="885418"/>
                </a:cubicBezTo>
                <a:cubicBezTo>
                  <a:pt x="1387897" y="887546"/>
                  <a:pt x="1383641" y="876904"/>
                  <a:pt x="1390026" y="883289"/>
                </a:cubicBezTo>
                <a:cubicBezTo>
                  <a:pt x="1383641" y="885418"/>
                  <a:pt x="1381513" y="904574"/>
                  <a:pt x="1368743" y="891803"/>
                </a:cubicBezTo>
                <a:cubicBezTo>
                  <a:pt x="1366615" y="891803"/>
                  <a:pt x="1366615" y="893932"/>
                  <a:pt x="1366615" y="893932"/>
                </a:cubicBezTo>
                <a:cubicBezTo>
                  <a:pt x="1366615" y="900317"/>
                  <a:pt x="1372999" y="898188"/>
                  <a:pt x="1375128" y="904574"/>
                </a:cubicBezTo>
                <a:cubicBezTo>
                  <a:pt x="1364486" y="917344"/>
                  <a:pt x="1345332" y="930114"/>
                  <a:pt x="1343204" y="945013"/>
                </a:cubicBezTo>
                <a:cubicBezTo>
                  <a:pt x="1324049" y="955655"/>
                  <a:pt x="1317664" y="972683"/>
                  <a:pt x="1304895" y="987581"/>
                </a:cubicBezTo>
                <a:cubicBezTo>
                  <a:pt x="1307023" y="987581"/>
                  <a:pt x="1309151" y="987581"/>
                  <a:pt x="1309151" y="989710"/>
                </a:cubicBezTo>
                <a:cubicBezTo>
                  <a:pt x="1292125" y="989710"/>
                  <a:pt x="1287869" y="1008866"/>
                  <a:pt x="1277227" y="1019508"/>
                </a:cubicBezTo>
                <a:cubicBezTo>
                  <a:pt x="1277227" y="1021636"/>
                  <a:pt x="1275099" y="1023764"/>
                  <a:pt x="1275099" y="1023764"/>
                </a:cubicBezTo>
                <a:cubicBezTo>
                  <a:pt x="1277227" y="1025893"/>
                  <a:pt x="1279356" y="1030150"/>
                  <a:pt x="1281484" y="1032278"/>
                </a:cubicBezTo>
                <a:cubicBezTo>
                  <a:pt x="1279356" y="1032278"/>
                  <a:pt x="1279356" y="1032278"/>
                  <a:pt x="1277227" y="1032278"/>
                </a:cubicBezTo>
                <a:cubicBezTo>
                  <a:pt x="1268714" y="1036535"/>
                  <a:pt x="1264458" y="1045049"/>
                  <a:pt x="1260201" y="1051434"/>
                </a:cubicBezTo>
                <a:cubicBezTo>
                  <a:pt x="1260201" y="1053562"/>
                  <a:pt x="1260201" y="1055691"/>
                  <a:pt x="1262330" y="1059947"/>
                </a:cubicBezTo>
                <a:cubicBezTo>
                  <a:pt x="1249560" y="1053562"/>
                  <a:pt x="1264458" y="1068461"/>
                  <a:pt x="1260201" y="1070589"/>
                </a:cubicBezTo>
                <a:cubicBezTo>
                  <a:pt x="1262330" y="1070589"/>
                  <a:pt x="1264458" y="1072718"/>
                  <a:pt x="1264458" y="1072718"/>
                </a:cubicBezTo>
                <a:cubicBezTo>
                  <a:pt x="1309151" y="1015251"/>
                  <a:pt x="1355973" y="959912"/>
                  <a:pt x="1404924" y="904574"/>
                </a:cubicBezTo>
                <a:cubicBezTo>
                  <a:pt x="1413437" y="893932"/>
                  <a:pt x="1424078" y="879033"/>
                  <a:pt x="1434719" y="874776"/>
                </a:cubicBezTo>
                <a:cubicBezTo>
                  <a:pt x="1432591" y="866262"/>
                  <a:pt x="1441104" y="862005"/>
                  <a:pt x="1438976" y="853492"/>
                </a:cubicBezTo>
                <a:cubicBezTo>
                  <a:pt x="1441104" y="851363"/>
                  <a:pt x="1451745" y="855620"/>
                  <a:pt x="1449617" y="851363"/>
                </a:cubicBezTo>
                <a:cubicBezTo>
                  <a:pt x="1441104" y="844978"/>
                  <a:pt x="1456002" y="842850"/>
                  <a:pt x="1460259" y="840721"/>
                </a:cubicBezTo>
                <a:cubicBezTo>
                  <a:pt x="1468772" y="836465"/>
                  <a:pt x="1462387" y="819437"/>
                  <a:pt x="1470900" y="823694"/>
                </a:cubicBezTo>
                <a:cubicBezTo>
                  <a:pt x="1470900" y="825822"/>
                  <a:pt x="1470900" y="830079"/>
                  <a:pt x="1468772" y="832208"/>
                </a:cubicBezTo>
                <a:cubicBezTo>
                  <a:pt x="1487926" y="836465"/>
                  <a:pt x="1470900" y="804538"/>
                  <a:pt x="1494311" y="808795"/>
                </a:cubicBezTo>
                <a:cubicBezTo>
                  <a:pt x="1485798" y="789640"/>
                  <a:pt x="1521978" y="787511"/>
                  <a:pt x="1509209" y="772612"/>
                </a:cubicBezTo>
                <a:cubicBezTo>
                  <a:pt x="1513465" y="772612"/>
                  <a:pt x="1511337" y="768355"/>
                  <a:pt x="1517722" y="770484"/>
                </a:cubicBezTo>
                <a:cubicBezTo>
                  <a:pt x="1511337" y="764099"/>
                  <a:pt x="1519850" y="755585"/>
                  <a:pt x="1530491" y="761970"/>
                </a:cubicBezTo>
                <a:cubicBezTo>
                  <a:pt x="1534748" y="755585"/>
                  <a:pt x="1532620" y="740686"/>
                  <a:pt x="1545389" y="736429"/>
                </a:cubicBezTo>
                <a:cubicBezTo>
                  <a:pt x="1549646" y="738558"/>
                  <a:pt x="1549646" y="744943"/>
                  <a:pt x="1553902" y="747071"/>
                </a:cubicBezTo>
                <a:cubicBezTo>
                  <a:pt x="1551774" y="744943"/>
                  <a:pt x="1553902" y="738558"/>
                  <a:pt x="1547518" y="736429"/>
                </a:cubicBezTo>
                <a:cubicBezTo>
                  <a:pt x="1547518" y="723659"/>
                  <a:pt x="1568800" y="723659"/>
                  <a:pt x="1564544" y="708760"/>
                </a:cubicBezTo>
                <a:cubicBezTo>
                  <a:pt x="1570929" y="713017"/>
                  <a:pt x="1575185" y="706632"/>
                  <a:pt x="1568800" y="702375"/>
                </a:cubicBezTo>
                <a:cubicBezTo>
                  <a:pt x="1573057" y="700246"/>
                  <a:pt x="1573057" y="704503"/>
                  <a:pt x="1577313" y="706632"/>
                </a:cubicBezTo>
                <a:cubicBezTo>
                  <a:pt x="1577313" y="700246"/>
                  <a:pt x="1590083" y="698118"/>
                  <a:pt x="1579442" y="689604"/>
                </a:cubicBezTo>
                <a:cubicBezTo>
                  <a:pt x="1583698" y="687476"/>
                  <a:pt x="1585826" y="683219"/>
                  <a:pt x="1590083" y="681091"/>
                </a:cubicBezTo>
                <a:cubicBezTo>
                  <a:pt x="1609237" y="687476"/>
                  <a:pt x="1607109" y="657678"/>
                  <a:pt x="1630520" y="655550"/>
                </a:cubicBezTo>
                <a:cubicBezTo>
                  <a:pt x="1624135" y="636394"/>
                  <a:pt x="1658188" y="640651"/>
                  <a:pt x="1649674" y="619367"/>
                </a:cubicBezTo>
                <a:cubicBezTo>
                  <a:pt x="1658188" y="621495"/>
                  <a:pt x="1651803" y="615110"/>
                  <a:pt x="1658188" y="617238"/>
                </a:cubicBezTo>
                <a:cubicBezTo>
                  <a:pt x="1660316" y="627881"/>
                  <a:pt x="1649674" y="632137"/>
                  <a:pt x="1647546" y="644908"/>
                </a:cubicBezTo>
                <a:cubicBezTo>
                  <a:pt x="1649674" y="647036"/>
                  <a:pt x="1653931" y="649165"/>
                  <a:pt x="1656059" y="651293"/>
                </a:cubicBezTo>
                <a:cubicBezTo>
                  <a:pt x="1660316" y="651293"/>
                  <a:pt x="1662444" y="647036"/>
                  <a:pt x="1658188" y="640651"/>
                </a:cubicBezTo>
                <a:cubicBezTo>
                  <a:pt x="1664572" y="638523"/>
                  <a:pt x="1662444" y="651293"/>
                  <a:pt x="1670957" y="649165"/>
                </a:cubicBezTo>
                <a:cubicBezTo>
                  <a:pt x="1664572" y="644908"/>
                  <a:pt x="1677342" y="638523"/>
                  <a:pt x="1664572" y="634266"/>
                </a:cubicBezTo>
                <a:cubicBezTo>
                  <a:pt x="1675214" y="634266"/>
                  <a:pt x="1666701" y="623624"/>
                  <a:pt x="1675214" y="625752"/>
                </a:cubicBezTo>
                <a:cubicBezTo>
                  <a:pt x="1664572" y="623624"/>
                  <a:pt x="1668829" y="619367"/>
                  <a:pt x="1662444" y="615110"/>
                </a:cubicBezTo>
                <a:cubicBezTo>
                  <a:pt x="1673085" y="615110"/>
                  <a:pt x="1670957" y="608725"/>
                  <a:pt x="1668829" y="600211"/>
                </a:cubicBezTo>
                <a:cubicBezTo>
                  <a:pt x="1675214" y="600211"/>
                  <a:pt x="1675214" y="604468"/>
                  <a:pt x="1679470" y="604468"/>
                </a:cubicBezTo>
                <a:cubicBezTo>
                  <a:pt x="1679470" y="598083"/>
                  <a:pt x="1687983" y="589569"/>
                  <a:pt x="1696496" y="589569"/>
                </a:cubicBezTo>
                <a:cubicBezTo>
                  <a:pt x="1690112" y="591698"/>
                  <a:pt x="1694368" y="600211"/>
                  <a:pt x="1687983" y="604468"/>
                </a:cubicBezTo>
                <a:cubicBezTo>
                  <a:pt x="1694368" y="604468"/>
                  <a:pt x="1698625" y="610853"/>
                  <a:pt x="1705009" y="608725"/>
                </a:cubicBezTo>
                <a:cubicBezTo>
                  <a:pt x="1698625" y="604468"/>
                  <a:pt x="1702881" y="602340"/>
                  <a:pt x="1700753" y="598083"/>
                </a:cubicBezTo>
                <a:cubicBezTo>
                  <a:pt x="1711394" y="606596"/>
                  <a:pt x="1732677" y="591698"/>
                  <a:pt x="1724164" y="581056"/>
                </a:cubicBezTo>
                <a:cubicBezTo>
                  <a:pt x="1730549" y="578927"/>
                  <a:pt x="1728420" y="587441"/>
                  <a:pt x="1734805" y="585312"/>
                </a:cubicBezTo>
                <a:cubicBezTo>
                  <a:pt x="1734805" y="583184"/>
                  <a:pt x="1734805" y="583184"/>
                  <a:pt x="1734805" y="581056"/>
                </a:cubicBezTo>
                <a:cubicBezTo>
                  <a:pt x="1728420" y="576799"/>
                  <a:pt x="1726292" y="572542"/>
                  <a:pt x="1717779" y="572542"/>
                </a:cubicBezTo>
                <a:cubicBezTo>
                  <a:pt x="1722036" y="570414"/>
                  <a:pt x="1724164" y="568285"/>
                  <a:pt x="1726292" y="566157"/>
                </a:cubicBezTo>
                <a:cubicBezTo>
                  <a:pt x="1717779" y="561900"/>
                  <a:pt x="1717779" y="570414"/>
                  <a:pt x="1713523" y="564028"/>
                </a:cubicBezTo>
                <a:cubicBezTo>
                  <a:pt x="1722036" y="566157"/>
                  <a:pt x="1713523" y="555515"/>
                  <a:pt x="1724164" y="557643"/>
                </a:cubicBezTo>
                <a:cubicBezTo>
                  <a:pt x="1730549" y="564028"/>
                  <a:pt x="1726292" y="566157"/>
                  <a:pt x="1732677" y="570414"/>
                </a:cubicBezTo>
                <a:cubicBezTo>
                  <a:pt x="1739062" y="570414"/>
                  <a:pt x="1734805" y="564028"/>
                  <a:pt x="1741190" y="561900"/>
                </a:cubicBezTo>
                <a:cubicBezTo>
                  <a:pt x="1743318" y="566157"/>
                  <a:pt x="1749703" y="566157"/>
                  <a:pt x="1751831" y="570414"/>
                </a:cubicBezTo>
                <a:cubicBezTo>
                  <a:pt x="1751831" y="572542"/>
                  <a:pt x="1751831" y="581056"/>
                  <a:pt x="1758216" y="583184"/>
                </a:cubicBezTo>
                <a:cubicBezTo>
                  <a:pt x="1762473" y="581056"/>
                  <a:pt x="1753960" y="572542"/>
                  <a:pt x="1758216" y="572542"/>
                </a:cubicBezTo>
                <a:cubicBezTo>
                  <a:pt x="1762473" y="578927"/>
                  <a:pt x="1768858" y="570414"/>
                  <a:pt x="1770986" y="578927"/>
                </a:cubicBezTo>
                <a:cubicBezTo>
                  <a:pt x="1775242" y="574670"/>
                  <a:pt x="1775242" y="568285"/>
                  <a:pt x="1762473" y="568285"/>
                </a:cubicBezTo>
                <a:cubicBezTo>
                  <a:pt x="1770986" y="574670"/>
                  <a:pt x="1760344" y="566157"/>
                  <a:pt x="1753960" y="566157"/>
                </a:cubicBezTo>
                <a:cubicBezTo>
                  <a:pt x="1756088" y="568285"/>
                  <a:pt x="1756088" y="570414"/>
                  <a:pt x="1753960" y="570414"/>
                </a:cubicBezTo>
                <a:cubicBezTo>
                  <a:pt x="1753960" y="566157"/>
                  <a:pt x="1749703" y="566157"/>
                  <a:pt x="1749703" y="561900"/>
                </a:cubicBezTo>
                <a:cubicBezTo>
                  <a:pt x="1751831" y="559771"/>
                  <a:pt x="1758216" y="566157"/>
                  <a:pt x="1764601" y="566157"/>
                </a:cubicBezTo>
                <a:cubicBezTo>
                  <a:pt x="1764601" y="564028"/>
                  <a:pt x="1766729" y="561900"/>
                  <a:pt x="1762473" y="557643"/>
                </a:cubicBezTo>
                <a:cubicBezTo>
                  <a:pt x="1758216" y="555515"/>
                  <a:pt x="1758216" y="564028"/>
                  <a:pt x="1753960" y="557643"/>
                </a:cubicBezTo>
                <a:cubicBezTo>
                  <a:pt x="1762473" y="553386"/>
                  <a:pt x="1760344" y="544873"/>
                  <a:pt x="1773114" y="542744"/>
                </a:cubicBezTo>
                <a:cubicBezTo>
                  <a:pt x="1770986" y="551258"/>
                  <a:pt x="1773114" y="557643"/>
                  <a:pt x="1770986" y="568285"/>
                </a:cubicBezTo>
                <a:cubicBezTo>
                  <a:pt x="1773114" y="568285"/>
                  <a:pt x="1775242" y="568285"/>
                  <a:pt x="1777371" y="570414"/>
                </a:cubicBezTo>
                <a:cubicBezTo>
                  <a:pt x="1779499" y="561900"/>
                  <a:pt x="1779499" y="551258"/>
                  <a:pt x="1783755" y="542744"/>
                </a:cubicBezTo>
                <a:cubicBezTo>
                  <a:pt x="1788012" y="542744"/>
                  <a:pt x="1790140" y="547001"/>
                  <a:pt x="1792268" y="547001"/>
                </a:cubicBezTo>
                <a:cubicBezTo>
                  <a:pt x="1792268" y="544873"/>
                  <a:pt x="1794397" y="544873"/>
                  <a:pt x="1792268" y="544873"/>
                </a:cubicBezTo>
                <a:cubicBezTo>
                  <a:pt x="1792268" y="542744"/>
                  <a:pt x="1788012" y="542744"/>
                  <a:pt x="1788012" y="540616"/>
                </a:cubicBezTo>
                <a:cubicBezTo>
                  <a:pt x="1788012" y="536359"/>
                  <a:pt x="1790140" y="529974"/>
                  <a:pt x="1798653" y="534231"/>
                </a:cubicBezTo>
                <a:cubicBezTo>
                  <a:pt x="1798653" y="525717"/>
                  <a:pt x="1792268" y="506561"/>
                  <a:pt x="1802910" y="510818"/>
                </a:cubicBezTo>
                <a:cubicBezTo>
                  <a:pt x="1802910" y="512947"/>
                  <a:pt x="1807166" y="521460"/>
                  <a:pt x="1807166" y="534231"/>
                </a:cubicBezTo>
                <a:cubicBezTo>
                  <a:pt x="1813551" y="529974"/>
                  <a:pt x="1807166" y="517203"/>
                  <a:pt x="1817808" y="515075"/>
                </a:cubicBezTo>
                <a:cubicBezTo>
                  <a:pt x="1811423" y="515075"/>
                  <a:pt x="1809295" y="506561"/>
                  <a:pt x="1802910" y="506561"/>
                </a:cubicBezTo>
                <a:cubicBezTo>
                  <a:pt x="1807166" y="506561"/>
                  <a:pt x="1802910" y="502304"/>
                  <a:pt x="1807166" y="502304"/>
                </a:cubicBezTo>
                <a:cubicBezTo>
                  <a:pt x="1807166" y="508690"/>
                  <a:pt x="1813551" y="512947"/>
                  <a:pt x="1822064" y="515075"/>
                </a:cubicBezTo>
                <a:cubicBezTo>
                  <a:pt x="1815679" y="506561"/>
                  <a:pt x="1824193" y="506561"/>
                  <a:pt x="1832706" y="508690"/>
                </a:cubicBezTo>
                <a:cubicBezTo>
                  <a:pt x="1828449" y="491662"/>
                  <a:pt x="1841219" y="491662"/>
                  <a:pt x="1843347" y="478892"/>
                </a:cubicBezTo>
                <a:cubicBezTo>
                  <a:pt x="1853988" y="487406"/>
                  <a:pt x="1839090" y="491662"/>
                  <a:pt x="1851860" y="500176"/>
                </a:cubicBezTo>
                <a:cubicBezTo>
                  <a:pt x="1860373" y="495919"/>
                  <a:pt x="1851860" y="481020"/>
                  <a:pt x="1871014" y="485277"/>
                </a:cubicBezTo>
                <a:cubicBezTo>
                  <a:pt x="1868886" y="476764"/>
                  <a:pt x="1875271" y="472507"/>
                  <a:pt x="1879528" y="468250"/>
                </a:cubicBezTo>
                <a:cubicBezTo>
                  <a:pt x="1877399" y="463993"/>
                  <a:pt x="1873143" y="461865"/>
                  <a:pt x="1871014" y="457608"/>
                </a:cubicBezTo>
                <a:cubicBezTo>
                  <a:pt x="1875271" y="455479"/>
                  <a:pt x="1877399" y="457608"/>
                  <a:pt x="1877399" y="455479"/>
                </a:cubicBezTo>
                <a:cubicBezTo>
                  <a:pt x="1871014" y="455479"/>
                  <a:pt x="1868886" y="451223"/>
                  <a:pt x="1871014" y="449094"/>
                </a:cubicBezTo>
                <a:cubicBezTo>
                  <a:pt x="1881656" y="449094"/>
                  <a:pt x="1877399" y="457608"/>
                  <a:pt x="1881656" y="461865"/>
                </a:cubicBezTo>
                <a:cubicBezTo>
                  <a:pt x="1883784" y="457608"/>
                  <a:pt x="1883784" y="468250"/>
                  <a:pt x="1890169" y="466122"/>
                </a:cubicBezTo>
                <a:cubicBezTo>
                  <a:pt x="1885912" y="459736"/>
                  <a:pt x="1885912" y="453351"/>
                  <a:pt x="1894425" y="459736"/>
                </a:cubicBezTo>
                <a:cubicBezTo>
                  <a:pt x="1894425" y="466122"/>
                  <a:pt x="1898682" y="470378"/>
                  <a:pt x="1892297" y="474635"/>
                </a:cubicBezTo>
                <a:cubicBezTo>
                  <a:pt x="1894425" y="474635"/>
                  <a:pt x="1896554" y="474635"/>
                  <a:pt x="1896554" y="474635"/>
                </a:cubicBezTo>
                <a:cubicBezTo>
                  <a:pt x="1902938" y="476764"/>
                  <a:pt x="1896554" y="466122"/>
                  <a:pt x="1905067" y="470378"/>
                </a:cubicBezTo>
                <a:cubicBezTo>
                  <a:pt x="1905067" y="478892"/>
                  <a:pt x="1892297" y="481020"/>
                  <a:pt x="1894425" y="489534"/>
                </a:cubicBezTo>
                <a:cubicBezTo>
                  <a:pt x="1896554" y="491662"/>
                  <a:pt x="1902938" y="489534"/>
                  <a:pt x="1905067" y="493791"/>
                </a:cubicBezTo>
                <a:cubicBezTo>
                  <a:pt x="1896554" y="491662"/>
                  <a:pt x="1902938" y="498048"/>
                  <a:pt x="1892297" y="495919"/>
                </a:cubicBezTo>
                <a:cubicBezTo>
                  <a:pt x="1892297" y="493791"/>
                  <a:pt x="1890169" y="491662"/>
                  <a:pt x="1888041" y="491662"/>
                </a:cubicBezTo>
                <a:cubicBezTo>
                  <a:pt x="1885912" y="493791"/>
                  <a:pt x="1885912" y="504433"/>
                  <a:pt x="1892297" y="506561"/>
                </a:cubicBezTo>
                <a:cubicBezTo>
                  <a:pt x="1885912" y="504433"/>
                  <a:pt x="1888041" y="510818"/>
                  <a:pt x="1879528" y="508690"/>
                </a:cubicBezTo>
                <a:cubicBezTo>
                  <a:pt x="1875271" y="500176"/>
                  <a:pt x="1888041" y="504433"/>
                  <a:pt x="1883784" y="498048"/>
                </a:cubicBezTo>
                <a:cubicBezTo>
                  <a:pt x="1875271" y="500176"/>
                  <a:pt x="1877399" y="502304"/>
                  <a:pt x="1862501" y="500176"/>
                </a:cubicBezTo>
                <a:cubicBezTo>
                  <a:pt x="1862501" y="502304"/>
                  <a:pt x="1862501" y="504433"/>
                  <a:pt x="1862501" y="506561"/>
                </a:cubicBezTo>
                <a:cubicBezTo>
                  <a:pt x="1868886" y="508690"/>
                  <a:pt x="1864630" y="506561"/>
                  <a:pt x="1871014" y="506561"/>
                </a:cubicBezTo>
                <a:cubicBezTo>
                  <a:pt x="1873143" y="508690"/>
                  <a:pt x="1875271" y="510818"/>
                  <a:pt x="1877399" y="510818"/>
                </a:cubicBezTo>
                <a:cubicBezTo>
                  <a:pt x="1881656" y="517203"/>
                  <a:pt x="1875271" y="517203"/>
                  <a:pt x="1877399" y="523589"/>
                </a:cubicBezTo>
                <a:cubicBezTo>
                  <a:pt x="1885912" y="527845"/>
                  <a:pt x="1883784" y="515075"/>
                  <a:pt x="1888041" y="523589"/>
                </a:cubicBezTo>
                <a:cubicBezTo>
                  <a:pt x="1883784" y="527845"/>
                  <a:pt x="1877399" y="538487"/>
                  <a:pt x="1871014" y="536359"/>
                </a:cubicBezTo>
                <a:cubicBezTo>
                  <a:pt x="1875271" y="536359"/>
                  <a:pt x="1873143" y="532102"/>
                  <a:pt x="1871014" y="527845"/>
                </a:cubicBezTo>
                <a:cubicBezTo>
                  <a:pt x="1858245" y="527845"/>
                  <a:pt x="1860373" y="542744"/>
                  <a:pt x="1851860" y="542744"/>
                </a:cubicBezTo>
                <a:cubicBezTo>
                  <a:pt x="1851860" y="544873"/>
                  <a:pt x="1856117" y="547001"/>
                  <a:pt x="1860373" y="544873"/>
                </a:cubicBezTo>
                <a:cubicBezTo>
                  <a:pt x="1864630" y="553386"/>
                  <a:pt x="1860373" y="555515"/>
                  <a:pt x="1860373" y="557643"/>
                </a:cubicBezTo>
                <a:cubicBezTo>
                  <a:pt x="1843347" y="557643"/>
                  <a:pt x="1843347" y="570414"/>
                  <a:pt x="1839090" y="581056"/>
                </a:cubicBezTo>
                <a:cubicBezTo>
                  <a:pt x="1836962" y="578927"/>
                  <a:pt x="1843347" y="574670"/>
                  <a:pt x="1834834" y="572542"/>
                </a:cubicBezTo>
                <a:cubicBezTo>
                  <a:pt x="1826321" y="572542"/>
                  <a:pt x="1836962" y="583184"/>
                  <a:pt x="1830577" y="585312"/>
                </a:cubicBezTo>
                <a:cubicBezTo>
                  <a:pt x="1828449" y="583184"/>
                  <a:pt x="1828449" y="578927"/>
                  <a:pt x="1822064" y="578927"/>
                </a:cubicBezTo>
                <a:cubicBezTo>
                  <a:pt x="1824193" y="581056"/>
                  <a:pt x="1824193" y="583184"/>
                  <a:pt x="1826321" y="585312"/>
                </a:cubicBezTo>
                <a:cubicBezTo>
                  <a:pt x="1811423" y="585312"/>
                  <a:pt x="1826321" y="604468"/>
                  <a:pt x="1822064" y="608725"/>
                </a:cubicBezTo>
                <a:cubicBezTo>
                  <a:pt x="1809295" y="606596"/>
                  <a:pt x="1809295" y="621495"/>
                  <a:pt x="1817808" y="625752"/>
                </a:cubicBezTo>
                <a:cubicBezTo>
                  <a:pt x="1819936" y="625752"/>
                  <a:pt x="1815679" y="615110"/>
                  <a:pt x="1822064" y="621495"/>
                </a:cubicBezTo>
                <a:cubicBezTo>
                  <a:pt x="1817808" y="623624"/>
                  <a:pt x="1828449" y="623624"/>
                  <a:pt x="1828449" y="627881"/>
                </a:cubicBezTo>
                <a:cubicBezTo>
                  <a:pt x="1824193" y="627881"/>
                  <a:pt x="1819936" y="630009"/>
                  <a:pt x="1813551" y="630009"/>
                </a:cubicBezTo>
                <a:cubicBezTo>
                  <a:pt x="1809295" y="621495"/>
                  <a:pt x="1809295" y="621495"/>
                  <a:pt x="1809295" y="615110"/>
                </a:cubicBezTo>
                <a:cubicBezTo>
                  <a:pt x="1798653" y="619367"/>
                  <a:pt x="1792268" y="630009"/>
                  <a:pt x="1796525" y="638523"/>
                </a:cubicBezTo>
                <a:cubicBezTo>
                  <a:pt x="1794397" y="634266"/>
                  <a:pt x="1785884" y="636394"/>
                  <a:pt x="1785884" y="638523"/>
                </a:cubicBezTo>
                <a:cubicBezTo>
                  <a:pt x="1796525" y="647036"/>
                  <a:pt x="1777371" y="644908"/>
                  <a:pt x="1779499" y="651293"/>
                </a:cubicBezTo>
                <a:cubicBezTo>
                  <a:pt x="1781627" y="653421"/>
                  <a:pt x="1790140" y="661935"/>
                  <a:pt x="1785884" y="664063"/>
                </a:cubicBezTo>
                <a:cubicBezTo>
                  <a:pt x="1781627" y="659807"/>
                  <a:pt x="1777371" y="655550"/>
                  <a:pt x="1770986" y="655550"/>
                </a:cubicBezTo>
                <a:cubicBezTo>
                  <a:pt x="1777371" y="666192"/>
                  <a:pt x="1758216" y="655550"/>
                  <a:pt x="1766729" y="670449"/>
                </a:cubicBezTo>
                <a:cubicBezTo>
                  <a:pt x="1768858" y="666192"/>
                  <a:pt x="1770986" y="670449"/>
                  <a:pt x="1773114" y="672577"/>
                </a:cubicBezTo>
                <a:cubicBezTo>
                  <a:pt x="1768858" y="676834"/>
                  <a:pt x="1766729" y="687476"/>
                  <a:pt x="1760344" y="676834"/>
                </a:cubicBezTo>
                <a:cubicBezTo>
                  <a:pt x="1762473" y="685348"/>
                  <a:pt x="1762473" y="695990"/>
                  <a:pt x="1749703" y="700246"/>
                </a:cubicBezTo>
                <a:cubicBezTo>
                  <a:pt x="1751831" y="702375"/>
                  <a:pt x="1751831" y="704503"/>
                  <a:pt x="1753960" y="706632"/>
                </a:cubicBezTo>
                <a:cubicBezTo>
                  <a:pt x="1747575" y="710888"/>
                  <a:pt x="1749703" y="700246"/>
                  <a:pt x="1743318" y="700246"/>
                </a:cubicBezTo>
                <a:cubicBezTo>
                  <a:pt x="1741190" y="708760"/>
                  <a:pt x="1745447" y="715145"/>
                  <a:pt x="1739062" y="723659"/>
                </a:cubicBezTo>
                <a:cubicBezTo>
                  <a:pt x="1745447" y="723659"/>
                  <a:pt x="1739062" y="717274"/>
                  <a:pt x="1747575" y="719402"/>
                </a:cubicBezTo>
                <a:cubicBezTo>
                  <a:pt x="1741190" y="723659"/>
                  <a:pt x="1743318" y="736429"/>
                  <a:pt x="1734805" y="732173"/>
                </a:cubicBezTo>
                <a:cubicBezTo>
                  <a:pt x="1739062" y="732173"/>
                  <a:pt x="1739062" y="725787"/>
                  <a:pt x="1736933" y="725787"/>
                </a:cubicBezTo>
                <a:cubicBezTo>
                  <a:pt x="1732677" y="730044"/>
                  <a:pt x="1726292" y="732173"/>
                  <a:pt x="1730549" y="740686"/>
                </a:cubicBezTo>
                <a:cubicBezTo>
                  <a:pt x="1732677" y="738558"/>
                  <a:pt x="1734805" y="734301"/>
                  <a:pt x="1739062" y="740686"/>
                </a:cubicBezTo>
                <a:cubicBezTo>
                  <a:pt x="1734805" y="742815"/>
                  <a:pt x="1736933" y="749200"/>
                  <a:pt x="1728420" y="740686"/>
                </a:cubicBezTo>
                <a:cubicBezTo>
                  <a:pt x="1739062" y="749200"/>
                  <a:pt x="1730549" y="749200"/>
                  <a:pt x="1730549" y="753457"/>
                </a:cubicBezTo>
                <a:cubicBezTo>
                  <a:pt x="1734805" y="753457"/>
                  <a:pt x="1736933" y="751328"/>
                  <a:pt x="1745447" y="753457"/>
                </a:cubicBezTo>
                <a:cubicBezTo>
                  <a:pt x="1741190" y="749200"/>
                  <a:pt x="1747575" y="749200"/>
                  <a:pt x="1743318" y="744943"/>
                </a:cubicBezTo>
                <a:cubicBezTo>
                  <a:pt x="1766729" y="751328"/>
                  <a:pt x="1751831" y="721530"/>
                  <a:pt x="1773114" y="723659"/>
                </a:cubicBezTo>
                <a:cubicBezTo>
                  <a:pt x="1770986" y="713017"/>
                  <a:pt x="1788012" y="717274"/>
                  <a:pt x="1781627" y="704503"/>
                </a:cubicBezTo>
                <a:cubicBezTo>
                  <a:pt x="1790140" y="698118"/>
                  <a:pt x="1800782" y="691733"/>
                  <a:pt x="1802910" y="681091"/>
                </a:cubicBezTo>
                <a:cubicBezTo>
                  <a:pt x="1807166" y="683219"/>
                  <a:pt x="1811423" y="683219"/>
                  <a:pt x="1815679" y="685348"/>
                </a:cubicBezTo>
                <a:cubicBezTo>
                  <a:pt x="1815679" y="683219"/>
                  <a:pt x="1822064" y="685348"/>
                  <a:pt x="1819936" y="678962"/>
                </a:cubicBezTo>
                <a:cubicBezTo>
                  <a:pt x="1826321" y="678962"/>
                  <a:pt x="1830577" y="683219"/>
                  <a:pt x="1836962" y="685348"/>
                </a:cubicBezTo>
                <a:cubicBezTo>
                  <a:pt x="1834834" y="681091"/>
                  <a:pt x="1832706" y="674706"/>
                  <a:pt x="1828449" y="672577"/>
                </a:cubicBezTo>
                <a:cubicBezTo>
                  <a:pt x="1832706" y="668320"/>
                  <a:pt x="1841219" y="670449"/>
                  <a:pt x="1843347" y="670449"/>
                </a:cubicBezTo>
                <a:cubicBezTo>
                  <a:pt x="1841219" y="666192"/>
                  <a:pt x="1839090" y="664063"/>
                  <a:pt x="1841219" y="661935"/>
                </a:cubicBezTo>
                <a:cubicBezTo>
                  <a:pt x="1849732" y="666192"/>
                  <a:pt x="1843347" y="672577"/>
                  <a:pt x="1851860" y="674706"/>
                </a:cubicBezTo>
                <a:cubicBezTo>
                  <a:pt x="1851860" y="670449"/>
                  <a:pt x="1851860" y="661935"/>
                  <a:pt x="1860373" y="668320"/>
                </a:cubicBezTo>
                <a:cubicBezTo>
                  <a:pt x="1858245" y="661935"/>
                  <a:pt x="1862501" y="661935"/>
                  <a:pt x="1860373" y="657678"/>
                </a:cubicBezTo>
                <a:cubicBezTo>
                  <a:pt x="1856117" y="657678"/>
                  <a:pt x="1851860" y="653421"/>
                  <a:pt x="1849732" y="647036"/>
                </a:cubicBezTo>
                <a:cubicBezTo>
                  <a:pt x="1856117" y="647036"/>
                  <a:pt x="1851860" y="651293"/>
                  <a:pt x="1860373" y="653421"/>
                </a:cubicBezTo>
                <a:cubicBezTo>
                  <a:pt x="1858245" y="644908"/>
                  <a:pt x="1868886" y="647036"/>
                  <a:pt x="1873143" y="640651"/>
                </a:cubicBezTo>
                <a:cubicBezTo>
                  <a:pt x="1875271" y="649165"/>
                  <a:pt x="1873143" y="649165"/>
                  <a:pt x="1881656" y="653421"/>
                </a:cubicBezTo>
                <a:cubicBezTo>
                  <a:pt x="1877399" y="651293"/>
                  <a:pt x="1883784" y="659807"/>
                  <a:pt x="1885912" y="661935"/>
                </a:cubicBezTo>
                <a:cubicBezTo>
                  <a:pt x="1879528" y="661935"/>
                  <a:pt x="1879528" y="666192"/>
                  <a:pt x="1877399" y="670449"/>
                </a:cubicBezTo>
                <a:cubicBezTo>
                  <a:pt x="1871014" y="666192"/>
                  <a:pt x="1879528" y="661935"/>
                  <a:pt x="1873143" y="661935"/>
                </a:cubicBezTo>
                <a:cubicBezTo>
                  <a:pt x="1877399" y="670449"/>
                  <a:pt x="1858245" y="664063"/>
                  <a:pt x="1871014" y="672577"/>
                </a:cubicBezTo>
                <a:cubicBezTo>
                  <a:pt x="1858245" y="674706"/>
                  <a:pt x="1853988" y="676834"/>
                  <a:pt x="1845475" y="683219"/>
                </a:cubicBezTo>
                <a:cubicBezTo>
                  <a:pt x="1847603" y="685348"/>
                  <a:pt x="1849732" y="687476"/>
                  <a:pt x="1851860" y="689604"/>
                </a:cubicBezTo>
                <a:cubicBezTo>
                  <a:pt x="1849732" y="689604"/>
                  <a:pt x="1847603" y="689604"/>
                  <a:pt x="1849732" y="693861"/>
                </a:cubicBezTo>
                <a:cubicBezTo>
                  <a:pt x="1843347" y="695990"/>
                  <a:pt x="1845475" y="687476"/>
                  <a:pt x="1839090" y="687476"/>
                </a:cubicBezTo>
                <a:cubicBezTo>
                  <a:pt x="1834834" y="689604"/>
                  <a:pt x="1836962" y="693861"/>
                  <a:pt x="1843347" y="698118"/>
                </a:cubicBezTo>
                <a:cubicBezTo>
                  <a:pt x="1839090" y="700246"/>
                  <a:pt x="1836962" y="695990"/>
                  <a:pt x="1832706" y="695990"/>
                </a:cubicBezTo>
                <a:cubicBezTo>
                  <a:pt x="1828449" y="702375"/>
                  <a:pt x="1834834" y="708760"/>
                  <a:pt x="1819936" y="706632"/>
                </a:cubicBezTo>
                <a:cubicBezTo>
                  <a:pt x="1819936" y="710888"/>
                  <a:pt x="1826321" y="710888"/>
                  <a:pt x="1826321" y="715145"/>
                </a:cubicBezTo>
                <a:cubicBezTo>
                  <a:pt x="1819936" y="717274"/>
                  <a:pt x="1819936" y="719402"/>
                  <a:pt x="1828449" y="719402"/>
                </a:cubicBezTo>
                <a:cubicBezTo>
                  <a:pt x="1826321" y="723659"/>
                  <a:pt x="1819936" y="721530"/>
                  <a:pt x="1817808" y="725787"/>
                </a:cubicBezTo>
                <a:cubicBezTo>
                  <a:pt x="1819936" y="740686"/>
                  <a:pt x="1800782" y="740686"/>
                  <a:pt x="1794397" y="747071"/>
                </a:cubicBezTo>
                <a:cubicBezTo>
                  <a:pt x="1798653" y="753457"/>
                  <a:pt x="1800782" y="761970"/>
                  <a:pt x="1809295" y="764099"/>
                </a:cubicBezTo>
                <a:cubicBezTo>
                  <a:pt x="1807166" y="759842"/>
                  <a:pt x="1802910" y="757713"/>
                  <a:pt x="1805038" y="753457"/>
                </a:cubicBezTo>
                <a:cubicBezTo>
                  <a:pt x="1811423" y="753457"/>
                  <a:pt x="1809295" y="759842"/>
                  <a:pt x="1815679" y="757713"/>
                </a:cubicBezTo>
                <a:cubicBezTo>
                  <a:pt x="1826321" y="747071"/>
                  <a:pt x="1834834" y="734301"/>
                  <a:pt x="1851860" y="725787"/>
                </a:cubicBezTo>
                <a:cubicBezTo>
                  <a:pt x="1858245" y="732173"/>
                  <a:pt x="1849732" y="732173"/>
                  <a:pt x="1851860" y="736429"/>
                </a:cubicBezTo>
                <a:cubicBezTo>
                  <a:pt x="1858245" y="740686"/>
                  <a:pt x="1858245" y="736429"/>
                  <a:pt x="1862501" y="740686"/>
                </a:cubicBezTo>
                <a:cubicBezTo>
                  <a:pt x="1860373" y="740686"/>
                  <a:pt x="1858245" y="740686"/>
                  <a:pt x="1856117" y="738558"/>
                </a:cubicBezTo>
                <a:cubicBezTo>
                  <a:pt x="1856117" y="747071"/>
                  <a:pt x="1860373" y="751328"/>
                  <a:pt x="1856117" y="755585"/>
                </a:cubicBezTo>
                <a:cubicBezTo>
                  <a:pt x="1858245" y="749200"/>
                  <a:pt x="1851860" y="751328"/>
                  <a:pt x="1847603" y="744943"/>
                </a:cubicBezTo>
                <a:cubicBezTo>
                  <a:pt x="1849732" y="744943"/>
                  <a:pt x="1856117" y="744943"/>
                  <a:pt x="1853988" y="742815"/>
                </a:cubicBezTo>
                <a:cubicBezTo>
                  <a:pt x="1849732" y="740686"/>
                  <a:pt x="1847603" y="734301"/>
                  <a:pt x="1843347" y="734301"/>
                </a:cubicBezTo>
                <a:cubicBezTo>
                  <a:pt x="1853988" y="742815"/>
                  <a:pt x="1839090" y="738558"/>
                  <a:pt x="1843347" y="747071"/>
                </a:cubicBezTo>
                <a:cubicBezTo>
                  <a:pt x="1849732" y="747071"/>
                  <a:pt x="1849732" y="757713"/>
                  <a:pt x="1849732" y="757713"/>
                </a:cubicBezTo>
                <a:cubicBezTo>
                  <a:pt x="1841219" y="764099"/>
                  <a:pt x="1839090" y="789640"/>
                  <a:pt x="1824193" y="789640"/>
                </a:cubicBezTo>
                <a:cubicBezTo>
                  <a:pt x="1826321" y="791768"/>
                  <a:pt x="1832706" y="789640"/>
                  <a:pt x="1832706" y="796025"/>
                </a:cubicBezTo>
                <a:cubicBezTo>
                  <a:pt x="1817808" y="793896"/>
                  <a:pt x="1819936" y="796025"/>
                  <a:pt x="1813551" y="800282"/>
                </a:cubicBezTo>
                <a:cubicBezTo>
                  <a:pt x="1815679" y="796025"/>
                  <a:pt x="1805038" y="791768"/>
                  <a:pt x="1811423" y="789640"/>
                </a:cubicBezTo>
                <a:cubicBezTo>
                  <a:pt x="1813551" y="791768"/>
                  <a:pt x="1815679" y="793896"/>
                  <a:pt x="1817808" y="793896"/>
                </a:cubicBezTo>
                <a:cubicBezTo>
                  <a:pt x="1815679" y="789640"/>
                  <a:pt x="1817808" y="785383"/>
                  <a:pt x="1811423" y="781126"/>
                </a:cubicBezTo>
                <a:cubicBezTo>
                  <a:pt x="1813551" y="787511"/>
                  <a:pt x="1796525" y="791768"/>
                  <a:pt x="1813551" y="806667"/>
                </a:cubicBezTo>
                <a:cubicBezTo>
                  <a:pt x="1809295" y="806667"/>
                  <a:pt x="1809295" y="813052"/>
                  <a:pt x="1805038" y="815180"/>
                </a:cubicBezTo>
                <a:cubicBezTo>
                  <a:pt x="1800782" y="806667"/>
                  <a:pt x="1805038" y="802410"/>
                  <a:pt x="1796525" y="802410"/>
                </a:cubicBezTo>
                <a:cubicBezTo>
                  <a:pt x="1790140" y="802410"/>
                  <a:pt x="1800782" y="813052"/>
                  <a:pt x="1794397" y="813052"/>
                </a:cubicBezTo>
                <a:cubicBezTo>
                  <a:pt x="1811423" y="821566"/>
                  <a:pt x="1790140" y="827951"/>
                  <a:pt x="1798653" y="834336"/>
                </a:cubicBezTo>
                <a:cubicBezTo>
                  <a:pt x="1792268" y="832208"/>
                  <a:pt x="1796525" y="832208"/>
                  <a:pt x="1792268" y="830079"/>
                </a:cubicBezTo>
                <a:cubicBezTo>
                  <a:pt x="1788012" y="830079"/>
                  <a:pt x="1783755" y="834336"/>
                  <a:pt x="1790140" y="838593"/>
                </a:cubicBezTo>
                <a:cubicBezTo>
                  <a:pt x="1781627" y="836465"/>
                  <a:pt x="1788012" y="842850"/>
                  <a:pt x="1779499" y="838593"/>
                </a:cubicBezTo>
                <a:cubicBezTo>
                  <a:pt x="1777371" y="844978"/>
                  <a:pt x="1777371" y="849235"/>
                  <a:pt x="1785884" y="853492"/>
                </a:cubicBezTo>
                <a:cubicBezTo>
                  <a:pt x="1783755" y="859877"/>
                  <a:pt x="1775242" y="847107"/>
                  <a:pt x="1775242" y="853492"/>
                </a:cubicBezTo>
                <a:cubicBezTo>
                  <a:pt x="1781627" y="855620"/>
                  <a:pt x="1783755" y="859877"/>
                  <a:pt x="1777371" y="864134"/>
                </a:cubicBezTo>
                <a:cubicBezTo>
                  <a:pt x="1773114" y="864134"/>
                  <a:pt x="1773114" y="857749"/>
                  <a:pt x="1768858" y="857749"/>
                </a:cubicBezTo>
                <a:cubicBezTo>
                  <a:pt x="1766729" y="862005"/>
                  <a:pt x="1773114" y="862005"/>
                  <a:pt x="1775242" y="866262"/>
                </a:cubicBezTo>
                <a:cubicBezTo>
                  <a:pt x="1770986" y="864134"/>
                  <a:pt x="1770986" y="866262"/>
                  <a:pt x="1766729" y="866262"/>
                </a:cubicBezTo>
                <a:cubicBezTo>
                  <a:pt x="1760344" y="864134"/>
                  <a:pt x="1770986" y="862005"/>
                  <a:pt x="1762473" y="857749"/>
                </a:cubicBezTo>
                <a:cubicBezTo>
                  <a:pt x="1756088" y="859877"/>
                  <a:pt x="1758216" y="870519"/>
                  <a:pt x="1768858" y="874776"/>
                </a:cubicBezTo>
                <a:cubicBezTo>
                  <a:pt x="1758216" y="870519"/>
                  <a:pt x="1747575" y="872647"/>
                  <a:pt x="1760344" y="881161"/>
                </a:cubicBezTo>
                <a:cubicBezTo>
                  <a:pt x="1758216" y="883289"/>
                  <a:pt x="1756088" y="879033"/>
                  <a:pt x="1749703" y="879033"/>
                </a:cubicBezTo>
                <a:cubicBezTo>
                  <a:pt x="1747575" y="891803"/>
                  <a:pt x="1736933" y="893932"/>
                  <a:pt x="1736933" y="908830"/>
                </a:cubicBezTo>
                <a:cubicBezTo>
                  <a:pt x="1730549" y="910959"/>
                  <a:pt x="1728420" y="906702"/>
                  <a:pt x="1724164" y="904574"/>
                </a:cubicBezTo>
                <a:cubicBezTo>
                  <a:pt x="1724164" y="913087"/>
                  <a:pt x="1732677" y="923729"/>
                  <a:pt x="1719907" y="919472"/>
                </a:cubicBezTo>
                <a:cubicBezTo>
                  <a:pt x="1724164" y="925858"/>
                  <a:pt x="1715651" y="925858"/>
                  <a:pt x="1719907" y="932243"/>
                </a:cubicBezTo>
                <a:cubicBezTo>
                  <a:pt x="1717779" y="930114"/>
                  <a:pt x="1715651" y="930114"/>
                  <a:pt x="1711394" y="930114"/>
                </a:cubicBezTo>
                <a:cubicBezTo>
                  <a:pt x="1715651" y="934371"/>
                  <a:pt x="1715651" y="955655"/>
                  <a:pt x="1702881" y="947142"/>
                </a:cubicBezTo>
                <a:cubicBezTo>
                  <a:pt x="1707138" y="955655"/>
                  <a:pt x="1707138" y="964169"/>
                  <a:pt x="1711394" y="970554"/>
                </a:cubicBezTo>
                <a:cubicBezTo>
                  <a:pt x="1692240" y="966297"/>
                  <a:pt x="1696496" y="993967"/>
                  <a:pt x="1685855" y="981196"/>
                </a:cubicBezTo>
                <a:cubicBezTo>
                  <a:pt x="1679470" y="983325"/>
                  <a:pt x="1692240" y="989710"/>
                  <a:pt x="1681598" y="989710"/>
                </a:cubicBezTo>
                <a:cubicBezTo>
                  <a:pt x="1675214" y="987581"/>
                  <a:pt x="1687983" y="983325"/>
                  <a:pt x="1677342" y="981196"/>
                </a:cubicBezTo>
                <a:cubicBezTo>
                  <a:pt x="1673085" y="983325"/>
                  <a:pt x="1664572" y="991838"/>
                  <a:pt x="1677342" y="998224"/>
                </a:cubicBezTo>
                <a:cubicBezTo>
                  <a:pt x="1677342" y="993967"/>
                  <a:pt x="1681598" y="989710"/>
                  <a:pt x="1685855" y="991838"/>
                </a:cubicBezTo>
                <a:cubicBezTo>
                  <a:pt x="1679470" y="998224"/>
                  <a:pt x="1675214" y="1006737"/>
                  <a:pt x="1664572" y="1006737"/>
                </a:cubicBezTo>
                <a:cubicBezTo>
                  <a:pt x="1664572" y="1010994"/>
                  <a:pt x="1673085" y="1006737"/>
                  <a:pt x="1673085" y="1013122"/>
                </a:cubicBezTo>
                <a:cubicBezTo>
                  <a:pt x="1662444" y="1013122"/>
                  <a:pt x="1668829" y="1017379"/>
                  <a:pt x="1666701" y="1019508"/>
                </a:cubicBezTo>
                <a:cubicBezTo>
                  <a:pt x="1670957" y="1019508"/>
                  <a:pt x="1675214" y="1019508"/>
                  <a:pt x="1679470" y="1021636"/>
                </a:cubicBezTo>
                <a:cubicBezTo>
                  <a:pt x="1677342" y="1017379"/>
                  <a:pt x="1679470" y="1013122"/>
                  <a:pt x="1690112" y="1015251"/>
                </a:cubicBezTo>
                <a:cubicBezTo>
                  <a:pt x="1692240" y="1019508"/>
                  <a:pt x="1681598" y="1017379"/>
                  <a:pt x="1683727" y="1023764"/>
                </a:cubicBezTo>
                <a:cubicBezTo>
                  <a:pt x="1677342" y="1025893"/>
                  <a:pt x="1664572" y="1017379"/>
                  <a:pt x="1666701" y="1025893"/>
                </a:cubicBezTo>
                <a:cubicBezTo>
                  <a:pt x="1668829" y="1030150"/>
                  <a:pt x="1673085" y="1030150"/>
                  <a:pt x="1675214" y="1036535"/>
                </a:cubicBezTo>
                <a:cubicBezTo>
                  <a:pt x="1675214" y="1036535"/>
                  <a:pt x="1673085" y="1036535"/>
                  <a:pt x="1670957" y="1036535"/>
                </a:cubicBezTo>
                <a:cubicBezTo>
                  <a:pt x="1670957" y="1036535"/>
                  <a:pt x="1673085" y="1038663"/>
                  <a:pt x="1670957" y="1038663"/>
                </a:cubicBezTo>
                <a:cubicBezTo>
                  <a:pt x="1668829" y="1032278"/>
                  <a:pt x="1664572" y="1025893"/>
                  <a:pt x="1660316" y="1025893"/>
                </a:cubicBezTo>
                <a:cubicBezTo>
                  <a:pt x="1658188" y="1032278"/>
                  <a:pt x="1653931" y="1023764"/>
                  <a:pt x="1649674" y="1021636"/>
                </a:cubicBezTo>
                <a:cubicBezTo>
                  <a:pt x="1643290" y="1023764"/>
                  <a:pt x="1651803" y="1028021"/>
                  <a:pt x="1651803" y="1034406"/>
                </a:cubicBezTo>
                <a:cubicBezTo>
                  <a:pt x="1643290" y="1036535"/>
                  <a:pt x="1634777" y="1047177"/>
                  <a:pt x="1647546" y="1055691"/>
                </a:cubicBezTo>
                <a:cubicBezTo>
                  <a:pt x="1639033" y="1055691"/>
                  <a:pt x="1639033" y="1045049"/>
                  <a:pt x="1630520" y="1045049"/>
                </a:cubicBezTo>
                <a:cubicBezTo>
                  <a:pt x="1634777" y="1049305"/>
                  <a:pt x="1636905" y="1055691"/>
                  <a:pt x="1641161" y="1059947"/>
                </a:cubicBezTo>
                <a:cubicBezTo>
                  <a:pt x="1634777" y="1059947"/>
                  <a:pt x="1632648" y="1064204"/>
                  <a:pt x="1634777" y="1070589"/>
                </a:cubicBezTo>
                <a:cubicBezTo>
                  <a:pt x="1628392" y="1070589"/>
                  <a:pt x="1628392" y="1059947"/>
                  <a:pt x="1619879" y="1064204"/>
                </a:cubicBezTo>
                <a:cubicBezTo>
                  <a:pt x="1622007" y="1068461"/>
                  <a:pt x="1624135" y="1070589"/>
                  <a:pt x="1624135" y="1074846"/>
                </a:cubicBezTo>
                <a:cubicBezTo>
                  <a:pt x="1615622" y="1068461"/>
                  <a:pt x="1615622" y="1076975"/>
                  <a:pt x="1607109" y="1079103"/>
                </a:cubicBezTo>
                <a:cubicBezTo>
                  <a:pt x="1609237" y="1081231"/>
                  <a:pt x="1611366" y="1081231"/>
                  <a:pt x="1613494" y="1083360"/>
                </a:cubicBezTo>
                <a:cubicBezTo>
                  <a:pt x="1604981" y="1085488"/>
                  <a:pt x="1598596" y="1094002"/>
                  <a:pt x="1609237" y="1104644"/>
                </a:cubicBezTo>
                <a:cubicBezTo>
                  <a:pt x="1600724" y="1100387"/>
                  <a:pt x="1596468" y="1108901"/>
                  <a:pt x="1602853" y="1113158"/>
                </a:cubicBezTo>
                <a:cubicBezTo>
                  <a:pt x="1585826" y="1108901"/>
                  <a:pt x="1596468" y="1123800"/>
                  <a:pt x="1587955" y="1123800"/>
                </a:cubicBezTo>
                <a:cubicBezTo>
                  <a:pt x="1594339" y="1130185"/>
                  <a:pt x="1587955" y="1125928"/>
                  <a:pt x="1587955" y="1130185"/>
                </a:cubicBezTo>
                <a:cubicBezTo>
                  <a:pt x="1590083" y="1130185"/>
                  <a:pt x="1592211" y="1132313"/>
                  <a:pt x="1594339" y="1132313"/>
                </a:cubicBezTo>
                <a:cubicBezTo>
                  <a:pt x="1594339" y="1136570"/>
                  <a:pt x="1598596" y="1142955"/>
                  <a:pt x="1592211" y="1142955"/>
                </a:cubicBezTo>
                <a:cubicBezTo>
                  <a:pt x="1590083" y="1138698"/>
                  <a:pt x="1596468" y="1134442"/>
                  <a:pt x="1585826" y="1132313"/>
                </a:cubicBezTo>
                <a:cubicBezTo>
                  <a:pt x="1585826" y="1140827"/>
                  <a:pt x="1566672" y="1138698"/>
                  <a:pt x="1564544" y="1147212"/>
                </a:cubicBezTo>
                <a:cubicBezTo>
                  <a:pt x="1564544" y="1151469"/>
                  <a:pt x="1568800" y="1155726"/>
                  <a:pt x="1575185" y="1157854"/>
                </a:cubicBezTo>
                <a:cubicBezTo>
                  <a:pt x="1585826" y="1155726"/>
                  <a:pt x="1566672" y="1147212"/>
                  <a:pt x="1575185" y="1145084"/>
                </a:cubicBezTo>
                <a:cubicBezTo>
                  <a:pt x="1577313" y="1153597"/>
                  <a:pt x="1585826" y="1153597"/>
                  <a:pt x="1592211" y="1157854"/>
                </a:cubicBezTo>
                <a:cubicBezTo>
                  <a:pt x="1581570" y="1153597"/>
                  <a:pt x="1579442" y="1159982"/>
                  <a:pt x="1575185" y="1162111"/>
                </a:cubicBezTo>
                <a:cubicBezTo>
                  <a:pt x="1570929" y="1157854"/>
                  <a:pt x="1566672" y="1153597"/>
                  <a:pt x="1560287" y="1153597"/>
                </a:cubicBezTo>
                <a:cubicBezTo>
                  <a:pt x="1560287" y="1155726"/>
                  <a:pt x="1570929" y="1162111"/>
                  <a:pt x="1564544" y="1162111"/>
                </a:cubicBezTo>
                <a:cubicBezTo>
                  <a:pt x="1562415" y="1159982"/>
                  <a:pt x="1560287" y="1157854"/>
                  <a:pt x="1558159" y="1155726"/>
                </a:cubicBezTo>
                <a:cubicBezTo>
                  <a:pt x="1556031" y="1159982"/>
                  <a:pt x="1556031" y="1166368"/>
                  <a:pt x="1553902" y="1170625"/>
                </a:cubicBezTo>
                <a:cubicBezTo>
                  <a:pt x="1541133" y="1166368"/>
                  <a:pt x="1543261" y="1183395"/>
                  <a:pt x="1532620" y="1187652"/>
                </a:cubicBezTo>
                <a:cubicBezTo>
                  <a:pt x="1536876" y="1187652"/>
                  <a:pt x="1536876" y="1191909"/>
                  <a:pt x="1541133" y="1191909"/>
                </a:cubicBezTo>
                <a:cubicBezTo>
                  <a:pt x="1536876" y="1194037"/>
                  <a:pt x="1532620" y="1194037"/>
                  <a:pt x="1536876" y="1200422"/>
                </a:cubicBezTo>
                <a:cubicBezTo>
                  <a:pt x="1521978" y="1194037"/>
                  <a:pt x="1530491" y="1206808"/>
                  <a:pt x="1528363" y="1213193"/>
                </a:cubicBezTo>
                <a:cubicBezTo>
                  <a:pt x="1521978" y="1206808"/>
                  <a:pt x="1521978" y="1215321"/>
                  <a:pt x="1517722" y="1211064"/>
                </a:cubicBezTo>
                <a:cubicBezTo>
                  <a:pt x="1513465" y="1204679"/>
                  <a:pt x="1513465" y="1202551"/>
                  <a:pt x="1517722" y="1200422"/>
                </a:cubicBezTo>
                <a:cubicBezTo>
                  <a:pt x="1502824" y="1194037"/>
                  <a:pt x="1500696" y="1204679"/>
                  <a:pt x="1502824" y="1213193"/>
                </a:cubicBezTo>
                <a:cubicBezTo>
                  <a:pt x="1507080" y="1213193"/>
                  <a:pt x="1504952" y="1206808"/>
                  <a:pt x="1513465" y="1208936"/>
                </a:cubicBezTo>
                <a:cubicBezTo>
                  <a:pt x="1511337" y="1219578"/>
                  <a:pt x="1502824" y="1225963"/>
                  <a:pt x="1504952" y="1238734"/>
                </a:cubicBezTo>
                <a:cubicBezTo>
                  <a:pt x="1504952" y="1240862"/>
                  <a:pt x="1509209" y="1240862"/>
                  <a:pt x="1511337" y="1240862"/>
                </a:cubicBezTo>
                <a:cubicBezTo>
                  <a:pt x="1511337" y="1240862"/>
                  <a:pt x="1511337" y="1240862"/>
                  <a:pt x="1515594" y="1249376"/>
                </a:cubicBezTo>
                <a:cubicBezTo>
                  <a:pt x="1509209" y="1249376"/>
                  <a:pt x="1507080" y="1242990"/>
                  <a:pt x="1500696" y="1242990"/>
                </a:cubicBezTo>
                <a:cubicBezTo>
                  <a:pt x="1490054" y="1245119"/>
                  <a:pt x="1504952" y="1253633"/>
                  <a:pt x="1492183" y="1253633"/>
                </a:cubicBezTo>
                <a:cubicBezTo>
                  <a:pt x="1498567" y="1260018"/>
                  <a:pt x="1507080" y="1255761"/>
                  <a:pt x="1507080" y="1251504"/>
                </a:cubicBezTo>
                <a:cubicBezTo>
                  <a:pt x="1513465" y="1260018"/>
                  <a:pt x="1496439" y="1257889"/>
                  <a:pt x="1507080" y="1264275"/>
                </a:cubicBezTo>
                <a:cubicBezTo>
                  <a:pt x="1496439" y="1264275"/>
                  <a:pt x="1494311" y="1253633"/>
                  <a:pt x="1481541" y="1253633"/>
                </a:cubicBezTo>
                <a:cubicBezTo>
                  <a:pt x="1483669" y="1262146"/>
                  <a:pt x="1468772" y="1272788"/>
                  <a:pt x="1490054" y="1283430"/>
                </a:cubicBezTo>
                <a:cubicBezTo>
                  <a:pt x="1487926" y="1274916"/>
                  <a:pt x="1490054" y="1270660"/>
                  <a:pt x="1492183" y="1266403"/>
                </a:cubicBezTo>
                <a:cubicBezTo>
                  <a:pt x="1498567" y="1272788"/>
                  <a:pt x="1487926" y="1272788"/>
                  <a:pt x="1498567" y="1277045"/>
                </a:cubicBezTo>
                <a:cubicBezTo>
                  <a:pt x="1493247" y="1278109"/>
                  <a:pt x="1491118" y="1282898"/>
                  <a:pt x="1489256" y="1287421"/>
                </a:cubicBezTo>
                <a:lnTo>
                  <a:pt x="1483401" y="1294084"/>
                </a:lnTo>
                <a:lnTo>
                  <a:pt x="1477551" y="1294338"/>
                </a:lnTo>
                <a:cubicBezTo>
                  <a:pt x="1476221" y="1294604"/>
                  <a:pt x="1475156" y="1294072"/>
                  <a:pt x="1473028" y="1289815"/>
                </a:cubicBezTo>
                <a:cubicBezTo>
                  <a:pt x="1470900" y="1283430"/>
                  <a:pt x="1481541" y="1296201"/>
                  <a:pt x="1479413" y="1289815"/>
                </a:cubicBezTo>
                <a:cubicBezTo>
                  <a:pt x="1477285" y="1279173"/>
                  <a:pt x="1475156" y="1287687"/>
                  <a:pt x="1470900" y="1283430"/>
                </a:cubicBezTo>
                <a:cubicBezTo>
                  <a:pt x="1477285" y="1279173"/>
                  <a:pt x="1464515" y="1274916"/>
                  <a:pt x="1470900" y="1268531"/>
                </a:cubicBezTo>
                <a:cubicBezTo>
                  <a:pt x="1462387" y="1268531"/>
                  <a:pt x="1464515" y="1272788"/>
                  <a:pt x="1462387" y="1274916"/>
                </a:cubicBezTo>
                <a:cubicBezTo>
                  <a:pt x="1464515" y="1279173"/>
                  <a:pt x="1470900" y="1285559"/>
                  <a:pt x="1464515" y="1285559"/>
                </a:cubicBezTo>
                <a:cubicBezTo>
                  <a:pt x="1460259" y="1283430"/>
                  <a:pt x="1460259" y="1279173"/>
                  <a:pt x="1453874" y="1279173"/>
                </a:cubicBezTo>
                <a:cubicBezTo>
                  <a:pt x="1453874" y="1283430"/>
                  <a:pt x="1451745" y="1285559"/>
                  <a:pt x="1460259" y="1289815"/>
                </a:cubicBezTo>
                <a:cubicBezTo>
                  <a:pt x="1460259" y="1283430"/>
                  <a:pt x="1470900" y="1294072"/>
                  <a:pt x="1470900" y="1287687"/>
                </a:cubicBezTo>
                <a:cubicBezTo>
                  <a:pt x="1477285" y="1296201"/>
                  <a:pt x="1466643" y="1294072"/>
                  <a:pt x="1462387" y="1296201"/>
                </a:cubicBezTo>
                <a:cubicBezTo>
                  <a:pt x="1464515" y="1300458"/>
                  <a:pt x="1466643" y="1304714"/>
                  <a:pt x="1468772" y="1304714"/>
                </a:cubicBezTo>
                <a:cubicBezTo>
                  <a:pt x="1468772" y="1300458"/>
                  <a:pt x="1473028" y="1298329"/>
                  <a:pt x="1475156" y="1298329"/>
                </a:cubicBezTo>
                <a:cubicBezTo>
                  <a:pt x="1483669" y="1304714"/>
                  <a:pt x="1475156" y="1300458"/>
                  <a:pt x="1479413" y="1308971"/>
                </a:cubicBezTo>
                <a:cubicBezTo>
                  <a:pt x="1483669" y="1306843"/>
                  <a:pt x="1483669" y="1300458"/>
                  <a:pt x="1490054" y="1296201"/>
                </a:cubicBezTo>
                <a:cubicBezTo>
                  <a:pt x="1490054" y="1298329"/>
                  <a:pt x="1492183" y="1302586"/>
                  <a:pt x="1494311" y="1302586"/>
                </a:cubicBezTo>
                <a:cubicBezTo>
                  <a:pt x="1496439" y="1298329"/>
                  <a:pt x="1496439" y="1296201"/>
                  <a:pt x="1490054" y="1294072"/>
                </a:cubicBezTo>
                <a:cubicBezTo>
                  <a:pt x="1496439" y="1289815"/>
                  <a:pt x="1500696" y="1287687"/>
                  <a:pt x="1498567" y="1281302"/>
                </a:cubicBezTo>
                <a:cubicBezTo>
                  <a:pt x="1502824" y="1287687"/>
                  <a:pt x="1504952" y="1281302"/>
                  <a:pt x="1500696" y="1279173"/>
                </a:cubicBezTo>
                <a:cubicBezTo>
                  <a:pt x="1504952" y="1279173"/>
                  <a:pt x="1507080" y="1279173"/>
                  <a:pt x="1509209" y="1281302"/>
                </a:cubicBezTo>
                <a:cubicBezTo>
                  <a:pt x="1509209" y="1279173"/>
                  <a:pt x="1509209" y="1274916"/>
                  <a:pt x="1507080" y="1270660"/>
                </a:cubicBezTo>
                <a:cubicBezTo>
                  <a:pt x="1519850" y="1274916"/>
                  <a:pt x="1517722" y="1266403"/>
                  <a:pt x="1517722" y="1260018"/>
                </a:cubicBezTo>
                <a:cubicBezTo>
                  <a:pt x="1519850" y="1264275"/>
                  <a:pt x="1524107" y="1262146"/>
                  <a:pt x="1526235" y="1264275"/>
                </a:cubicBezTo>
                <a:cubicBezTo>
                  <a:pt x="1521978" y="1249376"/>
                  <a:pt x="1547518" y="1251504"/>
                  <a:pt x="1534748" y="1238734"/>
                </a:cubicBezTo>
                <a:cubicBezTo>
                  <a:pt x="1545389" y="1240862"/>
                  <a:pt x="1539004" y="1232348"/>
                  <a:pt x="1539004" y="1230220"/>
                </a:cubicBezTo>
                <a:cubicBezTo>
                  <a:pt x="1545389" y="1228092"/>
                  <a:pt x="1547518" y="1232348"/>
                  <a:pt x="1553902" y="1232348"/>
                </a:cubicBezTo>
                <a:cubicBezTo>
                  <a:pt x="1543261" y="1221706"/>
                  <a:pt x="1566672" y="1221706"/>
                  <a:pt x="1566672" y="1215321"/>
                </a:cubicBezTo>
                <a:cubicBezTo>
                  <a:pt x="1564544" y="1213193"/>
                  <a:pt x="1562415" y="1211064"/>
                  <a:pt x="1560287" y="1208936"/>
                </a:cubicBezTo>
                <a:cubicBezTo>
                  <a:pt x="1564544" y="1206808"/>
                  <a:pt x="1566672" y="1204679"/>
                  <a:pt x="1570929" y="1200422"/>
                </a:cubicBezTo>
                <a:cubicBezTo>
                  <a:pt x="1575185" y="1202551"/>
                  <a:pt x="1570929" y="1206808"/>
                  <a:pt x="1579442" y="1208936"/>
                </a:cubicBezTo>
                <a:cubicBezTo>
                  <a:pt x="1564544" y="1187652"/>
                  <a:pt x="1587955" y="1183395"/>
                  <a:pt x="1594339" y="1177010"/>
                </a:cubicBezTo>
                <a:cubicBezTo>
                  <a:pt x="1590083" y="1174881"/>
                  <a:pt x="1585826" y="1172753"/>
                  <a:pt x="1583698" y="1168496"/>
                </a:cubicBezTo>
                <a:cubicBezTo>
                  <a:pt x="1590083" y="1168496"/>
                  <a:pt x="1587955" y="1162111"/>
                  <a:pt x="1592211" y="1159982"/>
                </a:cubicBezTo>
                <a:cubicBezTo>
                  <a:pt x="1594339" y="1164239"/>
                  <a:pt x="1596468" y="1168496"/>
                  <a:pt x="1600724" y="1170625"/>
                </a:cubicBezTo>
                <a:cubicBezTo>
                  <a:pt x="1617750" y="1157854"/>
                  <a:pt x="1617750" y="1130185"/>
                  <a:pt x="1641161" y="1125928"/>
                </a:cubicBezTo>
                <a:cubicBezTo>
                  <a:pt x="1639033" y="1128056"/>
                  <a:pt x="1634777" y="1128056"/>
                  <a:pt x="1639033" y="1132313"/>
                </a:cubicBezTo>
                <a:cubicBezTo>
                  <a:pt x="1643290" y="1132313"/>
                  <a:pt x="1645418" y="1136570"/>
                  <a:pt x="1649674" y="1134442"/>
                </a:cubicBezTo>
                <a:cubicBezTo>
                  <a:pt x="1641161" y="1123800"/>
                  <a:pt x="1656059" y="1130185"/>
                  <a:pt x="1658188" y="1128056"/>
                </a:cubicBezTo>
                <a:cubicBezTo>
                  <a:pt x="1656059" y="1121671"/>
                  <a:pt x="1651803" y="1121671"/>
                  <a:pt x="1649674" y="1115286"/>
                </a:cubicBezTo>
                <a:cubicBezTo>
                  <a:pt x="1660316" y="1119543"/>
                  <a:pt x="1660316" y="1115286"/>
                  <a:pt x="1664572" y="1115286"/>
                </a:cubicBezTo>
                <a:cubicBezTo>
                  <a:pt x="1662444" y="1111029"/>
                  <a:pt x="1660316" y="1111029"/>
                  <a:pt x="1658188" y="1108901"/>
                </a:cubicBezTo>
                <a:cubicBezTo>
                  <a:pt x="1662444" y="1108901"/>
                  <a:pt x="1660316" y="1094002"/>
                  <a:pt x="1666701" y="1098259"/>
                </a:cubicBezTo>
                <a:cubicBezTo>
                  <a:pt x="1666701" y="1102515"/>
                  <a:pt x="1660316" y="1102515"/>
                  <a:pt x="1664572" y="1108901"/>
                </a:cubicBezTo>
                <a:cubicBezTo>
                  <a:pt x="1673085" y="1102515"/>
                  <a:pt x="1673085" y="1108901"/>
                  <a:pt x="1683727" y="1113158"/>
                </a:cubicBezTo>
                <a:cubicBezTo>
                  <a:pt x="1683727" y="1106772"/>
                  <a:pt x="1679470" y="1104644"/>
                  <a:pt x="1675214" y="1102515"/>
                </a:cubicBezTo>
                <a:cubicBezTo>
                  <a:pt x="1675214" y="1096130"/>
                  <a:pt x="1685855" y="1091874"/>
                  <a:pt x="1692240" y="1085488"/>
                </a:cubicBezTo>
                <a:cubicBezTo>
                  <a:pt x="1685855" y="1081231"/>
                  <a:pt x="1687983" y="1076975"/>
                  <a:pt x="1685855" y="1070589"/>
                </a:cubicBezTo>
                <a:cubicBezTo>
                  <a:pt x="1692240" y="1068461"/>
                  <a:pt x="1692240" y="1076975"/>
                  <a:pt x="1698625" y="1076975"/>
                </a:cubicBezTo>
                <a:cubicBezTo>
                  <a:pt x="1692240" y="1068461"/>
                  <a:pt x="1694368" y="1064204"/>
                  <a:pt x="1694368" y="1057819"/>
                </a:cubicBezTo>
                <a:cubicBezTo>
                  <a:pt x="1690112" y="1057819"/>
                  <a:pt x="1690112" y="1059947"/>
                  <a:pt x="1687983" y="1057819"/>
                </a:cubicBezTo>
                <a:cubicBezTo>
                  <a:pt x="1694368" y="1057819"/>
                  <a:pt x="1687983" y="1051434"/>
                  <a:pt x="1683727" y="1049305"/>
                </a:cubicBezTo>
                <a:cubicBezTo>
                  <a:pt x="1690112" y="1049305"/>
                  <a:pt x="1685855" y="1040792"/>
                  <a:pt x="1692240" y="1042920"/>
                </a:cubicBezTo>
                <a:cubicBezTo>
                  <a:pt x="1698625" y="1049305"/>
                  <a:pt x="1692240" y="1047177"/>
                  <a:pt x="1692240" y="1049305"/>
                </a:cubicBezTo>
                <a:cubicBezTo>
                  <a:pt x="1698625" y="1049305"/>
                  <a:pt x="1696496" y="1053562"/>
                  <a:pt x="1696496" y="1055691"/>
                </a:cubicBezTo>
                <a:cubicBezTo>
                  <a:pt x="1700753" y="1051434"/>
                  <a:pt x="1705009" y="1049305"/>
                  <a:pt x="1709266" y="1051434"/>
                </a:cubicBezTo>
                <a:cubicBezTo>
                  <a:pt x="1707138" y="1051434"/>
                  <a:pt x="1709266" y="1057819"/>
                  <a:pt x="1713523" y="1057819"/>
                </a:cubicBezTo>
                <a:cubicBezTo>
                  <a:pt x="1722036" y="1055691"/>
                  <a:pt x="1713523" y="1040792"/>
                  <a:pt x="1717779" y="1034406"/>
                </a:cubicBezTo>
                <a:cubicBezTo>
                  <a:pt x="1719907" y="1038663"/>
                  <a:pt x="1722036" y="1045049"/>
                  <a:pt x="1728420" y="1045049"/>
                </a:cubicBezTo>
                <a:cubicBezTo>
                  <a:pt x="1728420" y="1045049"/>
                  <a:pt x="1728420" y="1045049"/>
                  <a:pt x="1728420" y="1042920"/>
                </a:cubicBezTo>
                <a:cubicBezTo>
                  <a:pt x="1725228" y="1039728"/>
                  <a:pt x="1722036" y="1034406"/>
                  <a:pt x="1721238" y="1030416"/>
                </a:cubicBezTo>
                <a:lnTo>
                  <a:pt x="1725297" y="1027859"/>
                </a:lnTo>
                <a:lnTo>
                  <a:pt x="1728420" y="1030150"/>
                </a:lnTo>
                <a:cubicBezTo>
                  <a:pt x="1730549" y="1025893"/>
                  <a:pt x="1734805" y="1023764"/>
                  <a:pt x="1734805" y="1017379"/>
                </a:cubicBezTo>
                <a:cubicBezTo>
                  <a:pt x="1741190" y="1015251"/>
                  <a:pt x="1743318" y="1017379"/>
                  <a:pt x="1747575" y="1019508"/>
                </a:cubicBezTo>
                <a:cubicBezTo>
                  <a:pt x="1747575" y="1013122"/>
                  <a:pt x="1745447" y="1015251"/>
                  <a:pt x="1741190" y="1008866"/>
                </a:cubicBezTo>
                <a:cubicBezTo>
                  <a:pt x="1745447" y="1008866"/>
                  <a:pt x="1745447" y="1006737"/>
                  <a:pt x="1749703" y="1006737"/>
                </a:cubicBezTo>
                <a:cubicBezTo>
                  <a:pt x="1751831" y="1006737"/>
                  <a:pt x="1753960" y="1010994"/>
                  <a:pt x="1756088" y="1010994"/>
                </a:cubicBezTo>
                <a:cubicBezTo>
                  <a:pt x="1768858" y="1004609"/>
                  <a:pt x="1762473" y="991838"/>
                  <a:pt x="1766729" y="981196"/>
                </a:cubicBezTo>
                <a:cubicBezTo>
                  <a:pt x="1770986" y="985453"/>
                  <a:pt x="1775242" y="989710"/>
                  <a:pt x="1779499" y="991838"/>
                </a:cubicBezTo>
                <a:cubicBezTo>
                  <a:pt x="1779499" y="987581"/>
                  <a:pt x="1785884" y="987581"/>
                  <a:pt x="1781627" y="981196"/>
                </a:cubicBezTo>
                <a:cubicBezTo>
                  <a:pt x="1775242" y="981196"/>
                  <a:pt x="1781627" y="991838"/>
                  <a:pt x="1773114" y="983325"/>
                </a:cubicBezTo>
                <a:cubicBezTo>
                  <a:pt x="1773114" y="979068"/>
                  <a:pt x="1781627" y="976939"/>
                  <a:pt x="1790140" y="976939"/>
                </a:cubicBezTo>
                <a:cubicBezTo>
                  <a:pt x="1785884" y="968426"/>
                  <a:pt x="1783755" y="976939"/>
                  <a:pt x="1777371" y="970554"/>
                </a:cubicBezTo>
                <a:cubicBezTo>
                  <a:pt x="1792268" y="966297"/>
                  <a:pt x="1790140" y="949270"/>
                  <a:pt x="1792268" y="940757"/>
                </a:cubicBezTo>
                <a:cubicBezTo>
                  <a:pt x="1796525" y="945013"/>
                  <a:pt x="1790140" y="942885"/>
                  <a:pt x="1792268" y="947142"/>
                </a:cubicBezTo>
                <a:cubicBezTo>
                  <a:pt x="1798653" y="947142"/>
                  <a:pt x="1798653" y="953527"/>
                  <a:pt x="1805038" y="951398"/>
                </a:cubicBezTo>
                <a:cubicBezTo>
                  <a:pt x="1796525" y="930114"/>
                  <a:pt x="1819936" y="932243"/>
                  <a:pt x="1824193" y="919472"/>
                </a:cubicBezTo>
                <a:cubicBezTo>
                  <a:pt x="1824193" y="923729"/>
                  <a:pt x="1828449" y="925858"/>
                  <a:pt x="1832706" y="923729"/>
                </a:cubicBezTo>
                <a:cubicBezTo>
                  <a:pt x="1828449" y="917344"/>
                  <a:pt x="1826321" y="910959"/>
                  <a:pt x="1828449" y="908830"/>
                </a:cubicBezTo>
                <a:cubicBezTo>
                  <a:pt x="1830577" y="910959"/>
                  <a:pt x="1832706" y="910959"/>
                  <a:pt x="1834834" y="913087"/>
                </a:cubicBezTo>
                <a:cubicBezTo>
                  <a:pt x="1834834" y="900317"/>
                  <a:pt x="1849732" y="898188"/>
                  <a:pt x="1845475" y="885418"/>
                </a:cubicBezTo>
                <a:cubicBezTo>
                  <a:pt x="1847603" y="887546"/>
                  <a:pt x="1849732" y="889675"/>
                  <a:pt x="1851860" y="889675"/>
                </a:cubicBezTo>
                <a:cubicBezTo>
                  <a:pt x="1858245" y="874776"/>
                  <a:pt x="1860373" y="879033"/>
                  <a:pt x="1873143" y="872647"/>
                </a:cubicBezTo>
                <a:cubicBezTo>
                  <a:pt x="1873143" y="876904"/>
                  <a:pt x="1877399" y="879033"/>
                  <a:pt x="1879528" y="879033"/>
                </a:cubicBezTo>
                <a:cubicBezTo>
                  <a:pt x="1875271" y="870519"/>
                  <a:pt x="1888041" y="879033"/>
                  <a:pt x="1885912" y="872647"/>
                </a:cubicBezTo>
                <a:cubicBezTo>
                  <a:pt x="1883784" y="868391"/>
                  <a:pt x="1881656" y="866262"/>
                  <a:pt x="1879528" y="864134"/>
                </a:cubicBezTo>
                <a:cubicBezTo>
                  <a:pt x="1881656" y="864134"/>
                  <a:pt x="1885912" y="862005"/>
                  <a:pt x="1885912" y="859877"/>
                </a:cubicBezTo>
                <a:cubicBezTo>
                  <a:pt x="1883784" y="857749"/>
                  <a:pt x="1879528" y="859877"/>
                  <a:pt x="1877399" y="855620"/>
                </a:cubicBezTo>
                <a:cubicBezTo>
                  <a:pt x="1885912" y="853492"/>
                  <a:pt x="1885912" y="857749"/>
                  <a:pt x="1890169" y="849235"/>
                </a:cubicBezTo>
                <a:cubicBezTo>
                  <a:pt x="1885912" y="849235"/>
                  <a:pt x="1881656" y="851363"/>
                  <a:pt x="1879528" y="847107"/>
                </a:cubicBezTo>
                <a:cubicBezTo>
                  <a:pt x="1896554" y="847107"/>
                  <a:pt x="1900810" y="827951"/>
                  <a:pt x="1913580" y="842850"/>
                </a:cubicBezTo>
                <a:cubicBezTo>
                  <a:pt x="1919965" y="840721"/>
                  <a:pt x="1915708" y="832208"/>
                  <a:pt x="1922093" y="827951"/>
                </a:cubicBezTo>
                <a:cubicBezTo>
                  <a:pt x="1922093" y="830079"/>
                  <a:pt x="1924221" y="834336"/>
                  <a:pt x="1926349" y="834336"/>
                </a:cubicBezTo>
                <a:cubicBezTo>
                  <a:pt x="1926349" y="832208"/>
                  <a:pt x="1928478" y="830079"/>
                  <a:pt x="1930606" y="830079"/>
                </a:cubicBezTo>
                <a:cubicBezTo>
                  <a:pt x="1930606" y="830079"/>
                  <a:pt x="1930606" y="830079"/>
                  <a:pt x="1930606" y="823694"/>
                </a:cubicBezTo>
                <a:cubicBezTo>
                  <a:pt x="1926349" y="819437"/>
                  <a:pt x="1922093" y="817309"/>
                  <a:pt x="1917836" y="815180"/>
                </a:cubicBezTo>
                <a:cubicBezTo>
                  <a:pt x="1922093" y="817309"/>
                  <a:pt x="1926349" y="817309"/>
                  <a:pt x="1930606" y="815180"/>
                </a:cubicBezTo>
                <a:cubicBezTo>
                  <a:pt x="1930606" y="815180"/>
                  <a:pt x="1930606" y="815180"/>
                  <a:pt x="1930606" y="804538"/>
                </a:cubicBezTo>
                <a:cubicBezTo>
                  <a:pt x="1958273" y="785383"/>
                  <a:pt x="1977428" y="757713"/>
                  <a:pt x="2002967" y="736429"/>
                </a:cubicBezTo>
                <a:cubicBezTo>
                  <a:pt x="2007224" y="742815"/>
                  <a:pt x="1996582" y="740686"/>
                  <a:pt x="1998711" y="744943"/>
                </a:cubicBezTo>
                <a:cubicBezTo>
                  <a:pt x="1998711" y="744943"/>
                  <a:pt x="1998711" y="744943"/>
                  <a:pt x="2005095" y="744943"/>
                </a:cubicBezTo>
                <a:cubicBezTo>
                  <a:pt x="2005095" y="744943"/>
                  <a:pt x="2005095" y="742815"/>
                  <a:pt x="2002967" y="742815"/>
                </a:cubicBezTo>
                <a:cubicBezTo>
                  <a:pt x="2009352" y="740686"/>
                  <a:pt x="2009352" y="742815"/>
                  <a:pt x="2011480" y="744943"/>
                </a:cubicBezTo>
                <a:cubicBezTo>
                  <a:pt x="2011480" y="744943"/>
                  <a:pt x="2011480" y="744943"/>
                  <a:pt x="2015737" y="744943"/>
                </a:cubicBezTo>
                <a:cubicBezTo>
                  <a:pt x="2017865" y="744943"/>
                  <a:pt x="2019993" y="742815"/>
                  <a:pt x="2019993" y="740686"/>
                </a:cubicBezTo>
                <a:cubicBezTo>
                  <a:pt x="2017865" y="738558"/>
                  <a:pt x="2015737" y="736429"/>
                  <a:pt x="2013608" y="736429"/>
                </a:cubicBezTo>
                <a:cubicBezTo>
                  <a:pt x="2005095" y="736429"/>
                  <a:pt x="1998711" y="732173"/>
                  <a:pt x="1992326" y="730044"/>
                </a:cubicBezTo>
                <a:cubicBezTo>
                  <a:pt x="1996582" y="730044"/>
                  <a:pt x="1992326" y="723659"/>
                  <a:pt x="2000839" y="725787"/>
                </a:cubicBezTo>
                <a:cubicBezTo>
                  <a:pt x="2002967" y="730044"/>
                  <a:pt x="2002967" y="734301"/>
                  <a:pt x="2007224" y="734301"/>
                </a:cubicBezTo>
                <a:cubicBezTo>
                  <a:pt x="2009352" y="723659"/>
                  <a:pt x="2028506" y="727916"/>
                  <a:pt x="2024250" y="715145"/>
                </a:cubicBezTo>
                <a:cubicBezTo>
                  <a:pt x="2030635" y="717274"/>
                  <a:pt x="2030635" y="717274"/>
                  <a:pt x="2026378" y="710888"/>
                </a:cubicBezTo>
                <a:cubicBezTo>
                  <a:pt x="2032763" y="713017"/>
                  <a:pt x="2032763" y="710888"/>
                  <a:pt x="2037019" y="708760"/>
                </a:cubicBezTo>
                <a:cubicBezTo>
                  <a:pt x="2039148" y="715145"/>
                  <a:pt x="2032763" y="715145"/>
                  <a:pt x="2034891" y="721530"/>
                </a:cubicBezTo>
                <a:cubicBezTo>
                  <a:pt x="2049789" y="723659"/>
                  <a:pt x="2043404" y="710888"/>
                  <a:pt x="2049789" y="706632"/>
                </a:cubicBezTo>
                <a:cubicBezTo>
                  <a:pt x="2058302" y="713017"/>
                  <a:pt x="2058302" y="704503"/>
                  <a:pt x="2062559" y="704503"/>
                </a:cubicBezTo>
                <a:cubicBezTo>
                  <a:pt x="2068943" y="708760"/>
                  <a:pt x="2068943" y="717274"/>
                  <a:pt x="2077457" y="719402"/>
                </a:cubicBezTo>
                <a:cubicBezTo>
                  <a:pt x="2071072" y="710888"/>
                  <a:pt x="2079585" y="710888"/>
                  <a:pt x="2079585" y="706632"/>
                </a:cubicBezTo>
                <a:cubicBezTo>
                  <a:pt x="2075328" y="698118"/>
                  <a:pt x="2077457" y="700246"/>
                  <a:pt x="2071072" y="693861"/>
                </a:cubicBezTo>
                <a:cubicBezTo>
                  <a:pt x="2079585" y="695990"/>
                  <a:pt x="2077457" y="695990"/>
                  <a:pt x="2088098" y="695990"/>
                </a:cubicBezTo>
                <a:cubicBezTo>
                  <a:pt x="2090226" y="700246"/>
                  <a:pt x="2092354" y="700246"/>
                  <a:pt x="2098739" y="706632"/>
                </a:cubicBezTo>
                <a:cubicBezTo>
                  <a:pt x="2098739" y="710888"/>
                  <a:pt x="2090226" y="708760"/>
                  <a:pt x="2096611" y="717274"/>
                </a:cubicBezTo>
                <a:cubicBezTo>
                  <a:pt x="2079585" y="717274"/>
                  <a:pt x="2081713" y="730044"/>
                  <a:pt x="2068943" y="734301"/>
                </a:cubicBezTo>
                <a:cubicBezTo>
                  <a:pt x="2073200" y="740686"/>
                  <a:pt x="2073200" y="742815"/>
                  <a:pt x="2071072" y="744943"/>
                </a:cubicBezTo>
                <a:cubicBezTo>
                  <a:pt x="2071072" y="744943"/>
                  <a:pt x="2071072" y="744943"/>
                  <a:pt x="2171100" y="744943"/>
                </a:cubicBezTo>
                <a:cubicBezTo>
                  <a:pt x="2166844" y="742815"/>
                  <a:pt x="2171100" y="742815"/>
                  <a:pt x="2166844" y="736429"/>
                </a:cubicBezTo>
                <a:cubicBezTo>
                  <a:pt x="2173229" y="738558"/>
                  <a:pt x="2173229" y="736429"/>
                  <a:pt x="2171100" y="732173"/>
                </a:cubicBezTo>
                <a:cubicBezTo>
                  <a:pt x="2177485" y="736429"/>
                  <a:pt x="2179613" y="727916"/>
                  <a:pt x="2183870" y="736429"/>
                </a:cubicBezTo>
                <a:cubicBezTo>
                  <a:pt x="2183870" y="736429"/>
                  <a:pt x="2171100" y="732173"/>
                  <a:pt x="2177485" y="742815"/>
                </a:cubicBezTo>
                <a:cubicBezTo>
                  <a:pt x="2185998" y="738558"/>
                  <a:pt x="2188126" y="744943"/>
                  <a:pt x="2196640" y="747071"/>
                </a:cubicBezTo>
                <a:cubicBezTo>
                  <a:pt x="2190255" y="738558"/>
                  <a:pt x="2207281" y="744943"/>
                  <a:pt x="2205153" y="736429"/>
                </a:cubicBezTo>
                <a:cubicBezTo>
                  <a:pt x="2207281" y="740686"/>
                  <a:pt x="2207281" y="740686"/>
                  <a:pt x="2207281" y="742815"/>
                </a:cubicBezTo>
                <a:cubicBezTo>
                  <a:pt x="2209409" y="742815"/>
                  <a:pt x="2209409" y="740686"/>
                  <a:pt x="2211537" y="738558"/>
                </a:cubicBezTo>
                <a:cubicBezTo>
                  <a:pt x="2209409" y="738558"/>
                  <a:pt x="2205153" y="738558"/>
                  <a:pt x="2207281" y="734301"/>
                </a:cubicBezTo>
                <a:cubicBezTo>
                  <a:pt x="2207281" y="734301"/>
                  <a:pt x="2207281" y="734301"/>
                  <a:pt x="2209409" y="734301"/>
                </a:cubicBezTo>
                <a:cubicBezTo>
                  <a:pt x="2205153" y="727916"/>
                  <a:pt x="2205153" y="723659"/>
                  <a:pt x="2209409" y="721530"/>
                </a:cubicBezTo>
                <a:cubicBezTo>
                  <a:pt x="2211537" y="727916"/>
                  <a:pt x="2211537" y="730044"/>
                  <a:pt x="2211537" y="734301"/>
                </a:cubicBezTo>
                <a:cubicBezTo>
                  <a:pt x="2211537" y="732173"/>
                  <a:pt x="2211537" y="730044"/>
                  <a:pt x="2213666" y="730044"/>
                </a:cubicBezTo>
                <a:cubicBezTo>
                  <a:pt x="2215794" y="732173"/>
                  <a:pt x="2217922" y="734301"/>
                  <a:pt x="2222179" y="734301"/>
                </a:cubicBezTo>
                <a:cubicBezTo>
                  <a:pt x="2224307" y="727916"/>
                  <a:pt x="2232820" y="727916"/>
                  <a:pt x="2230692" y="717274"/>
                </a:cubicBezTo>
                <a:cubicBezTo>
                  <a:pt x="2234948" y="717274"/>
                  <a:pt x="2234948" y="721530"/>
                  <a:pt x="2239205" y="721530"/>
                </a:cubicBezTo>
                <a:cubicBezTo>
                  <a:pt x="2237077" y="706632"/>
                  <a:pt x="2251975" y="710888"/>
                  <a:pt x="2251975" y="700246"/>
                </a:cubicBezTo>
                <a:cubicBezTo>
                  <a:pt x="2249846" y="700246"/>
                  <a:pt x="2249846" y="698118"/>
                  <a:pt x="2247718" y="698118"/>
                </a:cubicBezTo>
                <a:cubicBezTo>
                  <a:pt x="2247718" y="702375"/>
                  <a:pt x="2241333" y="702375"/>
                  <a:pt x="2237077" y="704503"/>
                </a:cubicBezTo>
                <a:cubicBezTo>
                  <a:pt x="2241333" y="698118"/>
                  <a:pt x="2243461" y="691733"/>
                  <a:pt x="2237077" y="683219"/>
                </a:cubicBezTo>
                <a:cubicBezTo>
                  <a:pt x="2247718" y="681091"/>
                  <a:pt x="2239205" y="693861"/>
                  <a:pt x="2245590" y="693861"/>
                </a:cubicBezTo>
                <a:cubicBezTo>
                  <a:pt x="2256231" y="678962"/>
                  <a:pt x="2258359" y="638523"/>
                  <a:pt x="2279642" y="632137"/>
                </a:cubicBezTo>
                <a:cubicBezTo>
                  <a:pt x="2275385" y="623624"/>
                  <a:pt x="2279642" y="625752"/>
                  <a:pt x="2281770" y="621495"/>
                </a:cubicBezTo>
                <a:cubicBezTo>
                  <a:pt x="2292412" y="630009"/>
                  <a:pt x="2275385" y="640651"/>
                  <a:pt x="2286027" y="647036"/>
                </a:cubicBezTo>
                <a:cubicBezTo>
                  <a:pt x="2294540" y="638523"/>
                  <a:pt x="2303053" y="625752"/>
                  <a:pt x="2307310" y="608725"/>
                </a:cubicBezTo>
                <a:cubicBezTo>
                  <a:pt x="2315823" y="608725"/>
                  <a:pt x="2315823" y="615110"/>
                  <a:pt x="2307310" y="610853"/>
                </a:cubicBezTo>
                <a:cubicBezTo>
                  <a:pt x="2311566" y="615110"/>
                  <a:pt x="2305181" y="627881"/>
                  <a:pt x="2311566" y="634266"/>
                </a:cubicBezTo>
                <a:cubicBezTo>
                  <a:pt x="2317951" y="625752"/>
                  <a:pt x="2320079" y="608725"/>
                  <a:pt x="2317951" y="604468"/>
                </a:cubicBezTo>
                <a:cubicBezTo>
                  <a:pt x="2317951" y="606596"/>
                  <a:pt x="2322207" y="606596"/>
                  <a:pt x="2324336" y="608725"/>
                </a:cubicBezTo>
                <a:cubicBezTo>
                  <a:pt x="2328592" y="585312"/>
                  <a:pt x="2341362" y="574670"/>
                  <a:pt x="2334977" y="540616"/>
                </a:cubicBezTo>
                <a:cubicBezTo>
                  <a:pt x="2341362" y="542744"/>
                  <a:pt x="2343490" y="547001"/>
                  <a:pt x="2347747" y="551258"/>
                </a:cubicBezTo>
                <a:cubicBezTo>
                  <a:pt x="2343490" y="551258"/>
                  <a:pt x="2341362" y="547001"/>
                  <a:pt x="2341362" y="551258"/>
                </a:cubicBezTo>
                <a:cubicBezTo>
                  <a:pt x="2339234" y="553386"/>
                  <a:pt x="2339234" y="555515"/>
                  <a:pt x="2343490" y="557643"/>
                </a:cubicBezTo>
                <a:cubicBezTo>
                  <a:pt x="2345618" y="553386"/>
                  <a:pt x="2352003" y="553386"/>
                  <a:pt x="2354131" y="549129"/>
                </a:cubicBezTo>
                <a:cubicBezTo>
                  <a:pt x="2349875" y="547001"/>
                  <a:pt x="2349875" y="542744"/>
                  <a:pt x="2347747" y="540616"/>
                </a:cubicBezTo>
                <a:cubicBezTo>
                  <a:pt x="2349875" y="536359"/>
                  <a:pt x="2360516" y="542744"/>
                  <a:pt x="2362645" y="538487"/>
                </a:cubicBezTo>
                <a:cubicBezTo>
                  <a:pt x="2360516" y="536359"/>
                  <a:pt x="2360516" y="532102"/>
                  <a:pt x="2358388" y="532102"/>
                </a:cubicBezTo>
                <a:cubicBezTo>
                  <a:pt x="2354131" y="538487"/>
                  <a:pt x="2356260" y="538487"/>
                  <a:pt x="2347747" y="532102"/>
                </a:cubicBezTo>
                <a:cubicBezTo>
                  <a:pt x="2347747" y="536359"/>
                  <a:pt x="2343490" y="538487"/>
                  <a:pt x="2339234" y="540616"/>
                </a:cubicBezTo>
                <a:cubicBezTo>
                  <a:pt x="2339234" y="534231"/>
                  <a:pt x="2332849" y="544873"/>
                  <a:pt x="2330720" y="538487"/>
                </a:cubicBezTo>
                <a:cubicBezTo>
                  <a:pt x="2334977" y="532102"/>
                  <a:pt x="2332849" y="536359"/>
                  <a:pt x="2341362" y="538487"/>
                </a:cubicBezTo>
                <a:cubicBezTo>
                  <a:pt x="2354131" y="529974"/>
                  <a:pt x="2345618" y="517203"/>
                  <a:pt x="2352003" y="508690"/>
                </a:cubicBezTo>
                <a:cubicBezTo>
                  <a:pt x="2356260" y="519332"/>
                  <a:pt x="2356260" y="532102"/>
                  <a:pt x="2366901" y="536359"/>
                </a:cubicBezTo>
                <a:cubicBezTo>
                  <a:pt x="2377542" y="534231"/>
                  <a:pt x="2371158" y="515075"/>
                  <a:pt x="2377542" y="510818"/>
                </a:cubicBezTo>
                <a:cubicBezTo>
                  <a:pt x="2388184" y="515075"/>
                  <a:pt x="2386055" y="506561"/>
                  <a:pt x="2392440" y="502304"/>
                </a:cubicBezTo>
                <a:cubicBezTo>
                  <a:pt x="2386055" y="498048"/>
                  <a:pt x="2390312" y="478892"/>
                  <a:pt x="2396697" y="483149"/>
                </a:cubicBezTo>
                <a:cubicBezTo>
                  <a:pt x="2392440" y="487406"/>
                  <a:pt x="2390312" y="495919"/>
                  <a:pt x="2398825" y="495919"/>
                </a:cubicBezTo>
                <a:cubicBezTo>
                  <a:pt x="2398825" y="487406"/>
                  <a:pt x="2403082" y="487406"/>
                  <a:pt x="2403082" y="483149"/>
                </a:cubicBezTo>
                <a:cubicBezTo>
                  <a:pt x="2398825" y="483149"/>
                  <a:pt x="2400953" y="476764"/>
                  <a:pt x="2396697" y="476764"/>
                </a:cubicBezTo>
                <a:cubicBezTo>
                  <a:pt x="2400953" y="466122"/>
                  <a:pt x="2398825" y="470378"/>
                  <a:pt x="2403082" y="455479"/>
                </a:cubicBezTo>
                <a:cubicBezTo>
                  <a:pt x="2422236" y="457608"/>
                  <a:pt x="2405210" y="434195"/>
                  <a:pt x="2428621" y="438452"/>
                </a:cubicBezTo>
                <a:cubicBezTo>
                  <a:pt x="2426493" y="432067"/>
                  <a:pt x="2430749" y="432067"/>
                  <a:pt x="2428621" y="423553"/>
                </a:cubicBezTo>
                <a:cubicBezTo>
                  <a:pt x="2437134" y="434195"/>
                  <a:pt x="2441390" y="442709"/>
                  <a:pt x="2445647" y="453351"/>
                </a:cubicBezTo>
                <a:cubicBezTo>
                  <a:pt x="2456288" y="438452"/>
                  <a:pt x="2471186" y="427810"/>
                  <a:pt x="2460545" y="404398"/>
                </a:cubicBezTo>
                <a:cubicBezTo>
                  <a:pt x="2473314" y="395884"/>
                  <a:pt x="2488212" y="380985"/>
                  <a:pt x="2479699" y="357573"/>
                </a:cubicBezTo>
                <a:cubicBezTo>
                  <a:pt x="2456288" y="355444"/>
                  <a:pt x="2466930" y="402269"/>
                  <a:pt x="2449904" y="400141"/>
                </a:cubicBezTo>
                <a:cubicBezTo>
                  <a:pt x="2454160" y="400141"/>
                  <a:pt x="2458417" y="410783"/>
                  <a:pt x="2452032" y="410783"/>
                </a:cubicBezTo>
                <a:cubicBezTo>
                  <a:pt x="2452032" y="408655"/>
                  <a:pt x="2449904" y="406526"/>
                  <a:pt x="2445647" y="404398"/>
                </a:cubicBezTo>
                <a:cubicBezTo>
                  <a:pt x="2443519" y="415040"/>
                  <a:pt x="2456288" y="434195"/>
                  <a:pt x="2443519" y="440581"/>
                </a:cubicBezTo>
                <a:cubicBezTo>
                  <a:pt x="2439262" y="427810"/>
                  <a:pt x="2432877" y="400141"/>
                  <a:pt x="2439262" y="391627"/>
                </a:cubicBezTo>
                <a:cubicBezTo>
                  <a:pt x="2443519" y="393756"/>
                  <a:pt x="2439262" y="404398"/>
                  <a:pt x="2447775" y="404398"/>
                </a:cubicBezTo>
                <a:cubicBezTo>
                  <a:pt x="2447775" y="389499"/>
                  <a:pt x="2452032" y="383114"/>
                  <a:pt x="2445647" y="366086"/>
                </a:cubicBezTo>
                <a:cubicBezTo>
                  <a:pt x="2454160" y="363958"/>
                  <a:pt x="2460545" y="357573"/>
                  <a:pt x="2469058" y="355444"/>
                </a:cubicBezTo>
                <a:cubicBezTo>
                  <a:pt x="2466930" y="338417"/>
                  <a:pt x="2475443" y="336289"/>
                  <a:pt x="2464801" y="323518"/>
                </a:cubicBezTo>
                <a:cubicBezTo>
                  <a:pt x="2473314" y="321390"/>
                  <a:pt x="2469058" y="332032"/>
                  <a:pt x="2477571" y="332032"/>
                </a:cubicBezTo>
                <a:cubicBezTo>
                  <a:pt x="2483956" y="325647"/>
                  <a:pt x="2479699" y="327775"/>
                  <a:pt x="2488212" y="334160"/>
                </a:cubicBezTo>
                <a:cubicBezTo>
                  <a:pt x="2488212" y="334160"/>
                  <a:pt x="2488212" y="334160"/>
                  <a:pt x="2486084" y="312876"/>
                </a:cubicBezTo>
                <a:cubicBezTo>
                  <a:pt x="2492469" y="312876"/>
                  <a:pt x="2496725" y="310748"/>
                  <a:pt x="2496725" y="304362"/>
                </a:cubicBezTo>
                <a:cubicBezTo>
                  <a:pt x="2490341" y="300106"/>
                  <a:pt x="2492469" y="306491"/>
                  <a:pt x="2488212" y="306491"/>
                </a:cubicBezTo>
                <a:cubicBezTo>
                  <a:pt x="2490341" y="300106"/>
                  <a:pt x="2488212" y="295849"/>
                  <a:pt x="2483956" y="293720"/>
                </a:cubicBezTo>
                <a:cubicBezTo>
                  <a:pt x="2488212" y="291592"/>
                  <a:pt x="2486084" y="283078"/>
                  <a:pt x="2496725" y="285207"/>
                </a:cubicBezTo>
                <a:cubicBezTo>
                  <a:pt x="2496725" y="291592"/>
                  <a:pt x="2498854" y="297977"/>
                  <a:pt x="2505239" y="295849"/>
                </a:cubicBezTo>
                <a:cubicBezTo>
                  <a:pt x="2503110" y="285207"/>
                  <a:pt x="2500982" y="274565"/>
                  <a:pt x="2498854" y="261794"/>
                </a:cubicBezTo>
                <a:cubicBezTo>
                  <a:pt x="2513752" y="268179"/>
                  <a:pt x="2498854" y="240510"/>
                  <a:pt x="2511623" y="246895"/>
                </a:cubicBezTo>
                <a:cubicBezTo>
                  <a:pt x="2518008" y="253281"/>
                  <a:pt x="2509495" y="253281"/>
                  <a:pt x="2518008" y="259666"/>
                </a:cubicBezTo>
                <a:cubicBezTo>
                  <a:pt x="2511623" y="257538"/>
                  <a:pt x="2513752" y="266051"/>
                  <a:pt x="2511623" y="268179"/>
                </a:cubicBezTo>
                <a:cubicBezTo>
                  <a:pt x="2513752" y="270308"/>
                  <a:pt x="2515880" y="272436"/>
                  <a:pt x="2520136" y="272436"/>
                </a:cubicBezTo>
                <a:cubicBezTo>
                  <a:pt x="2520136" y="272436"/>
                  <a:pt x="2520136" y="272436"/>
                  <a:pt x="2520136" y="259666"/>
                </a:cubicBezTo>
                <a:cubicBezTo>
                  <a:pt x="2530778" y="266051"/>
                  <a:pt x="2526521" y="253281"/>
                  <a:pt x="2535034" y="253281"/>
                </a:cubicBezTo>
                <a:cubicBezTo>
                  <a:pt x="2532906" y="268179"/>
                  <a:pt x="2518008" y="274565"/>
                  <a:pt x="2532906" y="293720"/>
                </a:cubicBezTo>
                <a:cubicBezTo>
                  <a:pt x="2545676" y="291592"/>
                  <a:pt x="2537163" y="249024"/>
                  <a:pt x="2560574" y="266051"/>
                </a:cubicBezTo>
                <a:cubicBezTo>
                  <a:pt x="2562702" y="263923"/>
                  <a:pt x="2562702" y="259666"/>
                  <a:pt x="2562702" y="253281"/>
                </a:cubicBezTo>
                <a:cubicBezTo>
                  <a:pt x="2558445" y="253281"/>
                  <a:pt x="2556317" y="253281"/>
                  <a:pt x="2556317" y="249024"/>
                </a:cubicBezTo>
                <a:cubicBezTo>
                  <a:pt x="2573343" y="240510"/>
                  <a:pt x="2579728" y="212841"/>
                  <a:pt x="2598882" y="204327"/>
                </a:cubicBezTo>
                <a:cubicBezTo>
                  <a:pt x="2596754" y="202199"/>
                  <a:pt x="2596754" y="197942"/>
                  <a:pt x="2594626" y="195814"/>
                </a:cubicBezTo>
                <a:cubicBezTo>
                  <a:pt x="2603139" y="200071"/>
                  <a:pt x="2598882" y="189428"/>
                  <a:pt x="2605267" y="189428"/>
                </a:cubicBezTo>
                <a:cubicBezTo>
                  <a:pt x="2607395" y="197942"/>
                  <a:pt x="2601011" y="200071"/>
                  <a:pt x="2607395" y="204327"/>
                </a:cubicBezTo>
                <a:cubicBezTo>
                  <a:pt x="2613780" y="197942"/>
                  <a:pt x="2622293" y="193685"/>
                  <a:pt x="2626550" y="185172"/>
                </a:cubicBezTo>
                <a:cubicBezTo>
                  <a:pt x="2632935" y="183043"/>
                  <a:pt x="2630806" y="189428"/>
                  <a:pt x="2637191" y="189428"/>
                </a:cubicBezTo>
                <a:cubicBezTo>
                  <a:pt x="2637191" y="185172"/>
                  <a:pt x="2632935" y="183043"/>
                  <a:pt x="2635063" y="178786"/>
                </a:cubicBezTo>
                <a:cubicBezTo>
                  <a:pt x="2639319" y="180915"/>
                  <a:pt x="2641448" y="185172"/>
                  <a:pt x="2647833" y="185172"/>
                </a:cubicBezTo>
                <a:cubicBezTo>
                  <a:pt x="2647833" y="176658"/>
                  <a:pt x="2649961" y="178786"/>
                  <a:pt x="2647833" y="170273"/>
                </a:cubicBezTo>
                <a:cubicBezTo>
                  <a:pt x="2654217" y="174530"/>
                  <a:pt x="2656346" y="180915"/>
                  <a:pt x="2664859" y="185172"/>
                </a:cubicBezTo>
                <a:cubicBezTo>
                  <a:pt x="2666987" y="178786"/>
                  <a:pt x="2666987" y="170273"/>
                  <a:pt x="2675500" y="172401"/>
                </a:cubicBezTo>
                <a:cubicBezTo>
                  <a:pt x="2675500" y="172401"/>
                  <a:pt x="2675500" y="174530"/>
                  <a:pt x="2675500" y="176658"/>
                </a:cubicBezTo>
                <a:cubicBezTo>
                  <a:pt x="2675500" y="176658"/>
                  <a:pt x="2677628" y="176658"/>
                  <a:pt x="2677628" y="178786"/>
                </a:cubicBezTo>
                <a:cubicBezTo>
                  <a:pt x="2671244" y="174530"/>
                  <a:pt x="2664859" y="183043"/>
                  <a:pt x="2671244" y="187300"/>
                </a:cubicBezTo>
                <a:cubicBezTo>
                  <a:pt x="2677628" y="178786"/>
                  <a:pt x="2684013" y="174530"/>
                  <a:pt x="2684013" y="161759"/>
                </a:cubicBezTo>
                <a:cubicBezTo>
                  <a:pt x="2692526" y="168144"/>
                  <a:pt x="2692526" y="159631"/>
                  <a:pt x="2696783" y="163888"/>
                </a:cubicBezTo>
                <a:cubicBezTo>
                  <a:pt x="2694654" y="161759"/>
                  <a:pt x="2694654" y="155374"/>
                  <a:pt x="2701039" y="155374"/>
                </a:cubicBezTo>
                <a:cubicBezTo>
                  <a:pt x="2701039" y="166016"/>
                  <a:pt x="2705296" y="170273"/>
                  <a:pt x="2713809" y="172401"/>
                </a:cubicBezTo>
                <a:cubicBezTo>
                  <a:pt x="2711681" y="178786"/>
                  <a:pt x="2707424" y="183043"/>
                  <a:pt x="2705296" y="189428"/>
                </a:cubicBezTo>
                <a:cubicBezTo>
                  <a:pt x="2709552" y="189428"/>
                  <a:pt x="2707424" y="197942"/>
                  <a:pt x="2715937" y="197942"/>
                </a:cubicBezTo>
                <a:cubicBezTo>
                  <a:pt x="2711681" y="183043"/>
                  <a:pt x="2718065" y="176658"/>
                  <a:pt x="2724450" y="168144"/>
                </a:cubicBezTo>
                <a:cubicBezTo>
                  <a:pt x="2720194" y="163888"/>
                  <a:pt x="2713809" y="151117"/>
                  <a:pt x="2724450" y="148989"/>
                </a:cubicBezTo>
                <a:cubicBezTo>
                  <a:pt x="2724450" y="155374"/>
                  <a:pt x="2722322" y="155374"/>
                  <a:pt x="2722322" y="163888"/>
                </a:cubicBezTo>
                <a:cubicBezTo>
                  <a:pt x="2726579" y="166016"/>
                  <a:pt x="2735092" y="166016"/>
                  <a:pt x="2737220" y="166016"/>
                </a:cubicBezTo>
                <a:cubicBezTo>
                  <a:pt x="2735092" y="163888"/>
                  <a:pt x="2726579" y="155374"/>
                  <a:pt x="2735092" y="153245"/>
                </a:cubicBezTo>
                <a:cubicBezTo>
                  <a:pt x="2732963" y="157502"/>
                  <a:pt x="2741476" y="163888"/>
                  <a:pt x="2741476" y="157502"/>
                </a:cubicBezTo>
                <a:cubicBezTo>
                  <a:pt x="2741476" y="151117"/>
                  <a:pt x="2732963" y="148989"/>
                  <a:pt x="2737220" y="140475"/>
                </a:cubicBezTo>
                <a:cubicBezTo>
                  <a:pt x="2741476" y="140475"/>
                  <a:pt x="2747861" y="151117"/>
                  <a:pt x="2749989" y="146860"/>
                </a:cubicBezTo>
                <a:cubicBezTo>
                  <a:pt x="2745733" y="144732"/>
                  <a:pt x="2741476" y="129833"/>
                  <a:pt x="2745733" y="127705"/>
                </a:cubicBezTo>
                <a:cubicBezTo>
                  <a:pt x="2752118" y="129833"/>
                  <a:pt x="2747861" y="134090"/>
                  <a:pt x="2749989" y="136218"/>
                </a:cubicBezTo>
                <a:cubicBezTo>
                  <a:pt x="2752118" y="129833"/>
                  <a:pt x="2760631" y="142604"/>
                  <a:pt x="2758503" y="136218"/>
                </a:cubicBezTo>
                <a:cubicBezTo>
                  <a:pt x="2747861" y="127705"/>
                  <a:pt x="2758503" y="110677"/>
                  <a:pt x="2767016" y="108549"/>
                </a:cubicBezTo>
                <a:cubicBezTo>
                  <a:pt x="2764887" y="104292"/>
                  <a:pt x="2762759" y="100035"/>
                  <a:pt x="2758503" y="97907"/>
                </a:cubicBezTo>
                <a:cubicBezTo>
                  <a:pt x="2764887" y="97907"/>
                  <a:pt x="2767016" y="93650"/>
                  <a:pt x="2760631" y="89393"/>
                </a:cubicBezTo>
                <a:cubicBezTo>
                  <a:pt x="2767016" y="89393"/>
                  <a:pt x="2764887" y="83008"/>
                  <a:pt x="2771272" y="85136"/>
                </a:cubicBezTo>
                <a:cubicBezTo>
                  <a:pt x="2773400" y="93650"/>
                  <a:pt x="2769144" y="110677"/>
                  <a:pt x="2764887" y="117063"/>
                </a:cubicBezTo>
                <a:cubicBezTo>
                  <a:pt x="2767016" y="117063"/>
                  <a:pt x="2767016" y="119191"/>
                  <a:pt x="2769144" y="121319"/>
                </a:cubicBezTo>
                <a:cubicBezTo>
                  <a:pt x="2779785" y="95778"/>
                  <a:pt x="2794683" y="89393"/>
                  <a:pt x="2801068" y="59596"/>
                </a:cubicBezTo>
                <a:cubicBezTo>
                  <a:pt x="2807453" y="61724"/>
                  <a:pt x="2807453" y="57467"/>
                  <a:pt x="2813838" y="59596"/>
                </a:cubicBezTo>
                <a:cubicBezTo>
                  <a:pt x="2813838" y="65981"/>
                  <a:pt x="2811709" y="72366"/>
                  <a:pt x="2809581" y="80880"/>
                </a:cubicBezTo>
                <a:cubicBezTo>
                  <a:pt x="2807453" y="87265"/>
                  <a:pt x="2805324" y="95778"/>
                  <a:pt x="2809581" y="104292"/>
                </a:cubicBezTo>
                <a:cubicBezTo>
                  <a:pt x="2811709" y="104292"/>
                  <a:pt x="2811709" y="104292"/>
                  <a:pt x="2813838" y="106421"/>
                </a:cubicBezTo>
                <a:cubicBezTo>
                  <a:pt x="2818094" y="85136"/>
                  <a:pt x="2818094" y="57467"/>
                  <a:pt x="2841505" y="59596"/>
                </a:cubicBezTo>
                <a:cubicBezTo>
                  <a:pt x="2847890" y="44697"/>
                  <a:pt x="2858531" y="23413"/>
                  <a:pt x="2873429" y="27669"/>
                </a:cubicBezTo>
                <a:cubicBezTo>
                  <a:pt x="2869173" y="23413"/>
                  <a:pt x="2871301" y="19156"/>
                  <a:pt x="2875557" y="19156"/>
                </a:cubicBezTo>
                <a:cubicBezTo>
                  <a:pt x="2875557" y="25541"/>
                  <a:pt x="2875557" y="29798"/>
                  <a:pt x="2881942" y="29798"/>
                </a:cubicBezTo>
                <a:cubicBezTo>
                  <a:pt x="2884070" y="25541"/>
                  <a:pt x="2888327" y="25541"/>
                  <a:pt x="2894712" y="27669"/>
                </a:cubicBezTo>
                <a:cubicBezTo>
                  <a:pt x="2896840" y="23413"/>
                  <a:pt x="2901097" y="23413"/>
                  <a:pt x="2894712" y="19156"/>
                </a:cubicBezTo>
                <a:cubicBezTo>
                  <a:pt x="2892583" y="21284"/>
                  <a:pt x="2894712" y="25541"/>
                  <a:pt x="2890455" y="25541"/>
                </a:cubicBezTo>
                <a:cubicBezTo>
                  <a:pt x="2886199" y="14899"/>
                  <a:pt x="2896840" y="12771"/>
                  <a:pt x="2894712"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1848242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Picture Placeholder 2"/>
          <p:cNvSpPr>
            <a:spLocks noGrp="1"/>
          </p:cNvSpPr>
          <p:nvPr>
            <p:ph type="pic" sz="quarter" idx="11"/>
          </p:nvPr>
        </p:nvSpPr>
        <p:spPr>
          <a:xfrm>
            <a:off x="6676293" y="688274"/>
            <a:ext cx="2286000" cy="2286000"/>
          </a:xfrm>
          <a:prstGeom prst="rect">
            <a:avLst/>
          </a:prstGeom>
          <a:solidFill>
            <a:schemeClr val="bg1">
              <a:lumMod val="90000"/>
            </a:schemeClr>
          </a:solidFill>
        </p:spPr>
        <p:txBody>
          <a:bodyPr/>
          <a:lstStyle>
            <a:lvl1pPr marL="0" indent="0" algn="ctr">
              <a:buNone/>
              <a:defRPr sz="1400"/>
            </a:lvl1pPr>
          </a:lstStyle>
          <a:p>
            <a:endParaRPr lang="en-US"/>
          </a:p>
        </p:txBody>
      </p:sp>
      <p:sp>
        <p:nvSpPr>
          <p:cNvPr id="3" name="Picture Placeholder 2"/>
          <p:cNvSpPr>
            <a:spLocks noGrp="1"/>
          </p:cNvSpPr>
          <p:nvPr>
            <p:ph type="pic" sz="quarter" idx="12"/>
          </p:nvPr>
        </p:nvSpPr>
        <p:spPr>
          <a:xfrm>
            <a:off x="6676293" y="3063239"/>
            <a:ext cx="2286000" cy="31242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4" name="Picture Placeholder 2"/>
          <p:cNvSpPr>
            <a:spLocks noGrp="1"/>
          </p:cNvSpPr>
          <p:nvPr>
            <p:ph type="pic" sz="quarter" idx="13"/>
          </p:nvPr>
        </p:nvSpPr>
        <p:spPr>
          <a:xfrm>
            <a:off x="9053733" y="688274"/>
            <a:ext cx="2286000" cy="3124200"/>
          </a:xfrm>
          <a:prstGeom prst="rect">
            <a:avLst/>
          </a:prstGeom>
          <a:solidFill>
            <a:schemeClr val="bg1">
              <a:lumMod val="90000"/>
            </a:schemeClr>
          </a:solidFill>
        </p:spPr>
        <p:txBody>
          <a:bodyPr/>
          <a:lstStyle>
            <a:lvl1pPr marL="0" indent="0" algn="ctr">
              <a:buNone/>
              <a:defRPr sz="1400"/>
            </a:lvl1pPr>
          </a:lstStyle>
          <a:p>
            <a:endParaRPr lang="en-US" dirty="0"/>
          </a:p>
        </p:txBody>
      </p:sp>
      <p:sp>
        <p:nvSpPr>
          <p:cNvPr id="5" name="Picture Placeholder 2"/>
          <p:cNvSpPr>
            <a:spLocks noGrp="1"/>
          </p:cNvSpPr>
          <p:nvPr>
            <p:ph type="pic" sz="quarter" idx="14"/>
          </p:nvPr>
        </p:nvSpPr>
        <p:spPr>
          <a:xfrm>
            <a:off x="9053732" y="3901439"/>
            <a:ext cx="2286001" cy="2286000"/>
          </a:xfrm>
          <a:prstGeom prst="rect">
            <a:avLst/>
          </a:prstGeom>
          <a:solidFill>
            <a:schemeClr val="bg1">
              <a:lumMod val="90000"/>
            </a:schemeClr>
          </a:solidFill>
        </p:spPr>
        <p:txBody>
          <a:bodyPr/>
          <a:lstStyle>
            <a:lvl1pPr marL="0" indent="0" algn="ctr">
              <a:buNone/>
              <a:defRPr sz="1400"/>
            </a:lvl1pPr>
          </a:lstStyle>
          <a:p>
            <a:endParaRPr lang="en-US"/>
          </a:p>
        </p:txBody>
      </p:sp>
    </p:spTree>
    <p:extLst>
      <p:ext uri="{BB962C8B-B14F-4D97-AF65-F5344CB8AC3E}">
        <p14:creationId xmlns:p14="http://schemas.microsoft.com/office/powerpoint/2010/main" val="13029554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rot="10800000">
            <a:off x="11569699" y="165100"/>
            <a:ext cx="457201" cy="345892"/>
            <a:chOff x="3962400" y="2299031"/>
            <a:chExt cx="2327337" cy="1760730"/>
          </a:xfrm>
          <a:solidFill>
            <a:schemeClr val="accent1"/>
          </a:solidFill>
        </p:grpSpPr>
        <p:sp>
          <p:nvSpPr>
            <p:cNvPr id="8" name="Rectangle 7"/>
            <p:cNvSpPr/>
            <p:nvPr/>
          </p:nvSpPr>
          <p:spPr>
            <a:xfrm>
              <a:off x="3962405" y="2613211"/>
              <a:ext cx="2327332" cy="1446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a:off x="3962400" y="2299031"/>
              <a:ext cx="314180" cy="31418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8"/>
          <p:cNvSpPr txBox="1">
            <a:spLocks/>
          </p:cNvSpPr>
          <p:nvPr userDrawn="1"/>
        </p:nvSpPr>
        <p:spPr>
          <a:xfrm>
            <a:off x="11567899" y="135537"/>
            <a:ext cx="455353" cy="343298"/>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fld id="{3068952F-5E95-44E1-9562-3F7BE09D45B9}" type="slidenum">
              <a:rPr lang="en-US" sz="1100" smtClean="0">
                <a:solidFill>
                  <a:schemeClr val="bg2"/>
                </a:solidFill>
                <a:latin typeface="+mn-lt"/>
              </a:rPr>
              <a:pPr algn="ctr"/>
              <a:t>‹N°›</a:t>
            </a:fld>
            <a:endParaRPr lang="en-US" sz="800" dirty="0">
              <a:solidFill>
                <a:schemeClr val="bg2"/>
              </a:solidFill>
              <a:latin typeface="+mn-lt"/>
            </a:endParaRPr>
          </a:p>
        </p:txBody>
      </p:sp>
    </p:spTree>
    <p:extLst>
      <p:ext uri="{BB962C8B-B14F-4D97-AF65-F5344CB8AC3E}">
        <p14:creationId xmlns:p14="http://schemas.microsoft.com/office/powerpoint/2010/main" val="1031346573"/>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649" r:id="rId3"/>
    <p:sldLayoutId id="2147483696" r:id="rId4"/>
    <p:sldLayoutId id="2147483695" r:id="rId5"/>
    <p:sldLayoutId id="2147483693" r:id="rId6"/>
    <p:sldLayoutId id="2147483692" r:id="rId7"/>
    <p:sldLayoutId id="2147483691" r:id="rId8"/>
    <p:sldLayoutId id="2147483690" r:id="rId9"/>
    <p:sldLayoutId id="2147483694" r:id="rId10"/>
    <p:sldLayoutId id="2147483687" r:id="rId11"/>
    <p:sldLayoutId id="2147483686" r:id="rId12"/>
    <p:sldLayoutId id="2147483685" r:id="rId13"/>
    <p:sldLayoutId id="2147483684" r:id="rId14"/>
    <p:sldLayoutId id="2147483683" r:id="rId15"/>
    <p:sldLayoutId id="2147483682" r:id="rId16"/>
    <p:sldLayoutId id="2147483681" r:id="rId17"/>
    <p:sldLayoutId id="2147483680" r:id="rId18"/>
    <p:sldLayoutId id="2147483679" r:id="rId19"/>
    <p:sldLayoutId id="2147483678" r:id="rId20"/>
    <p:sldLayoutId id="2147483677" r:id="rId21"/>
    <p:sldLayoutId id="2147483689" r:id="rId22"/>
    <p:sldLayoutId id="2147483676" r:id="rId23"/>
    <p:sldLayoutId id="2147483674" r:id="rId24"/>
    <p:sldLayoutId id="2147483672" r:id="rId25"/>
    <p:sldLayoutId id="2147483670" r:id="rId26"/>
    <p:sldLayoutId id="2147483668" r:id="rId27"/>
    <p:sldLayoutId id="2147483667" r:id="rId28"/>
    <p:sldLayoutId id="2147483665" r:id="rId29"/>
    <p:sldLayoutId id="2147483663" r:id="rId30"/>
    <p:sldLayoutId id="2147483664" r:id="rId31"/>
    <p:sldLayoutId id="2147483658" r:id="rId32"/>
    <p:sldLayoutId id="2147483675" r:id="rId33"/>
    <p:sldLayoutId id="2147483671" r:id="rId34"/>
    <p:sldLayoutId id="2147483669" r:id="rId35"/>
    <p:sldLayoutId id="2147483666" r:id="rId36"/>
    <p:sldLayoutId id="2147483673" r:id="rId37"/>
    <p:sldLayoutId id="2147483662" r:id="rId38"/>
    <p:sldLayoutId id="2147483659" r:id="rId39"/>
    <p:sldLayoutId id="2147483660" r:id="rId40"/>
    <p:sldLayoutId id="2147483661" r:id="rId41"/>
    <p:sldLayoutId id="2147483657" r:id="rId42"/>
    <p:sldLayoutId id="2147483655" r:id="rId43"/>
    <p:sldLayoutId id="2147483654" r:id="rId44"/>
    <p:sldLayoutId id="2147483653" r:id="rId45"/>
    <p:sldLayoutId id="2147483652" r:id="rId46"/>
    <p:sldLayoutId id="214748365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orient="horz" pos="2160" userDrawn="1">
          <p15:clr>
            <a:srgbClr val="F26B43"/>
          </p15:clr>
        </p15:guide>
        <p15:guide id="4" orient="horz" pos="4128" userDrawn="1">
          <p15:clr>
            <a:srgbClr val="F26B43"/>
          </p15:clr>
        </p15:guide>
        <p15:guide id="5" pos="7488" userDrawn="1">
          <p15:clr>
            <a:srgbClr val="F26B43"/>
          </p15:clr>
        </p15:guide>
        <p15:guide id="6"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www.disk91.com/" TargetMode="External"/><Relationship Id="rId2" Type="http://schemas.openxmlformats.org/officeDocument/2006/relationships/image" Target="../media/image5.jpeg"/><Relationship Id="rId1" Type="http://schemas.openxmlformats.org/officeDocument/2006/relationships/slideLayout" Target="../slideLayouts/slideLayout29.xml"/><Relationship Id="rId4" Type="http://schemas.openxmlformats.org/officeDocument/2006/relationships/hyperlink" Target="https://www.youtube.com/c/PaulPinaul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tiff"/><Relationship Id="rId7" Type="http://schemas.openxmlformats.org/officeDocument/2006/relationships/image" Target="../media/image8.tiff"/><Relationship Id="rId2" Type="http://schemas.openxmlformats.org/officeDocument/2006/relationships/image" Target="../media/image18.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tiff"/><Relationship Id="rId4" Type="http://schemas.openxmlformats.org/officeDocument/2006/relationships/image" Target="../media/image20.tiff"/><Relationship Id="rId9" Type="http://schemas.openxmlformats.org/officeDocument/2006/relationships/image" Target="../media/image24.tiff"/></Relationships>
</file>

<file path=ppt/slides/_rels/slide12.xml.rels><?xml version="1.0" encoding="UTF-8" standalone="yes"?>
<Relationships xmlns="http://schemas.openxmlformats.org/package/2006/relationships"><Relationship Id="rId8" Type="http://schemas.openxmlformats.org/officeDocument/2006/relationships/image" Target="../media/image27.tiff"/><Relationship Id="rId13" Type="http://schemas.openxmlformats.org/officeDocument/2006/relationships/image" Target="../media/image32.tiff"/><Relationship Id="rId3" Type="http://schemas.openxmlformats.org/officeDocument/2006/relationships/image" Target="../media/image18.png"/><Relationship Id="rId7" Type="http://schemas.openxmlformats.org/officeDocument/2006/relationships/image" Target="../media/image26.tiff"/><Relationship Id="rId12" Type="http://schemas.openxmlformats.org/officeDocument/2006/relationships/image" Target="../media/image31.tiff"/><Relationship Id="rId2" Type="http://schemas.openxmlformats.org/officeDocument/2006/relationships/image" Target="../media/image8.tiff"/><Relationship Id="rId1" Type="http://schemas.openxmlformats.org/officeDocument/2006/relationships/slideLayout" Target="../slideLayouts/slideLayout28.xml"/><Relationship Id="rId6" Type="http://schemas.openxmlformats.org/officeDocument/2006/relationships/image" Target="../media/image22.png"/><Relationship Id="rId11" Type="http://schemas.openxmlformats.org/officeDocument/2006/relationships/image" Target="../media/image30.tiff"/><Relationship Id="rId5" Type="http://schemas.openxmlformats.org/officeDocument/2006/relationships/image" Target="../media/image21.tiff"/><Relationship Id="rId10" Type="http://schemas.openxmlformats.org/officeDocument/2006/relationships/image" Target="../media/image29.png"/><Relationship Id="rId4" Type="http://schemas.openxmlformats.org/officeDocument/2006/relationships/image" Target="../media/image25.tiff"/><Relationship Id="rId9" Type="http://schemas.openxmlformats.org/officeDocument/2006/relationships/image" Target="../media/image28.tiff"/><Relationship Id="rId14" Type="http://schemas.openxmlformats.org/officeDocument/2006/relationships/image" Target="../media/image33.tif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tiff"/><Relationship Id="rId1" Type="http://schemas.openxmlformats.org/officeDocument/2006/relationships/slideLayout" Target="../slideLayouts/slideLayout38.xml"/><Relationship Id="rId6" Type="http://schemas.openxmlformats.org/officeDocument/2006/relationships/image" Target="../media/image33.tiff"/><Relationship Id="rId5" Type="http://schemas.openxmlformats.org/officeDocument/2006/relationships/image" Target="../media/image26.tif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0.tiff"/><Relationship Id="rId4" Type="http://schemas.openxmlformats.org/officeDocument/2006/relationships/image" Target="../media/image36.tiff"/></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tiff"/><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2ECBBB8F-254F-364F-8C3C-CC4747021686}"/>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4729956" y="348456"/>
            <a:ext cx="2732087" cy="2732088"/>
          </a:xfrm>
        </p:spPr>
      </p:pic>
      <p:sp>
        <p:nvSpPr>
          <p:cNvPr id="4" name="Rectangle 3"/>
          <p:cNvSpPr/>
          <p:nvPr/>
        </p:nvSpPr>
        <p:spPr>
          <a:xfrm>
            <a:off x="304800" y="4294412"/>
            <a:ext cx="11582399" cy="88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defTabSz="0">
              <a:lnSpc>
                <a:spcPts val="5500"/>
              </a:lnSpc>
            </a:pPr>
            <a:r>
              <a:rPr lang="en-US" sz="5400" b="1" dirty="0">
                <a:solidFill>
                  <a:schemeClr val="tx1"/>
                </a:solidFill>
                <a:latin typeface="+mj-lt"/>
                <a:ea typeface="Open Sans Extrabold" panose="020B0906030804020204" pitchFamily="34" charset="0"/>
                <a:cs typeface="Open Sans Extrabold" panose="020B0906030804020204" pitchFamily="34" charset="0"/>
              </a:rPr>
              <a:t>The Internet </a:t>
            </a:r>
            <a:r>
              <a:rPr lang="en-US" sz="5400" b="1">
                <a:solidFill>
                  <a:schemeClr val="tx1"/>
                </a:solidFill>
                <a:latin typeface="+mj-lt"/>
                <a:ea typeface="Open Sans Extrabold" panose="020B0906030804020204" pitchFamily="34" charset="0"/>
                <a:cs typeface="Open Sans Extrabold" panose="020B0906030804020204" pitchFamily="34" charset="0"/>
              </a:rPr>
              <a:t>Of Things </a:t>
            </a:r>
            <a:endParaRPr lang="en-US" sz="5400" dirty="0">
              <a:solidFill>
                <a:schemeClr val="tx1"/>
              </a:solidFill>
              <a:latin typeface="+mj-lt"/>
            </a:endParaRPr>
          </a:p>
        </p:txBody>
      </p:sp>
      <p:sp>
        <p:nvSpPr>
          <p:cNvPr id="5" name="Rectangle 4"/>
          <p:cNvSpPr/>
          <p:nvPr/>
        </p:nvSpPr>
        <p:spPr>
          <a:xfrm>
            <a:off x="304800" y="5183512"/>
            <a:ext cx="11582400" cy="800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200" dirty="0">
                <a:solidFill>
                  <a:schemeClr val="bg2">
                    <a:lumMod val="50000"/>
                  </a:schemeClr>
                </a:solidFill>
                <a:ea typeface="Open Sans" panose="020B0606030504020204" pitchFamily="34" charset="0"/>
                <a:cs typeface="Open Sans" panose="020B0606030504020204" pitchFamily="34" charset="0"/>
              </a:rPr>
              <a:t>Introduction to what is the Internet of Things, why does it change the world where we live, what are the technologies behind the scene ?</a:t>
            </a:r>
          </a:p>
          <a:p>
            <a:pPr algn="ctr"/>
            <a:r>
              <a:rPr lang="en-US" sz="1200" dirty="0">
                <a:solidFill>
                  <a:schemeClr val="bg2">
                    <a:lumMod val="50000"/>
                  </a:schemeClr>
                </a:solidFill>
                <a:ea typeface="Open Sans" panose="020B0606030504020204" pitchFamily="34" charset="0"/>
                <a:cs typeface="Open Sans" panose="020B0606030504020204" pitchFamily="34" charset="0"/>
              </a:rPr>
              <a:t>  How des it apply to your domain ?</a:t>
            </a:r>
            <a:endParaRPr lang="en-US" sz="1200" dirty="0">
              <a:solidFill>
                <a:schemeClr val="bg2">
                  <a:lumMod val="50000"/>
                </a:schemeClr>
              </a:solidFill>
            </a:endParaRPr>
          </a:p>
        </p:txBody>
      </p:sp>
      <p:sp>
        <p:nvSpPr>
          <p:cNvPr id="9" name="Rectangle 8">
            <a:extLst>
              <a:ext uri="{FF2B5EF4-FFF2-40B4-BE49-F238E27FC236}">
                <a16:creationId xmlns:a16="http://schemas.microsoft.com/office/drawing/2014/main" id="{ABAE3990-4769-8F44-9A68-9D0E81799C69}"/>
              </a:ext>
            </a:extLst>
          </p:cNvPr>
          <p:cNvSpPr/>
          <p:nvPr/>
        </p:nvSpPr>
        <p:spPr>
          <a:xfrm>
            <a:off x="8150087" y="2078828"/>
            <a:ext cx="3462605" cy="34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Paul Pinault</a:t>
            </a:r>
          </a:p>
        </p:txBody>
      </p:sp>
      <p:sp>
        <p:nvSpPr>
          <p:cNvPr id="10" name="Rectangle 9">
            <a:extLst>
              <a:ext uri="{FF2B5EF4-FFF2-40B4-BE49-F238E27FC236}">
                <a16:creationId xmlns:a16="http://schemas.microsoft.com/office/drawing/2014/main" id="{0A61EE7A-4722-3F4D-BAE2-AA84D0D809A6}"/>
              </a:ext>
            </a:extLst>
          </p:cNvPr>
          <p:cNvSpPr/>
          <p:nvPr/>
        </p:nvSpPr>
        <p:spPr>
          <a:xfrm>
            <a:off x="8150087" y="2422884"/>
            <a:ext cx="3866323" cy="657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1200" dirty="0">
                <a:solidFill>
                  <a:schemeClr val="bg1"/>
                </a:solidFill>
              </a:rPr>
              <a:t>Blog/contact : </a:t>
            </a:r>
            <a:r>
              <a:rPr lang="en-US" sz="1200" dirty="0">
                <a:solidFill>
                  <a:schemeClr val="bg1"/>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www.disk91.com</a:t>
            </a:r>
            <a:endParaRPr lang="en-US" sz="1200" dirty="0">
              <a:solidFill>
                <a:schemeClr val="bg1"/>
              </a:solidFill>
              <a:ea typeface="Open Sans" panose="020B0606030504020204" pitchFamily="34" charset="0"/>
              <a:cs typeface="Open Sans" panose="020B0606030504020204" pitchFamily="34" charset="0"/>
            </a:endParaRPr>
          </a:p>
          <a:p>
            <a:r>
              <a:rPr lang="en-US" sz="1200" dirty="0">
                <a:solidFill>
                  <a:schemeClr val="bg1"/>
                </a:solidFill>
              </a:rPr>
              <a:t>Twitter : @disk_91</a:t>
            </a:r>
          </a:p>
          <a:p>
            <a:r>
              <a:rPr lang="en-US" sz="1200" dirty="0">
                <a:solidFill>
                  <a:schemeClr val="bg1"/>
                </a:solidFill>
              </a:rPr>
              <a:t>YouTube: </a:t>
            </a:r>
            <a:r>
              <a:rPr lang="fr-FR" sz="1200" dirty="0">
                <a:solidFill>
                  <a:schemeClr val="bg1"/>
                </a:solidFill>
                <a:hlinkClick r:id="rId4">
                  <a:extLst>
                    <a:ext uri="{A12FA001-AC4F-418D-AE19-62706E023703}">
                      <ahyp:hlinkClr xmlns:ahyp="http://schemas.microsoft.com/office/drawing/2018/hyperlinkcolor" val="tx"/>
                    </a:ext>
                  </a:extLst>
                </a:hlinkClick>
              </a:rPr>
              <a:t>https://www.youtube.com/c/PaulPinault</a:t>
            </a:r>
            <a:r>
              <a:rPr lang="en-US" sz="1200" dirty="0">
                <a:solidFill>
                  <a:schemeClr val="bg1"/>
                </a:solidFill>
              </a:rPr>
              <a:t> </a:t>
            </a:r>
          </a:p>
        </p:txBody>
      </p:sp>
    </p:spTree>
    <p:extLst>
      <p:ext uri="{BB962C8B-B14F-4D97-AF65-F5344CB8AC3E}">
        <p14:creationId xmlns:p14="http://schemas.microsoft.com/office/powerpoint/2010/main" val="76626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DF4193-8D09-D94F-BADE-4820C2C44668}"/>
              </a:ext>
            </a:extLst>
          </p:cNvPr>
          <p:cNvSpPr/>
          <p:nvPr/>
        </p:nvSpPr>
        <p:spPr>
          <a:xfrm>
            <a:off x="0" y="6491653"/>
            <a:ext cx="12192000" cy="366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148643" y="37136"/>
            <a:ext cx="10536025" cy="1015663"/>
          </a:xfrm>
          <a:prstGeom prst="rect">
            <a:avLst/>
          </a:prstGeom>
          <a:noFill/>
          <a:ln>
            <a:noFill/>
          </a:ln>
        </p:spPr>
        <p:txBody>
          <a:bodyPr wrap="square" lIns="91440" tIns="91440" rIns="91440" bIns="91440" rtlCol="0">
            <a:spAutoFit/>
          </a:bodyPr>
          <a:lstStyle/>
          <a:p>
            <a:r>
              <a:rPr lang="en-US" sz="5400" b="1" dirty="0">
                <a:latin typeface="+mj-lt"/>
              </a:rPr>
              <a:t>Helium at Clermont-Ferrand</a:t>
            </a:r>
            <a:endParaRPr lang="en-US" sz="5400" b="1" dirty="0">
              <a:latin typeface="+mj-lt"/>
              <a:ea typeface="Open Sans Extrabold" panose="020B0906030804020204" pitchFamily="34" charset="0"/>
              <a:cs typeface="Open Sans Extrabold" panose="020B0906030804020204" pitchFamily="34" charset="0"/>
            </a:endParaRPr>
          </a:p>
        </p:txBody>
      </p:sp>
      <p:sp>
        <p:nvSpPr>
          <p:cNvPr id="7" name="Freeform 84">
            <a:extLst>
              <a:ext uri="{FF2B5EF4-FFF2-40B4-BE49-F238E27FC236}">
                <a16:creationId xmlns:a16="http://schemas.microsoft.com/office/drawing/2014/main" id="{0A606F2D-62D1-EB49-9F4D-A7101A7CFE47}"/>
              </a:ext>
            </a:extLst>
          </p:cNvPr>
          <p:cNvSpPr>
            <a:spLocks noChangeArrowheads="1"/>
          </p:cNvSpPr>
          <p:nvPr/>
        </p:nvSpPr>
        <p:spPr bwMode="auto">
          <a:xfrm>
            <a:off x="10661518" y="56104"/>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sp>
        <p:nvSpPr>
          <p:cNvPr id="8" name="Rectangle 7">
            <a:extLst>
              <a:ext uri="{FF2B5EF4-FFF2-40B4-BE49-F238E27FC236}">
                <a16:creationId xmlns:a16="http://schemas.microsoft.com/office/drawing/2014/main" id="{82F103BF-38B2-6A48-A9B3-02CDDCCC2D16}"/>
              </a:ext>
            </a:extLst>
          </p:cNvPr>
          <p:cNvSpPr/>
          <p:nvPr/>
        </p:nvSpPr>
        <p:spPr>
          <a:xfrm>
            <a:off x="8834645" y="6583180"/>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sp>
        <p:nvSpPr>
          <p:cNvPr id="9" name="Rectangle 8">
            <a:extLst>
              <a:ext uri="{FF2B5EF4-FFF2-40B4-BE49-F238E27FC236}">
                <a16:creationId xmlns:a16="http://schemas.microsoft.com/office/drawing/2014/main" id="{C3A8CB00-A0E4-3045-AAB2-1F01E59281AE}"/>
              </a:ext>
            </a:extLst>
          </p:cNvPr>
          <p:cNvSpPr/>
          <p:nvPr/>
        </p:nvSpPr>
        <p:spPr>
          <a:xfrm>
            <a:off x="0" y="1681842"/>
            <a:ext cx="12192000" cy="31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47D614C7-EB91-8145-AC07-94A22DF853FD}"/>
              </a:ext>
            </a:extLst>
          </p:cNvPr>
          <p:cNvSpPr/>
          <p:nvPr/>
        </p:nvSpPr>
        <p:spPr>
          <a:xfrm>
            <a:off x="988111" y="1676404"/>
            <a:ext cx="2898089" cy="3102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EUROPE CONTEXT</a:t>
            </a:r>
          </a:p>
        </p:txBody>
      </p:sp>
      <p:sp>
        <p:nvSpPr>
          <p:cNvPr id="15" name="Rectangle 14">
            <a:extLst>
              <a:ext uri="{FF2B5EF4-FFF2-40B4-BE49-F238E27FC236}">
                <a16:creationId xmlns:a16="http://schemas.microsoft.com/office/drawing/2014/main" id="{9AA7DB8D-0974-9D4A-81ED-C58FE1AB8731}"/>
              </a:ext>
            </a:extLst>
          </p:cNvPr>
          <p:cNvSpPr/>
          <p:nvPr/>
        </p:nvSpPr>
        <p:spPr>
          <a:xfrm>
            <a:off x="4934266" y="1676404"/>
            <a:ext cx="4017793" cy="36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CLERMONT-FD</a:t>
            </a:r>
          </a:p>
        </p:txBody>
      </p:sp>
      <p:sp>
        <p:nvSpPr>
          <p:cNvPr id="25" name="Rectangle 24">
            <a:extLst>
              <a:ext uri="{FF2B5EF4-FFF2-40B4-BE49-F238E27FC236}">
                <a16:creationId xmlns:a16="http://schemas.microsoft.com/office/drawing/2014/main" id="{98E55D25-777F-904D-9CAA-B0B436B76CF6}"/>
              </a:ext>
            </a:extLst>
          </p:cNvPr>
          <p:cNvSpPr/>
          <p:nvPr/>
        </p:nvSpPr>
        <p:spPr>
          <a:xfrm>
            <a:off x="8952058" y="1676404"/>
            <a:ext cx="3179569" cy="367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COVERAGE MAP</a:t>
            </a:r>
          </a:p>
        </p:txBody>
      </p:sp>
      <p:sp>
        <p:nvSpPr>
          <p:cNvPr id="5" name="AutoShape 2">
            <a:extLst>
              <a:ext uri="{FF2B5EF4-FFF2-40B4-BE49-F238E27FC236}">
                <a16:creationId xmlns:a16="http://schemas.microsoft.com/office/drawing/2014/main" id="{96B2C9AB-5B0B-354E-9AEC-4E05E53BA0AA}"/>
              </a:ext>
            </a:extLst>
          </p:cNvPr>
          <p:cNvSpPr>
            <a:spLocks noChangeAspect="1" noChangeArrowheads="1"/>
          </p:cNvSpPr>
          <p:nvPr/>
        </p:nvSpPr>
        <p:spPr bwMode="auto">
          <a:xfrm>
            <a:off x="5943599" y="3276599"/>
            <a:ext cx="1999129" cy="19991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 name="AutoShape 4">
            <a:extLst>
              <a:ext uri="{FF2B5EF4-FFF2-40B4-BE49-F238E27FC236}">
                <a16:creationId xmlns:a16="http://schemas.microsoft.com/office/drawing/2014/main" id="{8FC49CD3-6182-C541-B4CD-E3AF79B42FDA}"/>
              </a:ext>
            </a:extLst>
          </p:cNvPr>
          <p:cNvSpPr>
            <a:spLocks noChangeAspect="1" noChangeArrowheads="1"/>
          </p:cNvSpPr>
          <p:nvPr/>
        </p:nvSpPr>
        <p:spPr bwMode="auto">
          <a:xfrm>
            <a:off x="5943599" y="3276599"/>
            <a:ext cx="3420739" cy="342073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a:extLst>
              <a:ext uri="{FF2B5EF4-FFF2-40B4-BE49-F238E27FC236}">
                <a16:creationId xmlns:a16="http://schemas.microsoft.com/office/drawing/2014/main" id="{BA064E03-4621-23DD-BC8D-751D41466FA4}"/>
              </a:ext>
            </a:extLst>
          </p:cNvPr>
          <p:cNvPicPr>
            <a:picLocks noChangeAspect="1"/>
          </p:cNvPicPr>
          <p:nvPr/>
        </p:nvPicPr>
        <p:blipFill>
          <a:blip r:embed="rId3"/>
          <a:stretch>
            <a:fillRect/>
          </a:stretch>
        </p:blipFill>
        <p:spPr>
          <a:xfrm>
            <a:off x="260463" y="2124002"/>
            <a:ext cx="4620536" cy="4090738"/>
          </a:xfrm>
          <a:prstGeom prst="rect">
            <a:avLst/>
          </a:prstGeom>
        </p:spPr>
      </p:pic>
      <p:pic>
        <p:nvPicPr>
          <p:cNvPr id="6" name="Image 5">
            <a:extLst>
              <a:ext uri="{FF2B5EF4-FFF2-40B4-BE49-F238E27FC236}">
                <a16:creationId xmlns:a16="http://schemas.microsoft.com/office/drawing/2014/main" id="{3A5964B7-D3B8-DC42-A8E5-CD1D038683C2}"/>
              </a:ext>
            </a:extLst>
          </p:cNvPr>
          <p:cNvPicPr>
            <a:picLocks noChangeAspect="1"/>
          </p:cNvPicPr>
          <p:nvPr/>
        </p:nvPicPr>
        <p:blipFill rotWithShape="1">
          <a:blip r:embed="rId4"/>
          <a:srcRect l="8472" r="29720"/>
          <a:stretch/>
        </p:blipFill>
        <p:spPr>
          <a:xfrm>
            <a:off x="5057775" y="2124002"/>
            <a:ext cx="4017793" cy="4090738"/>
          </a:xfrm>
          <a:prstGeom prst="rect">
            <a:avLst/>
          </a:prstGeom>
        </p:spPr>
      </p:pic>
      <p:pic>
        <p:nvPicPr>
          <p:cNvPr id="12" name="Image 11">
            <a:extLst>
              <a:ext uri="{FF2B5EF4-FFF2-40B4-BE49-F238E27FC236}">
                <a16:creationId xmlns:a16="http://schemas.microsoft.com/office/drawing/2014/main" id="{8FFA55FF-B1CE-199A-F06C-7FD93DD353D8}"/>
              </a:ext>
            </a:extLst>
          </p:cNvPr>
          <p:cNvPicPr>
            <a:picLocks noChangeAspect="1"/>
          </p:cNvPicPr>
          <p:nvPr/>
        </p:nvPicPr>
        <p:blipFill>
          <a:blip r:embed="rId5"/>
          <a:stretch>
            <a:fillRect/>
          </a:stretch>
        </p:blipFill>
        <p:spPr>
          <a:xfrm>
            <a:off x="9252344" y="2124002"/>
            <a:ext cx="2818347" cy="4083072"/>
          </a:xfrm>
          <a:prstGeom prst="rect">
            <a:avLst/>
          </a:prstGeom>
        </p:spPr>
      </p:pic>
    </p:spTree>
    <p:extLst>
      <p:ext uri="{BB962C8B-B14F-4D97-AF65-F5344CB8AC3E}">
        <p14:creationId xmlns:p14="http://schemas.microsoft.com/office/powerpoint/2010/main" val="342117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A0FCF-FFB9-2346-B1A9-F24AF1123C61}"/>
              </a:ext>
            </a:extLst>
          </p:cNvPr>
          <p:cNvSpPr/>
          <p:nvPr/>
        </p:nvSpPr>
        <p:spPr>
          <a:xfrm>
            <a:off x="12671" y="4002"/>
            <a:ext cx="12191999" cy="3990529"/>
          </a:xfrm>
          <a:prstGeom prst="rect">
            <a:avLst/>
          </a:prstGeom>
          <a:solidFill>
            <a:schemeClr val="bg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003474"/>
            <a:ext cx="12192000" cy="2869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304800" y="4061744"/>
            <a:ext cx="11582400" cy="606833"/>
          </a:xfrm>
        </p:spPr>
        <p:txBody>
          <a:bodyPr>
            <a:normAutofit fontScale="77500" lnSpcReduction="20000"/>
          </a:bodyPr>
          <a:lstStyle/>
          <a:p>
            <a:r>
              <a:rPr lang="en-US" dirty="0">
                <a:solidFill>
                  <a:schemeClr val="bg1"/>
                </a:solidFill>
              </a:rPr>
              <a:t>Helium distributed architecture</a:t>
            </a:r>
          </a:p>
        </p:txBody>
      </p:sp>
      <p:sp>
        <p:nvSpPr>
          <p:cNvPr id="7" name="Rectangle 6"/>
          <p:cNvSpPr/>
          <p:nvPr/>
        </p:nvSpPr>
        <p:spPr>
          <a:xfrm>
            <a:off x="316773" y="4619166"/>
            <a:ext cx="11582400" cy="199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numCol="2" spcCol="182880" rtlCol="0" anchor="ctr"/>
          <a:lstStyle/>
          <a:p>
            <a:r>
              <a:rPr lang="en-US" dirty="0">
                <a:solidFill>
                  <a:schemeClr val="bg1"/>
                </a:solidFill>
                <a:ea typeface="Open Sans" panose="020B0606030504020204" pitchFamily="34" charset="0"/>
                <a:cs typeface="Open Sans" panose="020B0606030504020204" pitchFamily="34" charset="0"/>
              </a:rPr>
              <a:t>The HELIUM network is composed by hotspots. A Hotspot is a LoRaWan gateway associated to a Miner. A miner is lightweight and can run on a raspberry Pi. It is running in a docker container.</a:t>
            </a:r>
          </a:p>
          <a:p>
            <a:r>
              <a:rPr lang="en-US" dirty="0">
                <a:solidFill>
                  <a:schemeClr val="bg1"/>
                </a:solidFill>
                <a:ea typeface="Open Sans" panose="020B0606030504020204" pitchFamily="34" charset="0"/>
                <a:cs typeface="Open Sans" panose="020B0606030504020204" pitchFamily="34" charset="0"/>
              </a:rPr>
              <a:t>The miners are connected altogether over a P2P network. They are maintaining / running the blockchain.</a:t>
            </a:r>
          </a:p>
          <a:p>
            <a:endParaRPr lang="en-US" dirty="0">
              <a:solidFill>
                <a:schemeClr val="bg1"/>
              </a:solidFill>
              <a:ea typeface="Open Sans" panose="020B0606030504020204" pitchFamily="34" charset="0"/>
              <a:cs typeface="Open Sans" panose="020B0606030504020204" pitchFamily="34" charset="0"/>
            </a:endParaRPr>
          </a:p>
          <a:p>
            <a:r>
              <a:rPr lang="en-US" dirty="0">
                <a:solidFill>
                  <a:schemeClr val="bg1"/>
                </a:solidFill>
                <a:ea typeface="Open Sans" panose="020B0606030504020204" pitchFamily="34" charset="0"/>
                <a:cs typeface="Open Sans" panose="020B0606030504020204" pitchFamily="34" charset="0"/>
              </a:rPr>
              <a:t>Device communication passes through these different layers and are routed up to their specific Network Server. The distributed network supports multiple Network Servers. (Network Servers are centralized components in this architecture). Application servers works on helium as on any other Network Server. Nothing specific.</a:t>
            </a:r>
          </a:p>
          <a:p>
            <a:r>
              <a:rPr lang="en-US" dirty="0">
                <a:solidFill>
                  <a:schemeClr val="bg1"/>
                </a:solidFill>
                <a:ea typeface="Open Sans" panose="020B0606030504020204" pitchFamily="34" charset="0"/>
                <a:cs typeface="Open Sans" panose="020B0606030504020204" pitchFamily="34" charset="0"/>
              </a:rPr>
              <a:t>The data itself is not inside the blockchain.</a:t>
            </a:r>
          </a:p>
        </p:txBody>
      </p:sp>
      <p:pic>
        <p:nvPicPr>
          <p:cNvPr id="5" name="Image 4">
            <a:extLst>
              <a:ext uri="{FF2B5EF4-FFF2-40B4-BE49-F238E27FC236}">
                <a16:creationId xmlns:a16="http://schemas.microsoft.com/office/drawing/2014/main" id="{C4934EAA-CD5A-DE49-AB6E-B19B690C440B}"/>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83284" y="1059123"/>
            <a:ext cx="461365" cy="876974"/>
          </a:xfrm>
          <a:prstGeom prst="rect">
            <a:avLst/>
          </a:prstGeom>
        </p:spPr>
      </p:pic>
      <p:pic>
        <p:nvPicPr>
          <p:cNvPr id="11" name="Image 10">
            <a:extLst>
              <a:ext uri="{FF2B5EF4-FFF2-40B4-BE49-F238E27FC236}">
                <a16:creationId xmlns:a16="http://schemas.microsoft.com/office/drawing/2014/main" id="{9F2955B8-4414-8146-A90A-3EAB5002B7A2}"/>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83952" y="2024668"/>
            <a:ext cx="461365" cy="876975"/>
          </a:xfrm>
          <a:prstGeom prst="rect">
            <a:avLst/>
          </a:prstGeom>
        </p:spPr>
      </p:pic>
      <p:grpSp>
        <p:nvGrpSpPr>
          <p:cNvPr id="12" name="Groupe 11">
            <a:extLst>
              <a:ext uri="{FF2B5EF4-FFF2-40B4-BE49-F238E27FC236}">
                <a16:creationId xmlns:a16="http://schemas.microsoft.com/office/drawing/2014/main" id="{E741A569-9BE1-B240-9C62-05295610F9DB}"/>
              </a:ext>
            </a:extLst>
          </p:cNvPr>
          <p:cNvGrpSpPr/>
          <p:nvPr/>
        </p:nvGrpSpPr>
        <p:grpSpPr>
          <a:xfrm>
            <a:off x="1257766" y="1226965"/>
            <a:ext cx="367047" cy="500992"/>
            <a:chOff x="5298197" y="4425281"/>
            <a:chExt cx="607101" cy="828648"/>
          </a:xfrm>
        </p:grpSpPr>
        <p:sp>
          <p:nvSpPr>
            <p:cNvPr id="13" name="Freeform 149">
              <a:extLst>
                <a:ext uri="{FF2B5EF4-FFF2-40B4-BE49-F238E27FC236}">
                  <a16:creationId xmlns:a16="http://schemas.microsoft.com/office/drawing/2014/main" id="{55D0718E-2E64-524E-A027-D5671A7810BC}"/>
                </a:ext>
              </a:extLst>
            </p:cNvPr>
            <p:cNvSpPr>
              <a:spLocks noChangeArrowheads="1"/>
            </p:cNvSpPr>
            <p:nvPr/>
          </p:nvSpPr>
          <p:spPr bwMode="auto">
            <a:xfrm>
              <a:off x="5298197" y="4491936"/>
              <a:ext cx="560607" cy="761993"/>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14" name="Freeform 36">
              <a:extLst>
                <a:ext uri="{FF2B5EF4-FFF2-40B4-BE49-F238E27FC236}">
                  <a16:creationId xmlns:a16="http://schemas.microsoft.com/office/drawing/2014/main" id="{A06F2EA5-7ECE-E746-A533-F43EB73A4320}"/>
                </a:ext>
              </a:extLst>
            </p:cNvPr>
            <p:cNvSpPr>
              <a:spLocks noChangeArrowheads="1"/>
            </p:cNvSpPr>
            <p:nvPr/>
          </p:nvSpPr>
          <p:spPr bwMode="auto">
            <a:xfrm rot="2157940">
              <a:off x="5689398" y="4425281"/>
              <a:ext cx="215900"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grpSp>
      <p:grpSp>
        <p:nvGrpSpPr>
          <p:cNvPr id="15" name="Groupe 14">
            <a:extLst>
              <a:ext uri="{FF2B5EF4-FFF2-40B4-BE49-F238E27FC236}">
                <a16:creationId xmlns:a16="http://schemas.microsoft.com/office/drawing/2014/main" id="{B4B85212-BE1E-C14F-AD90-D88240705D37}"/>
              </a:ext>
            </a:extLst>
          </p:cNvPr>
          <p:cNvGrpSpPr/>
          <p:nvPr/>
        </p:nvGrpSpPr>
        <p:grpSpPr>
          <a:xfrm>
            <a:off x="1863403" y="1650513"/>
            <a:ext cx="367047" cy="500992"/>
            <a:chOff x="5298197" y="4425281"/>
            <a:chExt cx="607101" cy="828648"/>
          </a:xfrm>
        </p:grpSpPr>
        <p:sp>
          <p:nvSpPr>
            <p:cNvPr id="16" name="Freeform 149">
              <a:extLst>
                <a:ext uri="{FF2B5EF4-FFF2-40B4-BE49-F238E27FC236}">
                  <a16:creationId xmlns:a16="http://schemas.microsoft.com/office/drawing/2014/main" id="{B9D03D29-AA09-D44A-9BA7-44D7D50A7614}"/>
                </a:ext>
              </a:extLst>
            </p:cNvPr>
            <p:cNvSpPr>
              <a:spLocks noChangeArrowheads="1"/>
            </p:cNvSpPr>
            <p:nvPr/>
          </p:nvSpPr>
          <p:spPr bwMode="auto">
            <a:xfrm>
              <a:off x="5298197" y="4491936"/>
              <a:ext cx="560607" cy="761993"/>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17" name="Freeform 36">
              <a:extLst>
                <a:ext uri="{FF2B5EF4-FFF2-40B4-BE49-F238E27FC236}">
                  <a16:creationId xmlns:a16="http://schemas.microsoft.com/office/drawing/2014/main" id="{A548F0BA-85C7-B54A-A593-9A7E58977A3B}"/>
                </a:ext>
              </a:extLst>
            </p:cNvPr>
            <p:cNvSpPr>
              <a:spLocks noChangeArrowheads="1"/>
            </p:cNvSpPr>
            <p:nvPr/>
          </p:nvSpPr>
          <p:spPr bwMode="auto">
            <a:xfrm rot="2157940">
              <a:off x="5689398" y="4425281"/>
              <a:ext cx="215900"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grpSp>
      <p:sp>
        <p:nvSpPr>
          <p:cNvPr id="22" name="Rectangle 21">
            <a:extLst>
              <a:ext uri="{FF2B5EF4-FFF2-40B4-BE49-F238E27FC236}">
                <a16:creationId xmlns:a16="http://schemas.microsoft.com/office/drawing/2014/main" id="{8A6FB903-D5A5-A847-8B22-962018C10E29}"/>
              </a:ext>
            </a:extLst>
          </p:cNvPr>
          <p:cNvSpPr/>
          <p:nvPr/>
        </p:nvSpPr>
        <p:spPr>
          <a:xfrm>
            <a:off x="779321" y="940701"/>
            <a:ext cx="2032000" cy="208612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e 17">
            <a:extLst>
              <a:ext uri="{FF2B5EF4-FFF2-40B4-BE49-F238E27FC236}">
                <a16:creationId xmlns:a16="http://schemas.microsoft.com/office/drawing/2014/main" id="{5FCE3AE9-2DC8-DE4C-AF10-D5C71D043FC5}"/>
              </a:ext>
            </a:extLst>
          </p:cNvPr>
          <p:cNvGrpSpPr/>
          <p:nvPr/>
        </p:nvGrpSpPr>
        <p:grpSpPr>
          <a:xfrm>
            <a:off x="1323032" y="2273564"/>
            <a:ext cx="367047" cy="500992"/>
            <a:chOff x="5298197" y="4425281"/>
            <a:chExt cx="607101" cy="828648"/>
          </a:xfrm>
        </p:grpSpPr>
        <p:sp>
          <p:nvSpPr>
            <p:cNvPr id="19" name="Freeform 149">
              <a:extLst>
                <a:ext uri="{FF2B5EF4-FFF2-40B4-BE49-F238E27FC236}">
                  <a16:creationId xmlns:a16="http://schemas.microsoft.com/office/drawing/2014/main" id="{872FA4C4-0C3B-7D41-8B7D-3CD920DB4688}"/>
                </a:ext>
              </a:extLst>
            </p:cNvPr>
            <p:cNvSpPr>
              <a:spLocks noChangeArrowheads="1"/>
            </p:cNvSpPr>
            <p:nvPr/>
          </p:nvSpPr>
          <p:spPr bwMode="auto">
            <a:xfrm>
              <a:off x="5298197" y="4491936"/>
              <a:ext cx="560607" cy="761993"/>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20" name="Freeform 36">
              <a:extLst>
                <a:ext uri="{FF2B5EF4-FFF2-40B4-BE49-F238E27FC236}">
                  <a16:creationId xmlns:a16="http://schemas.microsoft.com/office/drawing/2014/main" id="{B6F7CCA9-D6DC-2549-98EF-65A44BC227B3}"/>
                </a:ext>
              </a:extLst>
            </p:cNvPr>
            <p:cNvSpPr>
              <a:spLocks noChangeArrowheads="1"/>
            </p:cNvSpPr>
            <p:nvPr/>
          </p:nvSpPr>
          <p:spPr bwMode="auto">
            <a:xfrm rot="2157940">
              <a:off x="5689398" y="4425281"/>
              <a:ext cx="215900"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grpSp>
      <p:sp>
        <p:nvSpPr>
          <p:cNvPr id="21" name="Rectangle 20">
            <a:extLst>
              <a:ext uri="{FF2B5EF4-FFF2-40B4-BE49-F238E27FC236}">
                <a16:creationId xmlns:a16="http://schemas.microsoft.com/office/drawing/2014/main" id="{8E6AFC2E-8463-6A4F-88AA-49A0AACE98FB}"/>
              </a:ext>
            </a:extLst>
          </p:cNvPr>
          <p:cNvSpPr/>
          <p:nvPr/>
        </p:nvSpPr>
        <p:spPr>
          <a:xfrm>
            <a:off x="779321" y="2994896"/>
            <a:ext cx="2018163"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DEVICES</a:t>
            </a:r>
            <a:endParaRPr lang="en-US" b="1" dirty="0">
              <a:solidFill>
                <a:schemeClr val="tx1"/>
              </a:solidFill>
            </a:endParaRPr>
          </a:p>
        </p:txBody>
      </p:sp>
      <p:sp>
        <p:nvSpPr>
          <p:cNvPr id="23" name="Rectangle 22">
            <a:extLst>
              <a:ext uri="{FF2B5EF4-FFF2-40B4-BE49-F238E27FC236}">
                <a16:creationId xmlns:a16="http://schemas.microsoft.com/office/drawing/2014/main" id="{C2A942CC-64DB-E042-90E2-21CBFAD64A18}"/>
              </a:ext>
            </a:extLst>
          </p:cNvPr>
          <p:cNvSpPr/>
          <p:nvPr/>
        </p:nvSpPr>
        <p:spPr>
          <a:xfrm>
            <a:off x="779321" y="3025529"/>
            <a:ext cx="2032000"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BCBF475-B229-7B44-9DD2-662E8D0FF30C}"/>
              </a:ext>
            </a:extLst>
          </p:cNvPr>
          <p:cNvSpPr/>
          <p:nvPr/>
        </p:nvSpPr>
        <p:spPr>
          <a:xfrm>
            <a:off x="2811321" y="940700"/>
            <a:ext cx="2032000" cy="208612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5491B21-2871-5141-A331-053B81E550F8}"/>
              </a:ext>
            </a:extLst>
          </p:cNvPr>
          <p:cNvSpPr/>
          <p:nvPr/>
        </p:nvSpPr>
        <p:spPr>
          <a:xfrm>
            <a:off x="2811321" y="3025529"/>
            <a:ext cx="2032000"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9D5D0F-074D-3042-BED0-711FE70CD2A3}"/>
              </a:ext>
            </a:extLst>
          </p:cNvPr>
          <p:cNvSpPr/>
          <p:nvPr/>
        </p:nvSpPr>
        <p:spPr>
          <a:xfrm>
            <a:off x="2816621" y="3003781"/>
            <a:ext cx="2018163"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HOTSPOT</a:t>
            </a:r>
            <a:endParaRPr lang="en-US" b="1" dirty="0">
              <a:solidFill>
                <a:schemeClr val="tx1"/>
              </a:solidFill>
            </a:endParaRPr>
          </a:p>
        </p:txBody>
      </p:sp>
      <p:cxnSp>
        <p:nvCxnSpPr>
          <p:cNvPr id="32" name="Connecteur droit avec flèche 31">
            <a:extLst>
              <a:ext uri="{FF2B5EF4-FFF2-40B4-BE49-F238E27FC236}">
                <a16:creationId xmlns:a16="http://schemas.microsoft.com/office/drawing/2014/main" id="{522A9FB2-8F50-7448-BB9C-20CA1D2E5577}"/>
              </a:ext>
            </a:extLst>
          </p:cNvPr>
          <p:cNvCxnSpPr>
            <a:cxnSpLocks/>
          </p:cNvCxnSpPr>
          <p:nvPr/>
        </p:nvCxnSpPr>
        <p:spPr>
          <a:xfrm flipV="1">
            <a:off x="2527401" y="1577659"/>
            <a:ext cx="645916" cy="262585"/>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AA2D7239-C4AB-2D47-B420-8DDC7F9DC717}"/>
              </a:ext>
            </a:extLst>
          </p:cNvPr>
          <p:cNvCxnSpPr>
            <a:cxnSpLocks/>
          </p:cNvCxnSpPr>
          <p:nvPr/>
        </p:nvCxnSpPr>
        <p:spPr>
          <a:xfrm>
            <a:off x="2527401" y="1982099"/>
            <a:ext cx="607196" cy="350492"/>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029426B0-998B-AF4F-BC6B-69B5079CF6C7}"/>
              </a:ext>
            </a:extLst>
          </p:cNvPr>
          <p:cNvSpPr/>
          <p:nvPr/>
        </p:nvSpPr>
        <p:spPr>
          <a:xfrm>
            <a:off x="6603798" y="1857809"/>
            <a:ext cx="1782656" cy="116711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922FF0F-6409-604C-8F89-4F7F88DA2EDD}"/>
              </a:ext>
            </a:extLst>
          </p:cNvPr>
          <p:cNvSpPr/>
          <p:nvPr/>
        </p:nvSpPr>
        <p:spPr>
          <a:xfrm>
            <a:off x="4835851" y="3023621"/>
            <a:ext cx="1518491"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Image 39">
            <a:extLst>
              <a:ext uri="{FF2B5EF4-FFF2-40B4-BE49-F238E27FC236}">
                <a16:creationId xmlns:a16="http://schemas.microsoft.com/office/drawing/2014/main" id="{C0B01C0B-7FB2-2E43-B9D8-0E186FD35A3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100910" y="1928842"/>
            <a:ext cx="679332" cy="923238"/>
          </a:xfrm>
          <a:prstGeom prst="rect">
            <a:avLst/>
          </a:prstGeom>
        </p:spPr>
      </p:pic>
      <p:sp>
        <p:nvSpPr>
          <p:cNvPr id="41" name="Rectangle 40">
            <a:extLst>
              <a:ext uri="{FF2B5EF4-FFF2-40B4-BE49-F238E27FC236}">
                <a16:creationId xmlns:a16="http://schemas.microsoft.com/office/drawing/2014/main" id="{CD7C7BCC-81D9-B34E-AC6F-C81602D4D961}"/>
              </a:ext>
            </a:extLst>
          </p:cNvPr>
          <p:cNvSpPr/>
          <p:nvPr/>
        </p:nvSpPr>
        <p:spPr>
          <a:xfrm>
            <a:off x="4857159" y="3003781"/>
            <a:ext cx="1528769"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P2P Network</a:t>
            </a:r>
            <a:endParaRPr lang="en-US" b="1" dirty="0">
              <a:solidFill>
                <a:schemeClr val="tx1"/>
              </a:solidFill>
            </a:endParaRPr>
          </a:p>
        </p:txBody>
      </p:sp>
      <p:sp>
        <p:nvSpPr>
          <p:cNvPr id="49" name="Rectangle 48">
            <a:extLst>
              <a:ext uri="{FF2B5EF4-FFF2-40B4-BE49-F238E27FC236}">
                <a16:creationId xmlns:a16="http://schemas.microsoft.com/office/drawing/2014/main" id="{31742DDA-3335-684F-8FE5-FB75D166B512}"/>
              </a:ext>
            </a:extLst>
          </p:cNvPr>
          <p:cNvSpPr/>
          <p:nvPr/>
        </p:nvSpPr>
        <p:spPr>
          <a:xfrm>
            <a:off x="8382038" y="935703"/>
            <a:ext cx="3022455" cy="208612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0A9DFD0-8F98-334F-B8A2-DBF474A7D1BC}"/>
              </a:ext>
            </a:extLst>
          </p:cNvPr>
          <p:cNvSpPr/>
          <p:nvPr/>
        </p:nvSpPr>
        <p:spPr>
          <a:xfrm>
            <a:off x="8381700" y="3028137"/>
            <a:ext cx="3021132"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F752CB6-CB85-894E-B033-5DEDF8985719}"/>
              </a:ext>
            </a:extLst>
          </p:cNvPr>
          <p:cNvSpPr/>
          <p:nvPr/>
        </p:nvSpPr>
        <p:spPr>
          <a:xfrm>
            <a:off x="8214406" y="3013595"/>
            <a:ext cx="3094648"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a:solidFill>
                  <a:schemeClr val="tx1"/>
                </a:solidFill>
                <a:ea typeface="Open Sans Extrabold" panose="020B0906030804020204" pitchFamily="34" charset="0"/>
                <a:cs typeface="Open Sans Extrabold" panose="020B0906030804020204" pitchFamily="34" charset="0"/>
              </a:rPr>
              <a:t>Application Server</a:t>
            </a:r>
            <a:endParaRPr lang="en-US" b="1">
              <a:solidFill>
                <a:schemeClr val="tx1"/>
              </a:solidFill>
            </a:endParaRPr>
          </a:p>
        </p:txBody>
      </p:sp>
      <p:pic>
        <p:nvPicPr>
          <p:cNvPr id="52" name="Image 51">
            <a:extLst>
              <a:ext uri="{FF2B5EF4-FFF2-40B4-BE49-F238E27FC236}">
                <a16:creationId xmlns:a16="http://schemas.microsoft.com/office/drawing/2014/main" id="{4E866C06-1FEF-3248-9D7C-1F4FCD808E74}"/>
              </a:ext>
            </a:extLst>
          </p:cNvPr>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56870" y="1541723"/>
            <a:ext cx="698331" cy="876974"/>
          </a:xfrm>
          <a:prstGeom prst="rect">
            <a:avLst/>
          </a:prstGeom>
        </p:spPr>
      </p:pic>
      <p:pic>
        <p:nvPicPr>
          <p:cNvPr id="54" name="Image 53">
            <a:extLst>
              <a:ext uri="{FF2B5EF4-FFF2-40B4-BE49-F238E27FC236}">
                <a16:creationId xmlns:a16="http://schemas.microsoft.com/office/drawing/2014/main" id="{93AB3C75-A305-CB41-B6D1-747DB65D6713}"/>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856997" y="992891"/>
            <a:ext cx="682059" cy="586202"/>
          </a:xfrm>
          <a:prstGeom prst="rect">
            <a:avLst/>
          </a:prstGeom>
        </p:spPr>
      </p:pic>
      <p:pic>
        <p:nvPicPr>
          <p:cNvPr id="55" name="Image 54">
            <a:extLst>
              <a:ext uri="{FF2B5EF4-FFF2-40B4-BE49-F238E27FC236}">
                <a16:creationId xmlns:a16="http://schemas.microsoft.com/office/drawing/2014/main" id="{9FA38541-85F4-E545-B1D8-BF195EE09C0C}"/>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339800" y="1556077"/>
            <a:ext cx="682059" cy="586202"/>
          </a:xfrm>
          <a:prstGeom prst="rect">
            <a:avLst/>
          </a:prstGeom>
        </p:spPr>
      </p:pic>
      <p:pic>
        <p:nvPicPr>
          <p:cNvPr id="56" name="Image 55">
            <a:extLst>
              <a:ext uri="{FF2B5EF4-FFF2-40B4-BE49-F238E27FC236}">
                <a16:creationId xmlns:a16="http://schemas.microsoft.com/office/drawing/2014/main" id="{703A24C3-D59C-F647-B0ED-0086E3A7B937}"/>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077521" y="2247002"/>
            <a:ext cx="603309" cy="475944"/>
          </a:xfrm>
          <a:prstGeom prst="rect">
            <a:avLst/>
          </a:prstGeom>
        </p:spPr>
      </p:pic>
      <p:cxnSp>
        <p:nvCxnSpPr>
          <p:cNvPr id="57" name="Connecteur droit avec flèche 56">
            <a:extLst>
              <a:ext uri="{FF2B5EF4-FFF2-40B4-BE49-F238E27FC236}">
                <a16:creationId xmlns:a16="http://schemas.microsoft.com/office/drawing/2014/main" id="{7364A03A-AA09-C447-9681-3AE229AE8457}"/>
              </a:ext>
            </a:extLst>
          </p:cNvPr>
          <p:cNvCxnSpPr>
            <a:cxnSpLocks/>
          </p:cNvCxnSpPr>
          <p:nvPr/>
        </p:nvCxnSpPr>
        <p:spPr>
          <a:xfrm flipV="1">
            <a:off x="5537040" y="2281660"/>
            <a:ext cx="1406700" cy="1"/>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87F0F026-C663-104D-A57B-D8AC0C29A420}"/>
              </a:ext>
            </a:extLst>
          </p:cNvPr>
          <p:cNvCxnSpPr>
            <a:cxnSpLocks/>
          </p:cNvCxnSpPr>
          <p:nvPr/>
        </p:nvCxnSpPr>
        <p:spPr>
          <a:xfrm flipV="1">
            <a:off x="9436296" y="1623434"/>
            <a:ext cx="520870" cy="179493"/>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12AE1744-A745-6840-B75C-17FBFD8A5E7D}"/>
              </a:ext>
            </a:extLst>
          </p:cNvPr>
          <p:cNvCxnSpPr>
            <a:cxnSpLocks/>
          </p:cNvCxnSpPr>
          <p:nvPr/>
        </p:nvCxnSpPr>
        <p:spPr>
          <a:xfrm>
            <a:off x="9436296" y="1998649"/>
            <a:ext cx="761730" cy="8299"/>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a:extLst>
              <a:ext uri="{FF2B5EF4-FFF2-40B4-BE49-F238E27FC236}">
                <a16:creationId xmlns:a16="http://schemas.microsoft.com/office/drawing/2014/main" id="{F7DE87B7-62B8-0140-B8B6-D69983CEB9CF}"/>
              </a:ext>
            </a:extLst>
          </p:cNvPr>
          <p:cNvCxnSpPr>
            <a:cxnSpLocks/>
          </p:cNvCxnSpPr>
          <p:nvPr/>
        </p:nvCxnSpPr>
        <p:spPr>
          <a:xfrm>
            <a:off x="9436296" y="2151505"/>
            <a:ext cx="520870" cy="267192"/>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D467D269-9478-264A-BC03-50615C70D03D}"/>
              </a:ext>
            </a:extLst>
          </p:cNvPr>
          <p:cNvSpPr/>
          <p:nvPr/>
        </p:nvSpPr>
        <p:spPr>
          <a:xfrm>
            <a:off x="779321" y="3415413"/>
            <a:ext cx="2032000" cy="389306"/>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Users</a:t>
            </a:r>
          </a:p>
        </p:txBody>
      </p:sp>
      <p:sp>
        <p:nvSpPr>
          <p:cNvPr id="71" name="Rectangle 70">
            <a:extLst>
              <a:ext uri="{FF2B5EF4-FFF2-40B4-BE49-F238E27FC236}">
                <a16:creationId xmlns:a16="http://schemas.microsoft.com/office/drawing/2014/main" id="{AA24B85A-B154-1D45-B3C9-00A287FBCA9B}"/>
              </a:ext>
            </a:extLst>
          </p:cNvPr>
          <p:cNvSpPr/>
          <p:nvPr/>
        </p:nvSpPr>
        <p:spPr>
          <a:xfrm>
            <a:off x="2816621" y="3415413"/>
            <a:ext cx="3540045" cy="389306"/>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Distributed IoT Network</a:t>
            </a:r>
          </a:p>
        </p:txBody>
      </p:sp>
      <p:sp>
        <p:nvSpPr>
          <p:cNvPr id="72" name="Rectangle 71">
            <a:extLst>
              <a:ext uri="{FF2B5EF4-FFF2-40B4-BE49-F238E27FC236}">
                <a16:creationId xmlns:a16="http://schemas.microsoft.com/office/drawing/2014/main" id="{519E9DA7-4AB6-D049-A9C2-5CC375AFE52C}"/>
              </a:ext>
            </a:extLst>
          </p:cNvPr>
          <p:cNvSpPr/>
          <p:nvPr/>
        </p:nvSpPr>
        <p:spPr>
          <a:xfrm>
            <a:off x="8381699" y="3411180"/>
            <a:ext cx="3021133" cy="389306"/>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Service Provider / User</a:t>
            </a:r>
          </a:p>
        </p:txBody>
      </p:sp>
      <p:sp>
        <p:nvSpPr>
          <p:cNvPr id="73" name="Text Placeholder 1">
            <a:extLst>
              <a:ext uri="{FF2B5EF4-FFF2-40B4-BE49-F238E27FC236}">
                <a16:creationId xmlns:a16="http://schemas.microsoft.com/office/drawing/2014/main" id="{DF582D07-AA26-D643-BE26-E9E68367392E}"/>
              </a:ext>
            </a:extLst>
          </p:cNvPr>
          <p:cNvSpPr txBox="1">
            <a:spLocks/>
          </p:cNvSpPr>
          <p:nvPr/>
        </p:nvSpPr>
        <p:spPr>
          <a:xfrm>
            <a:off x="2032871" y="130000"/>
            <a:ext cx="10595264" cy="606425"/>
          </a:xfrm>
          <a:prstGeom prst="rect">
            <a:avLst/>
          </a:prstGeom>
        </p:spPr>
        <p:txBody>
          <a:bodyPr anchor="ctr">
            <a:normAutofit fontScale="77500" lnSpcReduction="20000"/>
          </a:bodyPr>
          <a:lstStyle>
            <a:lvl1pPr indent="0">
              <a:lnSpc>
                <a:spcPct val="90000"/>
              </a:lnSpc>
              <a:spcBef>
                <a:spcPts val="1000"/>
              </a:spcBef>
              <a:buFont typeface="Arial" panose="020B0604020202020204" pitchFamily="34" charset="0"/>
              <a:buNone/>
              <a:defRPr sz="5400" b="1">
                <a:latin typeface="+mj-lt"/>
              </a:defRPr>
            </a:lvl1pPr>
            <a:lvl2pPr indent="0">
              <a:lnSpc>
                <a:spcPct val="90000"/>
              </a:lnSpc>
              <a:spcBef>
                <a:spcPts val="500"/>
              </a:spcBef>
              <a:buFont typeface="Arial" panose="020B0604020202020204" pitchFamily="34" charset="0"/>
              <a:buNone/>
              <a:defRPr sz="2400"/>
            </a:lvl2pPr>
            <a:lvl3pPr indent="0">
              <a:lnSpc>
                <a:spcPct val="90000"/>
              </a:lnSpc>
              <a:spcBef>
                <a:spcPts val="500"/>
              </a:spcBef>
              <a:buFont typeface="Arial" panose="020B0604020202020204" pitchFamily="34" charset="0"/>
              <a:buNone/>
              <a:defRPr sz="2000"/>
            </a:lvl3pPr>
            <a:lvl4pPr indent="0">
              <a:lnSpc>
                <a:spcPct val="90000"/>
              </a:lnSpc>
              <a:spcBef>
                <a:spcPts val="500"/>
              </a:spcBef>
              <a:buFont typeface="Arial" panose="020B0604020202020204" pitchFamily="34" charset="0"/>
              <a:buNone/>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Network Architecture (before HIP 71)</a:t>
            </a:r>
          </a:p>
        </p:txBody>
      </p:sp>
      <p:sp>
        <p:nvSpPr>
          <p:cNvPr id="76" name="Rectangle 75">
            <a:extLst>
              <a:ext uri="{FF2B5EF4-FFF2-40B4-BE49-F238E27FC236}">
                <a16:creationId xmlns:a16="http://schemas.microsoft.com/office/drawing/2014/main" id="{AC0A1490-FE4D-0347-9437-86AE7D4FEFFE}"/>
              </a:ext>
            </a:extLst>
          </p:cNvPr>
          <p:cNvSpPr/>
          <p:nvPr/>
        </p:nvSpPr>
        <p:spPr>
          <a:xfrm rot="16200000">
            <a:off x="10349777" y="23553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pic>
        <p:nvPicPr>
          <p:cNvPr id="48" name="Image 47">
            <a:extLst>
              <a:ext uri="{FF2B5EF4-FFF2-40B4-BE49-F238E27FC236}">
                <a16:creationId xmlns:a16="http://schemas.microsoft.com/office/drawing/2014/main" id="{349BB165-54C7-5942-9726-CC450C10EC6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0675" y="91433"/>
            <a:ext cx="1745585" cy="597419"/>
          </a:xfrm>
          <a:prstGeom prst="rect">
            <a:avLst/>
          </a:prstGeom>
        </p:spPr>
      </p:pic>
      <p:pic>
        <p:nvPicPr>
          <p:cNvPr id="1026" name="Picture 2" descr="Anonymous Torrent Downloading using a Raspberry Pi and a VPN | by Jake  Wilson | Medium">
            <a:extLst>
              <a:ext uri="{FF2B5EF4-FFF2-40B4-BE49-F238E27FC236}">
                <a16:creationId xmlns:a16="http://schemas.microsoft.com/office/drawing/2014/main" id="{414672D1-31AE-D449-8E5A-9C3651E496AA}"/>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69555" y="1298376"/>
            <a:ext cx="667335" cy="60666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Anonymous Torrent Downloading using a Raspberry Pi and a VPN | by Jake  Wilson | Medium">
            <a:extLst>
              <a:ext uri="{FF2B5EF4-FFF2-40B4-BE49-F238E27FC236}">
                <a16:creationId xmlns:a16="http://schemas.microsoft.com/office/drawing/2014/main" id="{02249EA5-ABC2-9F49-85D7-C6124CCAD64E}"/>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025263" y="2179920"/>
            <a:ext cx="667335" cy="60666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Connecteur droit avec flèche 57">
            <a:extLst>
              <a:ext uri="{FF2B5EF4-FFF2-40B4-BE49-F238E27FC236}">
                <a16:creationId xmlns:a16="http://schemas.microsoft.com/office/drawing/2014/main" id="{D2A6C58A-0061-8C43-B2DC-C1640B936FCA}"/>
              </a:ext>
            </a:extLst>
          </p:cNvPr>
          <p:cNvCxnSpPr>
            <a:cxnSpLocks/>
          </p:cNvCxnSpPr>
          <p:nvPr/>
        </p:nvCxnSpPr>
        <p:spPr>
          <a:xfrm>
            <a:off x="3644649" y="1521674"/>
            <a:ext cx="309031" cy="3508"/>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11380C50-982B-574F-BAB0-A1F1CBFBA6AF}"/>
              </a:ext>
            </a:extLst>
          </p:cNvPr>
          <p:cNvCxnSpPr>
            <a:cxnSpLocks/>
          </p:cNvCxnSpPr>
          <p:nvPr/>
        </p:nvCxnSpPr>
        <p:spPr>
          <a:xfrm>
            <a:off x="3651642" y="2529178"/>
            <a:ext cx="309031" cy="3508"/>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BC2DC089-F984-3440-8B56-5A06E5EC96AA}"/>
              </a:ext>
            </a:extLst>
          </p:cNvPr>
          <p:cNvSpPr/>
          <p:nvPr/>
        </p:nvSpPr>
        <p:spPr>
          <a:xfrm>
            <a:off x="4841109" y="942964"/>
            <a:ext cx="1515557" cy="208612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Connecteur droit avec flèche 61">
            <a:extLst>
              <a:ext uri="{FF2B5EF4-FFF2-40B4-BE49-F238E27FC236}">
                <a16:creationId xmlns:a16="http://schemas.microsoft.com/office/drawing/2014/main" id="{32F34876-B104-E54E-B5C3-66DFAFB42C75}"/>
              </a:ext>
            </a:extLst>
          </p:cNvPr>
          <p:cNvCxnSpPr>
            <a:cxnSpLocks/>
          </p:cNvCxnSpPr>
          <p:nvPr/>
        </p:nvCxnSpPr>
        <p:spPr>
          <a:xfrm>
            <a:off x="5498219" y="1059123"/>
            <a:ext cx="0" cy="1658215"/>
          </a:xfrm>
          <a:prstGeom prst="straightConnector1">
            <a:avLst/>
          </a:prstGeom>
          <a:ln w="19050">
            <a:solidFill>
              <a:schemeClr val="accent1">
                <a:lumMod val="5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FE6432EB-4E94-A946-BEB7-FBA8601D82AA}"/>
              </a:ext>
            </a:extLst>
          </p:cNvPr>
          <p:cNvCxnSpPr>
            <a:cxnSpLocks/>
          </p:cNvCxnSpPr>
          <p:nvPr/>
        </p:nvCxnSpPr>
        <p:spPr>
          <a:xfrm flipV="1">
            <a:off x="4639773" y="1553017"/>
            <a:ext cx="764957" cy="3060"/>
          </a:xfrm>
          <a:prstGeom prst="straightConnector1">
            <a:avLst/>
          </a:prstGeom>
          <a:ln w="19050">
            <a:solidFill>
              <a:schemeClr val="accent1">
                <a:lumMod val="50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921F2F62-8E24-A640-B6B3-63D5110D87B1}"/>
              </a:ext>
            </a:extLst>
          </p:cNvPr>
          <p:cNvCxnSpPr>
            <a:cxnSpLocks/>
          </p:cNvCxnSpPr>
          <p:nvPr/>
        </p:nvCxnSpPr>
        <p:spPr>
          <a:xfrm flipV="1">
            <a:off x="4673502" y="2416176"/>
            <a:ext cx="764957" cy="3060"/>
          </a:xfrm>
          <a:prstGeom prst="straightConnector1">
            <a:avLst/>
          </a:prstGeom>
          <a:ln w="19050">
            <a:solidFill>
              <a:schemeClr val="accent1">
                <a:lumMod val="50000"/>
              </a:schemeClr>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8092495-9290-5944-832F-237515152A50}"/>
              </a:ext>
            </a:extLst>
          </p:cNvPr>
          <p:cNvSpPr/>
          <p:nvPr/>
        </p:nvSpPr>
        <p:spPr>
          <a:xfrm>
            <a:off x="6602227" y="3028259"/>
            <a:ext cx="1777902"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7603B278-8FF7-6146-9F96-8EA62F9A827B}"/>
              </a:ext>
            </a:extLst>
          </p:cNvPr>
          <p:cNvSpPr/>
          <p:nvPr/>
        </p:nvSpPr>
        <p:spPr>
          <a:xfrm>
            <a:off x="6586803" y="2985151"/>
            <a:ext cx="1824497"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rPr>
              <a:t>Network Server</a:t>
            </a:r>
          </a:p>
        </p:txBody>
      </p:sp>
      <p:sp>
        <p:nvSpPr>
          <p:cNvPr id="69" name="Rectangle 68">
            <a:extLst>
              <a:ext uri="{FF2B5EF4-FFF2-40B4-BE49-F238E27FC236}">
                <a16:creationId xmlns:a16="http://schemas.microsoft.com/office/drawing/2014/main" id="{6FC275CD-FD99-9742-A62F-5DF0991125B7}"/>
              </a:ext>
            </a:extLst>
          </p:cNvPr>
          <p:cNvSpPr/>
          <p:nvPr/>
        </p:nvSpPr>
        <p:spPr>
          <a:xfrm>
            <a:off x="6603798" y="3407670"/>
            <a:ext cx="1773063" cy="396578"/>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Operator</a:t>
            </a:r>
          </a:p>
        </p:txBody>
      </p:sp>
      <p:cxnSp>
        <p:nvCxnSpPr>
          <p:cNvPr id="74" name="Connecteur droit avec flèche 73">
            <a:extLst>
              <a:ext uri="{FF2B5EF4-FFF2-40B4-BE49-F238E27FC236}">
                <a16:creationId xmlns:a16="http://schemas.microsoft.com/office/drawing/2014/main" id="{D545766C-1002-724C-A565-A8AA3411C6DB}"/>
              </a:ext>
            </a:extLst>
          </p:cNvPr>
          <p:cNvCxnSpPr>
            <a:cxnSpLocks/>
          </p:cNvCxnSpPr>
          <p:nvPr/>
        </p:nvCxnSpPr>
        <p:spPr>
          <a:xfrm flipV="1">
            <a:off x="7808123" y="2142279"/>
            <a:ext cx="735501" cy="251089"/>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4C943E9D-15FC-4A46-A1B6-A057D94D8D99}"/>
              </a:ext>
            </a:extLst>
          </p:cNvPr>
          <p:cNvSpPr/>
          <p:nvPr/>
        </p:nvSpPr>
        <p:spPr>
          <a:xfrm>
            <a:off x="6598729" y="940700"/>
            <a:ext cx="1782656" cy="91379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Image 76">
            <a:extLst>
              <a:ext uri="{FF2B5EF4-FFF2-40B4-BE49-F238E27FC236}">
                <a16:creationId xmlns:a16="http://schemas.microsoft.com/office/drawing/2014/main" id="{FC5AF8C6-440B-7D41-8718-46900D8F0D83}"/>
              </a:ext>
            </a:extLst>
          </p:cNvPr>
          <p:cNvPicPr>
            <a:picLocks noChangeAspect="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111118" y="992891"/>
            <a:ext cx="681480" cy="756262"/>
          </a:xfrm>
          <a:prstGeom prst="rect">
            <a:avLst/>
          </a:prstGeom>
        </p:spPr>
      </p:pic>
      <p:cxnSp>
        <p:nvCxnSpPr>
          <p:cNvPr id="79" name="Connecteur droit avec flèche 78">
            <a:extLst>
              <a:ext uri="{FF2B5EF4-FFF2-40B4-BE49-F238E27FC236}">
                <a16:creationId xmlns:a16="http://schemas.microsoft.com/office/drawing/2014/main" id="{F21424F4-A114-DC44-A0F0-C5BB029B911A}"/>
              </a:ext>
            </a:extLst>
          </p:cNvPr>
          <p:cNvCxnSpPr>
            <a:cxnSpLocks/>
          </p:cNvCxnSpPr>
          <p:nvPr/>
        </p:nvCxnSpPr>
        <p:spPr>
          <a:xfrm flipV="1">
            <a:off x="5583387" y="1375402"/>
            <a:ext cx="1406700" cy="1"/>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5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A0FCF-FFB9-2346-B1A9-F24AF1123C61}"/>
              </a:ext>
            </a:extLst>
          </p:cNvPr>
          <p:cNvSpPr/>
          <p:nvPr/>
        </p:nvSpPr>
        <p:spPr>
          <a:xfrm>
            <a:off x="0" y="16496"/>
            <a:ext cx="12192000" cy="3986978"/>
          </a:xfrm>
          <a:prstGeom prst="rect">
            <a:avLst/>
          </a:prstGeom>
          <a:solidFill>
            <a:schemeClr val="bg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003474"/>
            <a:ext cx="12192000" cy="2869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1"/>
          </p:nvPr>
        </p:nvSpPr>
        <p:spPr>
          <a:xfrm>
            <a:off x="304800" y="4061744"/>
            <a:ext cx="11582400" cy="606833"/>
          </a:xfrm>
        </p:spPr>
        <p:txBody>
          <a:bodyPr>
            <a:normAutofit fontScale="77500" lnSpcReduction="20000"/>
          </a:bodyPr>
          <a:lstStyle/>
          <a:p>
            <a:r>
              <a:rPr lang="en-US" dirty="0">
                <a:solidFill>
                  <a:schemeClr val="bg1"/>
                </a:solidFill>
              </a:rPr>
              <a:t>Helium Network Server Architecture</a:t>
            </a:r>
          </a:p>
        </p:txBody>
      </p:sp>
      <p:sp>
        <p:nvSpPr>
          <p:cNvPr id="7" name="Rectangle 6"/>
          <p:cNvSpPr/>
          <p:nvPr/>
        </p:nvSpPr>
        <p:spPr>
          <a:xfrm>
            <a:off x="316773" y="4619166"/>
            <a:ext cx="11582400" cy="1998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numCol="2" spcCol="182880" rtlCol="0" anchor="ctr"/>
          <a:lstStyle/>
          <a:p>
            <a:r>
              <a:rPr lang="en-US" dirty="0">
                <a:solidFill>
                  <a:schemeClr val="bg1"/>
                </a:solidFill>
                <a:ea typeface="Open Sans" panose="020B0606030504020204" pitchFamily="34" charset="0"/>
                <a:cs typeface="Open Sans" panose="020B0606030504020204" pitchFamily="34" charset="0"/>
              </a:rPr>
              <a:t>Helium have a geo-replicated routing infrastructure where all the hotspots push the received packets.</a:t>
            </a:r>
          </a:p>
          <a:p>
            <a:r>
              <a:rPr lang="en-US" dirty="0">
                <a:solidFill>
                  <a:schemeClr val="bg1"/>
                </a:solidFill>
                <a:ea typeface="Open Sans" panose="020B0606030504020204" pitchFamily="34" charset="0"/>
                <a:cs typeface="Open Sans" panose="020B0606030504020204" pitchFamily="34" charset="0"/>
              </a:rPr>
              <a:t>This infrastructure is verifying the packet, purchase it to the </a:t>
            </a:r>
            <a:r>
              <a:rPr lang="en-US" dirty="0" err="1">
                <a:solidFill>
                  <a:schemeClr val="bg1"/>
                </a:solidFill>
                <a:ea typeface="Open Sans" panose="020B0606030504020204" pitchFamily="34" charset="0"/>
                <a:cs typeface="Open Sans" panose="020B0606030504020204" pitchFamily="34" charset="0"/>
              </a:rPr>
              <a:t>hotspost</a:t>
            </a:r>
            <a:r>
              <a:rPr lang="en-US" dirty="0">
                <a:solidFill>
                  <a:schemeClr val="bg1"/>
                </a:solidFill>
                <a:ea typeface="Open Sans" panose="020B0606030504020204" pitchFamily="34" charset="0"/>
                <a:cs typeface="Open Sans" panose="020B0606030504020204" pitchFamily="34" charset="0"/>
              </a:rPr>
              <a:t> and route it to the right LNS.</a:t>
            </a:r>
          </a:p>
          <a:p>
            <a:endParaRPr lang="en-US" dirty="0">
              <a:solidFill>
                <a:schemeClr val="bg1"/>
              </a:solidFill>
              <a:ea typeface="Open Sans" panose="020B0606030504020204" pitchFamily="34" charset="0"/>
              <a:cs typeface="Open Sans" panose="020B0606030504020204" pitchFamily="34" charset="0"/>
            </a:endParaRPr>
          </a:p>
          <a:p>
            <a:r>
              <a:rPr lang="en-US" dirty="0">
                <a:solidFill>
                  <a:schemeClr val="bg1"/>
                </a:solidFill>
                <a:ea typeface="Open Sans" panose="020B0606030504020204" pitchFamily="34" charset="0"/>
                <a:cs typeface="Open Sans" panose="020B0606030504020204" pitchFamily="34" charset="0"/>
              </a:rPr>
              <a:t>LNS are running </a:t>
            </a:r>
            <a:r>
              <a:rPr lang="en-US" dirty="0" err="1">
                <a:solidFill>
                  <a:schemeClr val="bg1"/>
                </a:solidFill>
                <a:ea typeface="Open Sans" panose="020B0606030504020204" pitchFamily="34" charset="0"/>
                <a:cs typeface="Open Sans" panose="020B0606030504020204" pitchFamily="34" charset="0"/>
              </a:rPr>
              <a:t>Chirpstack</a:t>
            </a:r>
            <a:r>
              <a:rPr lang="en-US" dirty="0">
                <a:solidFill>
                  <a:schemeClr val="bg1"/>
                </a:solidFill>
                <a:ea typeface="Open Sans" panose="020B0606030504020204" pitchFamily="34" charset="0"/>
                <a:cs typeface="Open Sans" panose="020B0606030504020204" pitchFamily="34" charset="0"/>
              </a:rPr>
              <a:t>, open-source agnostic LoRaWan Server. </a:t>
            </a:r>
          </a:p>
          <a:p>
            <a:r>
              <a:rPr lang="en-US" dirty="0">
                <a:solidFill>
                  <a:schemeClr val="bg1"/>
                </a:solidFill>
                <a:ea typeface="Open Sans" panose="020B0606030504020204" pitchFamily="34" charset="0"/>
                <a:cs typeface="Open Sans" panose="020B0606030504020204" pitchFamily="34" charset="0"/>
              </a:rPr>
              <a:t>Devices and sessions needs to be declared in the Helium Routing service by the LNS. This requires API call to Helium Routing service (Config Service) on: Device Addition, Device Deletion, Device Session creation…</a:t>
            </a:r>
          </a:p>
          <a:p>
            <a:r>
              <a:rPr lang="en-US" dirty="0">
                <a:solidFill>
                  <a:schemeClr val="bg1"/>
                </a:solidFill>
                <a:ea typeface="Open Sans" panose="020B0606030504020204" pitchFamily="34" charset="0"/>
                <a:cs typeface="Open Sans" panose="020B0606030504020204" pitchFamily="34" charset="0"/>
              </a:rPr>
              <a:t>Specific open-source project has been created to support this ( see my </a:t>
            </a:r>
            <a:r>
              <a:rPr lang="en-US" dirty="0" err="1">
                <a:solidFill>
                  <a:schemeClr val="bg1"/>
                </a:solidFill>
                <a:ea typeface="Open Sans" panose="020B0606030504020204" pitchFamily="34" charset="0"/>
                <a:cs typeface="Open Sans" panose="020B0606030504020204" pitchFamily="34" charset="0"/>
              </a:rPr>
              <a:t>github</a:t>
            </a:r>
            <a:r>
              <a:rPr lang="en-US" dirty="0">
                <a:solidFill>
                  <a:schemeClr val="bg1"/>
                </a:solidFill>
                <a:ea typeface="Open Sans" panose="020B0606030504020204" pitchFamily="34" charset="0"/>
                <a:cs typeface="Open Sans" panose="020B0606030504020204" pitchFamily="34" charset="0"/>
              </a:rPr>
              <a:t> )</a:t>
            </a:r>
          </a:p>
        </p:txBody>
      </p:sp>
      <p:sp>
        <p:nvSpPr>
          <p:cNvPr id="76" name="Rectangle 75">
            <a:extLst>
              <a:ext uri="{FF2B5EF4-FFF2-40B4-BE49-F238E27FC236}">
                <a16:creationId xmlns:a16="http://schemas.microsoft.com/office/drawing/2014/main" id="{AC0A1490-FE4D-0347-9437-86AE7D4FEFFE}"/>
              </a:ext>
            </a:extLst>
          </p:cNvPr>
          <p:cNvSpPr/>
          <p:nvPr/>
        </p:nvSpPr>
        <p:spPr>
          <a:xfrm rot="16200000">
            <a:off x="10349777" y="23553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pic>
        <p:nvPicPr>
          <p:cNvPr id="48" name="Image 47">
            <a:extLst>
              <a:ext uri="{FF2B5EF4-FFF2-40B4-BE49-F238E27FC236}">
                <a16:creationId xmlns:a16="http://schemas.microsoft.com/office/drawing/2014/main" id="{349BB165-54C7-5942-9726-CC450C10EC6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0675" y="91433"/>
            <a:ext cx="1745585" cy="597419"/>
          </a:xfrm>
          <a:prstGeom prst="rect">
            <a:avLst/>
          </a:prstGeom>
        </p:spPr>
      </p:pic>
      <p:sp>
        <p:nvSpPr>
          <p:cNvPr id="73" name="Text Placeholder 1">
            <a:extLst>
              <a:ext uri="{FF2B5EF4-FFF2-40B4-BE49-F238E27FC236}">
                <a16:creationId xmlns:a16="http://schemas.microsoft.com/office/drawing/2014/main" id="{DF582D07-AA26-D643-BE26-E9E68367392E}"/>
              </a:ext>
            </a:extLst>
          </p:cNvPr>
          <p:cNvSpPr txBox="1">
            <a:spLocks/>
          </p:cNvSpPr>
          <p:nvPr/>
        </p:nvSpPr>
        <p:spPr>
          <a:xfrm>
            <a:off x="2032871" y="130000"/>
            <a:ext cx="10595264" cy="606425"/>
          </a:xfrm>
          <a:prstGeom prst="rect">
            <a:avLst/>
          </a:prstGeom>
        </p:spPr>
        <p:txBody>
          <a:bodyPr anchor="ctr">
            <a:normAutofit fontScale="77500" lnSpcReduction="20000"/>
          </a:bodyPr>
          <a:lstStyle>
            <a:lvl1pPr indent="0">
              <a:lnSpc>
                <a:spcPct val="90000"/>
              </a:lnSpc>
              <a:spcBef>
                <a:spcPts val="1000"/>
              </a:spcBef>
              <a:buFont typeface="Arial" panose="020B0604020202020204" pitchFamily="34" charset="0"/>
              <a:buNone/>
              <a:defRPr sz="5400" b="1">
                <a:latin typeface="+mj-lt"/>
              </a:defRPr>
            </a:lvl1pPr>
            <a:lvl2pPr indent="0">
              <a:lnSpc>
                <a:spcPct val="90000"/>
              </a:lnSpc>
              <a:spcBef>
                <a:spcPts val="500"/>
              </a:spcBef>
              <a:buFont typeface="Arial" panose="020B0604020202020204" pitchFamily="34" charset="0"/>
              <a:buNone/>
              <a:defRPr sz="2400"/>
            </a:lvl2pPr>
            <a:lvl3pPr indent="0">
              <a:lnSpc>
                <a:spcPct val="90000"/>
              </a:lnSpc>
              <a:spcBef>
                <a:spcPts val="500"/>
              </a:spcBef>
              <a:buFont typeface="Arial" panose="020B0604020202020204" pitchFamily="34" charset="0"/>
              <a:buNone/>
              <a:defRPr sz="2000"/>
            </a:lvl3pPr>
            <a:lvl4pPr indent="0">
              <a:lnSpc>
                <a:spcPct val="90000"/>
              </a:lnSpc>
              <a:spcBef>
                <a:spcPts val="500"/>
              </a:spcBef>
              <a:buFont typeface="Arial" panose="020B0604020202020204" pitchFamily="34" charset="0"/>
              <a:buNone/>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Network Server Architecture (current)</a:t>
            </a:r>
          </a:p>
        </p:txBody>
      </p:sp>
      <p:pic>
        <p:nvPicPr>
          <p:cNvPr id="3" name="Image 2">
            <a:extLst>
              <a:ext uri="{FF2B5EF4-FFF2-40B4-BE49-F238E27FC236}">
                <a16:creationId xmlns:a16="http://schemas.microsoft.com/office/drawing/2014/main" id="{D8BC030E-1F62-081C-B120-37798F53EAD5}"/>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220241" y="1255575"/>
            <a:ext cx="319161" cy="606669"/>
          </a:xfrm>
          <a:prstGeom prst="rect">
            <a:avLst/>
          </a:prstGeom>
        </p:spPr>
      </p:pic>
      <p:pic>
        <p:nvPicPr>
          <p:cNvPr id="5" name="Image 4">
            <a:extLst>
              <a:ext uri="{FF2B5EF4-FFF2-40B4-BE49-F238E27FC236}">
                <a16:creationId xmlns:a16="http://schemas.microsoft.com/office/drawing/2014/main" id="{A90E2C3F-E1BC-7845-F970-AB81DCDF0F66}"/>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82965" y="2018840"/>
            <a:ext cx="319308" cy="606950"/>
          </a:xfrm>
          <a:prstGeom prst="rect">
            <a:avLst/>
          </a:prstGeom>
        </p:spPr>
      </p:pic>
      <p:grpSp>
        <p:nvGrpSpPr>
          <p:cNvPr id="8" name="Groupe 7">
            <a:extLst>
              <a:ext uri="{FF2B5EF4-FFF2-40B4-BE49-F238E27FC236}">
                <a16:creationId xmlns:a16="http://schemas.microsoft.com/office/drawing/2014/main" id="{5B022DC2-8C1C-34FF-5F51-CA143173C1ED}"/>
              </a:ext>
            </a:extLst>
          </p:cNvPr>
          <p:cNvGrpSpPr/>
          <p:nvPr/>
        </p:nvGrpSpPr>
        <p:grpSpPr>
          <a:xfrm>
            <a:off x="1471827" y="1298228"/>
            <a:ext cx="367047" cy="500992"/>
            <a:chOff x="5298197" y="4425281"/>
            <a:chExt cx="607101" cy="828648"/>
          </a:xfrm>
        </p:grpSpPr>
        <p:sp>
          <p:nvSpPr>
            <p:cNvPr id="11" name="Freeform 149">
              <a:extLst>
                <a:ext uri="{FF2B5EF4-FFF2-40B4-BE49-F238E27FC236}">
                  <a16:creationId xmlns:a16="http://schemas.microsoft.com/office/drawing/2014/main" id="{F887755F-27F7-7D59-4D38-AE6DFCFD19D7}"/>
                </a:ext>
              </a:extLst>
            </p:cNvPr>
            <p:cNvSpPr>
              <a:spLocks noChangeArrowheads="1"/>
            </p:cNvSpPr>
            <p:nvPr/>
          </p:nvSpPr>
          <p:spPr bwMode="auto">
            <a:xfrm>
              <a:off x="5298197" y="4491936"/>
              <a:ext cx="560607" cy="761993"/>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12" name="Freeform 36">
              <a:extLst>
                <a:ext uri="{FF2B5EF4-FFF2-40B4-BE49-F238E27FC236}">
                  <a16:creationId xmlns:a16="http://schemas.microsoft.com/office/drawing/2014/main" id="{76C14B42-2D51-5213-FA40-4FB42FAB424C}"/>
                </a:ext>
              </a:extLst>
            </p:cNvPr>
            <p:cNvSpPr>
              <a:spLocks noChangeArrowheads="1"/>
            </p:cNvSpPr>
            <p:nvPr/>
          </p:nvSpPr>
          <p:spPr bwMode="auto">
            <a:xfrm rot="2157940">
              <a:off x="5689398" y="4425281"/>
              <a:ext cx="215900"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grpSp>
      <p:grpSp>
        <p:nvGrpSpPr>
          <p:cNvPr id="13" name="Groupe 12">
            <a:extLst>
              <a:ext uri="{FF2B5EF4-FFF2-40B4-BE49-F238E27FC236}">
                <a16:creationId xmlns:a16="http://schemas.microsoft.com/office/drawing/2014/main" id="{4DCB40B6-A868-8320-ECFD-7FD0A43286B9}"/>
              </a:ext>
            </a:extLst>
          </p:cNvPr>
          <p:cNvGrpSpPr/>
          <p:nvPr/>
        </p:nvGrpSpPr>
        <p:grpSpPr>
          <a:xfrm>
            <a:off x="2018244" y="1640467"/>
            <a:ext cx="367047" cy="500992"/>
            <a:chOff x="5298197" y="4425281"/>
            <a:chExt cx="607101" cy="828648"/>
          </a:xfrm>
        </p:grpSpPr>
        <p:sp>
          <p:nvSpPr>
            <p:cNvPr id="14" name="Freeform 149">
              <a:extLst>
                <a:ext uri="{FF2B5EF4-FFF2-40B4-BE49-F238E27FC236}">
                  <a16:creationId xmlns:a16="http://schemas.microsoft.com/office/drawing/2014/main" id="{4A18E9FD-B45D-AB54-0257-EB91C18D88A9}"/>
                </a:ext>
              </a:extLst>
            </p:cNvPr>
            <p:cNvSpPr>
              <a:spLocks noChangeArrowheads="1"/>
            </p:cNvSpPr>
            <p:nvPr/>
          </p:nvSpPr>
          <p:spPr bwMode="auto">
            <a:xfrm>
              <a:off x="5298197" y="4491936"/>
              <a:ext cx="560607" cy="761993"/>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15" name="Freeform 36">
              <a:extLst>
                <a:ext uri="{FF2B5EF4-FFF2-40B4-BE49-F238E27FC236}">
                  <a16:creationId xmlns:a16="http://schemas.microsoft.com/office/drawing/2014/main" id="{BC68731F-B819-0711-20E8-2D25F32DFC48}"/>
                </a:ext>
              </a:extLst>
            </p:cNvPr>
            <p:cNvSpPr>
              <a:spLocks noChangeArrowheads="1"/>
            </p:cNvSpPr>
            <p:nvPr/>
          </p:nvSpPr>
          <p:spPr bwMode="auto">
            <a:xfrm rot="2157940">
              <a:off x="5689398" y="4425281"/>
              <a:ext cx="215900"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grpSp>
      <p:sp>
        <p:nvSpPr>
          <p:cNvPr id="16" name="Rectangle 15">
            <a:extLst>
              <a:ext uri="{FF2B5EF4-FFF2-40B4-BE49-F238E27FC236}">
                <a16:creationId xmlns:a16="http://schemas.microsoft.com/office/drawing/2014/main" id="{D913560D-4B75-554B-FC5C-143DF5C56DB8}"/>
              </a:ext>
            </a:extLst>
          </p:cNvPr>
          <p:cNvSpPr/>
          <p:nvPr/>
        </p:nvSpPr>
        <p:spPr>
          <a:xfrm>
            <a:off x="1296833" y="1101994"/>
            <a:ext cx="1423019" cy="1879019"/>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e 16">
            <a:extLst>
              <a:ext uri="{FF2B5EF4-FFF2-40B4-BE49-F238E27FC236}">
                <a16:creationId xmlns:a16="http://schemas.microsoft.com/office/drawing/2014/main" id="{8002E0FC-EA32-A768-0F1A-7624C65EEF73}"/>
              </a:ext>
            </a:extLst>
          </p:cNvPr>
          <p:cNvGrpSpPr/>
          <p:nvPr/>
        </p:nvGrpSpPr>
        <p:grpSpPr>
          <a:xfrm>
            <a:off x="1502594" y="2146524"/>
            <a:ext cx="367047" cy="500992"/>
            <a:chOff x="5298197" y="4425281"/>
            <a:chExt cx="607101" cy="828648"/>
          </a:xfrm>
        </p:grpSpPr>
        <p:sp>
          <p:nvSpPr>
            <p:cNvPr id="18" name="Freeform 149">
              <a:extLst>
                <a:ext uri="{FF2B5EF4-FFF2-40B4-BE49-F238E27FC236}">
                  <a16:creationId xmlns:a16="http://schemas.microsoft.com/office/drawing/2014/main" id="{D88CEF1F-8A21-C6A7-4B0D-D8ED04FC2B33}"/>
                </a:ext>
              </a:extLst>
            </p:cNvPr>
            <p:cNvSpPr>
              <a:spLocks noChangeArrowheads="1"/>
            </p:cNvSpPr>
            <p:nvPr/>
          </p:nvSpPr>
          <p:spPr bwMode="auto">
            <a:xfrm>
              <a:off x="5298197" y="4491936"/>
              <a:ext cx="560607" cy="761993"/>
            </a:xfrm>
            <a:custGeom>
              <a:avLst/>
              <a:gdLst>
                <a:gd name="T0" fmla="*/ 106 w 364"/>
                <a:gd name="T1" fmla="*/ 479 h 498"/>
                <a:gd name="T2" fmla="*/ 106 w 364"/>
                <a:gd name="T3" fmla="*/ 479 h 498"/>
                <a:gd name="T4" fmla="*/ 176 w 364"/>
                <a:gd name="T5" fmla="*/ 497 h 498"/>
                <a:gd name="T6" fmla="*/ 248 w 364"/>
                <a:gd name="T7" fmla="*/ 479 h 498"/>
                <a:gd name="T8" fmla="*/ 248 w 364"/>
                <a:gd name="T9" fmla="*/ 426 h 498"/>
                <a:gd name="T10" fmla="*/ 106 w 364"/>
                <a:gd name="T11" fmla="*/ 426 h 498"/>
                <a:gd name="T12" fmla="*/ 106 w 364"/>
                <a:gd name="T13" fmla="*/ 479 h 498"/>
                <a:gd name="T14" fmla="*/ 248 w 364"/>
                <a:gd name="T15" fmla="*/ 400 h 498"/>
                <a:gd name="T16" fmla="*/ 248 w 364"/>
                <a:gd name="T17" fmla="*/ 400 h 498"/>
                <a:gd name="T18" fmla="*/ 354 w 364"/>
                <a:gd name="T19" fmla="*/ 151 h 498"/>
                <a:gd name="T20" fmla="*/ 176 w 364"/>
                <a:gd name="T21" fmla="*/ 0 h 498"/>
                <a:gd name="T22" fmla="*/ 0 w 364"/>
                <a:gd name="T23" fmla="*/ 151 h 498"/>
                <a:gd name="T24" fmla="*/ 106 w 364"/>
                <a:gd name="T25" fmla="*/ 400 h 498"/>
                <a:gd name="T26" fmla="*/ 248 w 364"/>
                <a:gd name="T27" fmla="*/ 400 h 498"/>
                <a:gd name="T28" fmla="*/ 53 w 364"/>
                <a:gd name="T29" fmla="*/ 151 h 498"/>
                <a:gd name="T30" fmla="*/ 53 w 364"/>
                <a:gd name="T31" fmla="*/ 151 h 498"/>
                <a:gd name="T32" fmla="*/ 176 w 364"/>
                <a:gd name="T33" fmla="*/ 53 h 498"/>
                <a:gd name="T34" fmla="*/ 301 w 364"/>
                <a:gd name="T35" fmla="*/ 151 h 498"/>
                <a:gd name="T36" fmla="*/ 257 w 364"/>
                <a:gd name="T37" fmla="*/ 249 h 498"/>
                <a:gd name="T38" fmla="*/ 194 w 364"/>
                <a:gd name="T39" fmla="*/ 355 h 498"/>
                <a:gd name="T40" fmla="*/ 159 w 364"/>
                <a:gd name="T41" fmla="*/ 355 h 498"/>
                <a:gd name="T42" fmla="*/ 97 w 364"/>
                <a:gd name="T43" fmla="*/ 249 h 498"/>
                <a:gd name="T44" fmla="*/ 53 w 364"/>
                <a:gd name="T45" fmla="*/ 15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498">
                  <a:moveTo>
                    <a:pt x="106" y="479"/>
                  </a:moveTo>
                  <a:lnTo>
                    <a:pt x="106" y="479"/>
                  </a:lnTo>
                  <a:cubicBezTo>
                    <a:pt x="123" y="488"/>
                    <a:pt x="150" y="497"/>
                    <a:pt x="176" y="497"/>
                  </a:cubicBezTo>
                  <a:cubicBezTo>
                    <a:pt x="203" y="497"/>
                    <a:pt x="229" y="488"/>
                    <a:pt x="248" y="479"/>
                  </a:cubicBezTo>
                  <a:cubicBezTo>
                    <a:pt x="248" y="426"/>
                    <a:pt x="248" y="426"/>
                    <a:pt x="248" y="426"/>
                  </a:cubicBezTo>
                  <a:cubicBezTo>
                    <a:pt x="106" y="426"/>
                    <a:pt x="106" y="426"/>
                    <a:pt x="106" y="426"/>
                  </a:cubicBezTo>
                  <a:lnTo>
                    <a:pt x="106" y="479"/>
                  </a:lnTo>
                  <a:close/>
                  <a:moveTo>
                    <a:pt x="248" y="400"/>
                  </a:moveTo>
                  <a:lnTo>
                    <a:pt x="248" y="400"/>
                  </a:lnTo>
                  <a:cubicBezTo>
                    <a:pt x="248" y="293"/>
                    <a:pt x="363" y="258"/>
                    <a:pt x="354" y="151"/>
                  </a:cubicBezTo>
                  <a:cubicBezTo>
                    <a:pt x="345" y="80"/>
                    <a:pt x="301" y="0"/>
                    <a:pt x="176" y="0"/>
                  </a:cubicBezTo>
                  <a:cubicBezTo>
                    <a:pt x="53" y="0"/>
                    <a:pt x="9" y="80"/>
                    <a:pt x="0" y="151"/>
                  </a:cubicBezTo>
                  <a:cubicBezTo>
                    <a:pt x="0" y="258"/>
                    <a:pt x="106" y="293"/>
                    <a:pt x="106" y="400"/>
                  </a:cubicBezTo>
                  <a:lnTo>
                    <a:pt x="248" y="400"/>
                  </a:lnTo>
                  <a:close/>
                  <a:moveTo>
                    <a:pt x="53" y="151"/>
                  </a:moveTo>
                  <a:lnTo>
                    <a:pt x="53" y="151"/>
                  </a:lnTo>
                  <a:cubicBezTo>
                    <a:pt x="62" y="89"/>
                    <a:pt x="106" y="53"/>
                    <a:pt x="176" y="53"/>
                  </a:cubicBezTo>
                  <a:cubicBezTo>
                    <a:pt x="248" y="53"/>
                    <a:pt x="292" y="89"/>
                    <a:pt x="301" y="151"/>
                  </a:cubicBezTo>
                  <a:cubicBezTo>
                    <a:pt x="301" y="187"/>
                    <a:pt x="283" y="213"/>
                    <a:pt x="257" y="249"/>
                  </a:cubicBezTo>
                  <a:cubicBezTo>
                    <a:pt x="229" y="275"/>
                    <a:pt x="213" y="311"/>
                    <a:pt x="194" y="355"/>
                  </a:cubicBezTo>
                  <a:cubicBezTo>
                    <a:pt x="159" y="355"/>
                    <a:pt x="159" y="355"/>
                    <a:pt x="159" y="355"/>
                  </a:cubicBezTo>
                  <a:cubicBezTo>
                    <a:pt x="141" y="311"/>
                    <a:pt x="123" y="275"/>
                    <a:pt x="97" y="249"/>
                  </a:cubicBezTo>
                  <a:cubicBezTo>
                    <a:pt x="70" y="213"/>
                    <a:pt x="53" y="187"/>
                    <a:pt x="53" y="151"/>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sp>
          <p:nvSpPr>
            <p:cNvPr id="19" name="Freeform 36">
              <a:extLst>
                <a:ext uri="{FF2B5EF4-FFF2-40B4-BE49-F238E27FC236}">
                  <a16:creationId xmlns:a16="http://schemas.microsoft.com/office/drawing/2014/main" id="{9C76F55B-566C-F9E9-D4C2-9092A024760F}"/>
                </a:ext>
              </a:extLst>
            </p:cNvPr>
            <p:cNvSpPr>
              <a:spLocks noChangeArrowheads="1"/>
            </p:cNvSpPr>
            <p:nvPr/>
          </p:nvSpPr>
          <p:spPr bwMode="auto">
            <a:xfrm rot="2157940">
              <a:off x="5689398" y="4425281"/>
              <a:ext cx="215900" cy="195263"/>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1"/>
            </a:solidFill>
            <a:ln>
              <a:noFill/>
            </a:ln>
            <a:effectLst/>
            <a:extLst>
              <a:ext uri="{91240B29-F687-4f45-9708-019B960494DF}"/>
              <a:ext uri="{AF507438-7753-43e0-B8FC-AC1667EBCBE1}"/>
            </a:extLst>
          </p:spPr>
          <p:txBody>
            <a:bodyPr wrap="none" lIns="34290" tIns="17145" rIns="34290" bIns="17145" anchor="ctr"/>
            <a:lstStyle/>
            <a:p>
              <a:pPr eaLnBrk="1" fontAlgn="auto" hangingPunct="1">
                <a:spcBef>
                  <a:spcPts val="0"/>
                </a:spcBef>
                <a:spcAft>
                  <a:spcPts val="0"/>
                </a:spcAft>
                <a:defRPr/>
              </a:pPr>
              <a:endParaRPr lang="en-US">
                <a:latin typeface="+mn-lt"/>
                <a:ea typeface="+mn-ea"/>
              </a:endParaRPr>
            </a:p>
          </p:txBody>
        </p:sp>
      </p:grpSp>
      <p:sp>
        <p:nvSpPr>
          <p:cNvPr id="20" name="Rectangle 19">
            <a:extLst>
              <a:ext uri="{FF2B5EF4-FFF2-40B4-BE49-F238E27FC236}">
                <a16:creationId xmlns:a16="http://schemas.microsoft.com/office/drawing/2014/main" id="{DCC3A05B-2909-FF4A-318D-79F2C2555E9C}"/>
              </a:ext>
            </a:extLst>
          </p:cNvPr>
          <p:cNvSpPr/>
          <p:nvPr/>
        </p:nvSpPr>
        <p:spPr>
          <a:xfrm>
            <a:off x="1296833" y="2949081"/>
            <a:ext cx="1423019"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DEVICES</a:t>
            </a:r>
            <a:endParaRPr lang="en-US" b="1" dirty="0">
              <a:solidFill>
                <a:schemeClr val="tx1"/>
              </a:solidFill>
            </a:endParaRPr>
          </a:p>
        </p:txBody>
      </p:sp>
      <p:sp>
        <p:nvSpPr>
          <p:cNvPr id="27" name="Rectangle 26">
            <a:extLst>
              <a:ext uri="{FF2B5EF4-FFF2-40B4-BE49-F238E27FC236}">
                <a16:creationId xmlns:a16="http://schemas.microsoft.com/office/drawing/2014/main" id="{59D8EF6C-81BB-3634-DDBF-01D644EE7C94}"/>
              </a:ext>
            </a:extLst>
          </p:cNvPr>
          <p:cNvSpPr/>
          <p:nvPr/>
        </p:nvSpPr>
        <p:spPr>
          <a:xfrm>
            <a:off x="1296833" y="2981012"/>
            <a:ext cx="1423019" cy="38800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C2DF3C4-30D3-FB49-B0F8-FC4A3EA539A9}"/>
              </a:ext>
            </a:extLst>
          </p:cNvPr>
          <p:cNvSpPr/>
          <p:nvPr/>
        </p:nvSpPr>
        <p:spPr>
          <a:xfrm>
            <a:off x="2761892" y="1111098"/>
            <a:ext cx="1599327" cy="187959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FBC47E9-E4DF-8640-9E9E-850E27AC1D44}"/>
              </a:ext>
            </a:extLst>
          </p:cNvPr>
          <p:cNvSpPr/>
          <p:nvPr/>
        </p:nvSpPr>
        <p:spPr>
          <a:xfrm>
            <a:off x="2761892" y="2989395"/>
            <a:ext cx="1599327"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7D193FD-42C7-6ADC-E73D-3931BD3AB981}"/>
              </a:ext>
            </a:extLst>
          </p:cNvPr>
          <p:cNvSpPr/>
          <p:nvPr/>
        </p:nvSpPr>
        <p:spPr>
          <a:xfrm>
            <a:off x="2798901" y="2962389"/>
            <a:ext cx="1562318"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HOTSPOT</a:t>
            </a:r>
            <a:endParaRPr lang="en-US" b="1" dirty="0">
              <a:solidFill>
                <a:schemeClr val="tx1"/>
              </a:solidFill>
            </a:endParaRPr>
          </a:p>
        </p:txBody>
      </p:sp>
      <p:cxnSp>
        <p:nvCxnSpPr>
          <p:cNvPr id="32" name="Connecteur droit avec flèche 31">
            <a:extLst>
              <a:ext uri="{FF2B5EF4-FFF2-40B4-BE49-F238E27FC236}">
                <a16:creationId xmlns:a16="http://schemas.microsoft.com/office/drawing/2014/main" id="{A20343F2-022D-A8CC-07B8-EBE62D1DDA65}"/>
              </a:ext>
            </a:extLst>
          </p:cNvPr>
          <p:cNvCxnSpPr>
            <a:cxnSpLocks/>
            <a:endCxn id="3" idx="1"/>
          </p:cNvCxnSpPr>
          <p:nvPr/>
        </p:nvCxnSpPr>
        <p:spPr>
          <a:xfrm flipV="1">
            <a:off x="2435932" y="1558910"/>
            <a:ext cx="784309" cy="234690"/>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8A00A19B-B61F-7DCA-47E6-1F9636B56615}"/>
              </a:ext>
            </a:extLst>
          </p:cNvPr>
          <p:cNvCxnSpPr>
            <a:cxnSpLocks/>
            <a:endCxn id="5" idx="1"/>
          </p:cNvCxnSpPr>
          <p:nvPr/>
        </p:nvCxnSpPr>
        <p:spPr>
          <a:xfrm>
            <a:off x="2435932" y="1935455"/>
            <a:ext cx="747033" cy="386860"/>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7F4DC8F-2B90-4B5C-62B1-2018D9E13EEF}"/>
              </a:ext>
            </a:extLst>
          </p:cNvPr>
          <p:cNvSpPr/>
          <p:nvPr/>
        </p:nvSpPr>
        <p:spPr>
          <a:xfrm>
            <a:off x="7820416" y="2996030"/>
            <a:ext cx="2232051"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2440863-FCC8-EBFD-5F2F-4C8AA98792C5}"/>
              </a:ext>
            </a:extLst>
          </p:cNvPr>
          <p:cNvSpPr/>
          <p:nvPr/>
        </p:nvSpPr>
        <p:spPr>
          <a:xfrm>
            <a:off x="1296833" y="3369597"/>
            <a:ext cx="1423019" cy="433400"/>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Users</a:t>
            </a:r>
          </a:p>
        </p:txBody>
      </p:sp>
      <p:sp>
        <p:nvSpPr>
          <p:cNvPr id="36" name="Rectangle 35">
            <a:extLst>
              <a:ext uri="{FF2B5EF4-FFF2-40B4-BE49-F238E27FC236}">
                <a16:creationId xmlns:a16="http://schemas.microsoft.com/office/drawing/2014/main" id="{706118B6-AE73-7E10-BB62-AFD19E6E0857}"/>
              </a:ext>
            </a:extLst>
          </p:cNvPr>
          <p:cNvSpPr/>
          <p:nvPr/>
        </p:nvSpPr>
        <p:spPr>
          <a:xfrm>
            <a:off x="7820416" y="3379073"/>
            <a:ext cx="2232052" cy="424764"/>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Users</a:t>
            </a:r>
          </a:p>
        </p:txBody>
      </p:sp>
      <p:cxnSp>
        <p:nvCxnSpPr>
          <p:cNvPr id="37" name="Connecteur droit avec flèche 36">
            <a:extLst>
              <a:ext uri="{FF2B5EF4-FFF2-40B4-BE49-F238E27FC236}">
                <a16:creationId xmlns:a16="http://schemas.microsoft.com/office/drawing/2014/main" id="{80C7F3BD-E787-7246-4445-84C4B9DA493F}"/>
              </a:ext>
            </a:extLst>
          </p:cNvPr>
          <p:cNvCxnSpPr>
            <a:cxnSpLocks/>
            <a:endCxn id="1027" idx="1"/>
          </p:cNvCxnSpPr>
          <p:nvPr/>
        </p:nvCxnSpPr>
        <p:spPr>
          <a:xfrm>
            <a:off x="3616267" y="1597044"/>
            <a:ext cx="1134386" cy="412547"/>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avec flèche 38">
            <a:extLst>
              <a:ext uri="{FF2B5EF4-FFF2-40B4-BE49-F238E27FC236}">
                <a16:creationId xmlns:a16="http://schemas.microsoft.com/office/drawing/2014/main" id="{45C1219F-929C-7332-FD0A-516BD82278CD}"/>
              </a:ext>
            </a:extLst>
          </p:cNvPr>
          <p:cNvCxnSpPr>
            <a:cxnSpLocks/>
            <a:endCxn id="1027" idx="1"/>
          </p:cNvCxnSpPr>
          <p:nvPr/>
        </p:nvCxnSpPr>
        <p:spPr>
          <a:xfrm flipV="1">
            <a:off x="3626476" y="2009591"/>
            <a:ext cx="1124177" cy="412547"/>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FD822C84-749E-C900-4515-4D8A8CF6E2B8}"/>
              </a:ext>
            </a:extLst>
          </p:cNvPr>
          <p:cNvSpPr/>
          <p:nvPr/>
        </p:nvSpPr>
        <p:spPr>
          <a:xfrm>
            <a:off x="5985516" y="2987701"/>
            <a:ext cx="1777902"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46F08CC-6F44-BD8F-DC19-7C9B4BB5D1F2}"/>
              </a:ext>
            </a:extLst>
          </p:cNvPr>
          <p:cNvSpPr/>
          <p:nvPr/>
        </p:nvSpPr>
        <p:spPr>
          <a:xfrm>
            <a:off x="5978938" y="2966510"/>
            <a:ext cx="1824497"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rPr>
              <a:t>LNS</a:t>
            </a:r>
          </a:p>
        </p:txBody>
      </p:sp>
      <p:sp>
        <p:nvSpPr>
          <p:cNvPr id="43" name="Rectangle 42">
            <a:extLst>
              <a:ext uri="{FF2B5EF4-FFF2-40B4-BE49-F238E27FC236}">
                <a16:creationId xmlns:a16="http://schemas.microsoft.com/office/drawing/2014/main" id="{2072D639-B586-48E1-01F6-9E2B75AA6655}"/>
              </a:ext>
            </a:extLst>
          </p:cNvPr>
          <p:cNvSpPr/>
          <p:nvPr/>
        </p:nvSpPr>
        <p:spPr>
          <a:xfrm>
            <a:off x="5980762" y="1111975"/>
            <a:ext cx="1782656" cy="56298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1528127-DA29-936A-7775-13311F485CBE}"/>
              </a:ext>
            </a:extLst>
          </p:cNvPr>
          <p:cNvSpPr/>
          <p:nvPr/>
        </p:nvSpPr>
        <p:spPr>
          <a:xfrm>
            <a:off x="4410027" y="2986350"/>
            <a:ext cx="1518491" cy="389306"/>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780CE10-14D8-92B1-2B9B-39D586CDBA01}"/>
              </a:ext>
            </a:extLst>
          </p:cNvPr>
          <p:cNvSpPr/>
          <p:nvPr/>
        </p:nvSpPr>
        <p:spPr>
          <a:xfrm>
            <a:off x="4431335" y="2966510"/>
            <a:ext cx="1528769"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ROUTING</a:t>
            </a:r>
            <a:endParaRPr lang="en-US" b="1" dirty="0">
              <a:solidFill>
                <a:schemeClr val="tx1"/>
              </a:solidFill>
            </a:endParaRPr>
          </a:p>
        </p:txBody>
      </p:sp>
      <p:sp>
        <p:nvSpPr>
          <p:cNvPr id="46" name="Rectangle 45">
            <a:extLst>
              <a:ext uri="{FF2B5EF4-FFF2-40B4-BE49-F238E27FC236}">
                <a16:creationId xmlns:a16="http://schemas.microsoft.com/office/drawing/2014/main" id="{A9E538D2-78F7-9516-F2EC-F0FAA2E2D552}"/>
              </a:ext>
            </a:extLst>
          </p:cNvPr>
          <p:cNvSpPr/>
          <p:nvPr/>
        </p:nvSpPr>
        <p:spPr>
          <a:xfrm>
            <a:off x="4409101" y="1111098"/>
            <a:ext cx="1521742" cy="188072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Connecteur droit avec flèche 46">
            <a:extLst>
              <a:ext uri="{FF2B5EF4-FFF2-40B4-BE49-F238E27FC236}">
                <a16:creationId xmlns:a16="http://schemas.microsoft.com/office/drawing/2014/main" id="{96D55CB7-3995-B378-D81D-8C0C22150C6C}"/>
              </a:ext>
            </a:extLst>
          </p:cNvPr>
          <p:cNvCxnSpPr>
            <a:cxnSpLocks/>
          </p:cNvCxnSpPr>
          <p:nvPr/>
        </p:nvCxnSpPr>
        <p:spPr>
          <a:xfrm>
            <a:off x="5344600" y="2030373"/>
            <a:ext cx="1051655" cy="111086"/>
          </a:xfrm>
          <a:prstGeom prst="straightConnector1">
            <a:avLst/>
          </a:prstGeom>
          <a:ln w="19050">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C1A5CDB0-0B86-ACD4-4397-F4E6EE172351}"/>
              </a:ext>
            </a:extLst>
          </p:cNvPr>
          <p:cNvCxnSpPr>
            <a:cxnSpLocks/>
          </p:cNvCxnSpPr>
          <p:nvPr/>
        </p:nvCxnSpPr>
        <p:spPr>
          <a:xfrm flipV="1">
            <a:off x="5344600" y="1544213"/>
            <a:ext cx="1051655" cy="351728"/>
          </a:xfrm>
          <a:prstGeom prst="straightConnector1">
            <a:avLst/>
          </a:prstGeom>
          <a:ln w="19050">
            <a:solidFill>
              <a:schemeClr val="accent1">
                <a:lumMod val="40000"/>
                <a:lumOff val="6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2252DCF-DFB4-3433-5364-36C75F1532CC}"/>
              </a:ext>
            </a:extLst>
          </p:cNvPr>
          <p:cNvSpPr/>
          <p:nvPr/>
        </p:nvSpPr>
        <p:spPr>
          <a:xfrm>
            <a:off x="2761892" y="3372804"/>
            <a:ext cx="1598675" cy="431033"/>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Hotspot Owners</a:t>
            </a:r>
          </a:p>
        </p:txBody>
      </p:sp>
      <p:sp>
        <p:nvSpPr>
          <p:cNvPr id="56" name="Rectangle 55">
            <a:extLst>
              <a:ext uri="{FF2B5EF4-FFF2-40B4-BE49-F238E27FC236}">
                <a16:creationId xmlns:a16="http://schemas.microsoft.com/office/drawing/2014/main" id="{FB796C56-DD80-EBA5-2F74-A4D3C0507D5D}"/>
              </a:ext>
            </a:extLst>
          </p:cNvPr>
          <p:cNvSpPr/>
          <p:nvPr/>
        </p:nvSpPr>
        <p:spPr>
          <a:xfrm>
            <a:off x="5984864" y="1725459"/>
            <a:ext cx="1782656" cy="56298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8C5AA91-6236-1B95-511E-3FB7A4BCA5B9}"/>
              </a:ext>
            </a:extLst>
          </p:cNvPr>
          <p:cNvSpPr/>
          <p:nvPr/>
        </p:nvSpPr>
        <p:spPr>
          <a:xfrm>
            <a:off x="5980762" y="2337281"/>
            <a:ext cx="1782656" cy="65211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FDCDDB24-B9D8-442B-3411-96992C7CE71A}"/>
              </a:ext>
            </a:extLst>
          </p:cNvPr>
          <p:cNvSpPr/>
          <p:nvPr/>
        </p:nvSpPr>
        <p:spPr>
          <a:xfrm>
            <a:off x="5985558" y="3376985"/>
            <a:ext cx="1777860" cy="426852"/>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Operator</a:t>
            </a:r>
          </a:p>
        </p:txBody>
      </p:sp>
      <p:sp>
        <p:nvSpPr>
          <p:cNvPr id="60" name="Rectangle 59">
            <a:extLst>
              <a:ext uri="{FF2B5EF4-FFF2-40B4-BE49-F238E27FC236}">
                <a16:creationId xmlns:a16="http://schemas.microsoft.com/office/drawing/2014/main" id="{31942152-44FB-F05A-BDCA-C5AED6763053}"/>
              </a:ext>
            </a:extLst>
          </p:cNvPr>
          <p:cNvSpPr/>
          <p:nvPr/>
        </p:nvSpPr>
        <p:spPr>
          <a:xfrm>
            <a:off x="7824093" y="1111099"/>
            <a:ext cx="2232051" cy="187660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Image 60">
            <a:extLst>
              <a:ext uri="{FF2B5EF4-FFF2-40B4-BE49-F238E27FC236}">
                <a16:creationId xmlns:a16="http://schemas.microsoft.com/office/drawing/2014/main" id="{6F02122A-1BDE-AFBD-C4F0-8D2FB438449A}"/>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229764" y="2032683"/>
            <a:ext cx="435364" cy="546736"/>
          </a:xfrm>
          <a:prstGeom prst="rect">
            <a:avLst/>
          </a:prstGeom>
        </p:spPr>
      </p:pic>
      <p:pic>
        <p:nvPicPr>
          <p:cNvPr id="63" name="Image 62">
            <a:extLst>
              <a:ext uri="{FF2B5EF4-FFF2-40B4-BE49-F238E27FC236}">
                <a16:creationId xmlns:a16="http://schemas.microsoft.com/office/drawing/2014/main" id="{7FBF051A-A0FD-8A4B-D47A-ECE08D6B10C0}"/>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918311" y="1356219"/>
            <a:ext cx="525644" cy="451770"/>
          </a:xfrm>
          <a:prstGeom prst="rect">
            <a:avLst/>
          </a:prstGeom>
        </p:spPr>
      </p:pic>
      <p:pic>
        <p:nvPicPr>
          <p:cNvPr id="70" name="Image 69">
            <a:extLst>
              <a:ext uri="{FF2B5EF4-FFF2-40B4-BE49-F238E27FC236}">
                <a16:creationId xmlns:a16="http://schemas.microsoft.com/office/drawing/2014/main" id="{19D33E95-D24F-67B4-0022-A4B5E3EFC579}"/>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180114" y="1832017"/>
            <a:ext cx="525644" cy="451770"/>
          </a:xfrm>
          <a:prstGeom prst="rect">
            <a:avLst/>
          </a:prstGeom>
        </p:spPr>
      </p:pic>
      <p:pic>
        <p:nvPicPr>
          <p:cNvPr id="75" name="Image 74">
            <a:extLst>
              <a:ext uri="{FF2B5EF4-FFF2-40B4-BE49-F238E27FC236}">
                <a16:creationId xmlns:a16="http://schemas.microsoft.com/office/drawing/2014/main" id="{41C44186-59C7-76CF-8318-6BA127F8CA3E}"/>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174105" y="2371175"/>
            <a:ext cx="449844" cy="354877"/>
          </a:xfrm>
          <a:prstGeom prst="rect">
            <a:avLst/>
          </a:prstGeom>
        </p:spPr>
      </p:pic>
      <p:cxnSp>
        <p:nvCxnSpPr>
          <p:cNvPr id="99" name="Connecteur droit avec flèche 98">
            <a:extLst>
              <a:ext uri="{FF2B5EF4-FFF2-40B4-BE49-F238E27FC236}">
                <a16:creationId xmlns:a16="http://schemas.microsoft.com/office/drawing/2014/main" id="{8A1304F0-BDB4-D34A-DE53-45D00B44E67B}"/>
              </a:ext>
            </a:extLst>
          </p:cNvPr>
          <p:cNvCxnSpPr>
            <a:cxnSpLocks/>
          </p:cNvCxnSpPr>
          <p:nvPr/>
        </p:nvCxnSpPr>
        <p:spPr>
          <a:xfrm flipV="1">
            <a:off x="8740481" y="1751011"/>
            <a:ext cx="337710" cy="405956"/>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0" name="Connecteur droit avec flèche 99">
            <a:extLst>
              <a:ext uri="{FF2B5EF4-FFF2-40B4-BE49-F238E27FC236}">
                <a16:creationId xmlns:a16="http://schemas.microsoft.com/office/drawing/2014/main" id="{3D54D26C-B078-FEB6-E68B-1128CAEE3286}"/>
              </a:ext>
            </a:extLst>
          </p:cNvPr>
          <p:cNvCxnSpPr>
            <a:cxnSpLocks/>
          </p:cNvCxnSpPr>
          <p:nvPr/>
        </p:nvCxnSpPr>
        <p:spPr>
          <a:xfrm flipV="1">
            <a:off x="8827796" y="2091752"/>
            <a:ext cx="287496" cy="163303"/>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1" name="Connecteur droit avec flèche 100">
            <a:extLst>
              <a:ext uri="{FF2B5EF4-FFF2-40B4-BE49-F238E27FC236}">
                <a16:creationId xmlns:a16="http://schemas.microsoft.com/office/drawing/2014/main" id="{3D0EAAB4-728C-423E-84A1-FE0C41CCE672}"/>
              </a:ext>
            </a:extLst>
          </p:cNvPr>
          <p:cNvCxnSpPr>
            <a:cxnSpLocks/>
          </p:cNvCxnSpPr>
          <p:nvPr/>
        </p:nvCxnSpPr>
        <p:spPr>
          <a:xfrm>
            <a:off x="8837837" y="2391169"/>
            <a:ext cx="231515" cy="2645"/>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9F5F6F1B-CF57-7529-0EA4-A9ADA2EC4B51}"/>
              </a:ext>
            </a:extLst>
          </p:cNvPr>
          <p:cNvSpPr/>
          <p:nvPr/>
        </p:nvSpPr>
        <p:spPr>
          <a:xfrm>
            <a:off x="7820416" y="2947292"/>
            <a:ext cx="2232051"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b="1" dirty="0">
                <a:solidFill>
                  <a:schemeClr val="tx1"/>
                </a:solidFill>
                <a:ea typeface="Open Sans Extrabold" panose="020B0906030804020204" pitchFamily="34" charset="0"/>
                <a:cs typeface="Open Sans Extrabold" panose="020B0906030804020204" pitchFamily="34" charset="0"/>
              </a:rPr>
              <a:t>APP SERVER</a:t>
            </a:r>
            <a:endParaRPr lang="en-US" b="1" dirty="0">
              <a:solidFill>
                <a:schemeClr val="tx1"/>
              </a:solidFill>
            </a:endParaRPr>
          </a:p>
        </p:txBody>
      </p:sp>
      <p:sp>
        <p:nvSpPr>
          <p:cNvPr id="120" name="Rectangle : coins arrondis 119">
            <a:extLst>
              <a:ext uri="{FF2B5EF4-FFF2-40B4-BE49-F238E27FC236}">
                <a16:creationId xmlns:a16="http://schemas.microsoft.com/office/drawing/2014/main" id="{4B7212DC-4288-696E-48CB-3E5FB031B0FF}"/>
              </a:ext>
            </a:extLst>
          </p:cNvPr>
          <p:cNvSpPr/>
          <p:nvPr/>
        </p:nvSpPr>
        <p:spPr>
          <a:xfrm>
            <a:off x="6988638" y="2371038"/>
            <a:ext cx="736621" cy="168642"/>
          </a:xfrm>
          <a:prstGeom prst="roundRect">
            <a:avLst>
              <a:gd name="adj" fmla="val 50000"/>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a:t>Private LNS</a:t>
            </a:r>
          </a:p>
        </p:txBody>
      </p:sp>
      <p:cxnSp>
        <p:nvCxnSpPr>
          <p:cNvPr id="1024" name="Connecteur droit avec flèche 1023">
            <a:extLst>
              <a:ext uri="{FF2B5EF4-FFF2-40B4-BE49-F238E27FC236}">
                <a16:creationId xmlns:a16="http://schemas.microsoft.com/office/drawing/2014/main" id="{D1273867-E610-4BB1-9B00-3197D5E0F925}"/>
              </a:ext>
            </a:extLst>
          </p:cNvPr>
          <p:cNvCxnSpPr>
            <a:cxnSpLocks/>
          </p:cNvCxnSpPr>
          <p:nvPr/>
        </p:nvCxnSpPr>
        <p:spPr>
          <a:xfrm flipV="1">
            <a:off x="7534499" y="2350257"/>
            <a:ext cx="629010" cy="420214"/>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25" name="Image 1024">
            <a:extLst>
              <a:ext uri="{FF2B5EF4-FFF2-40B4-BE49-F238E27FC236}">
                <a16:creationId xmlns:a16="http://schemas.microsoft.com/office/drawing/2014/main" id="{3E57B3D9-3941-9265-DA06-0163484E8619}"/>
              </a:ext>
            </a:extLst>
          </p:cNvPr>
          <p:cNvPicPr>
            <a:picLocks noChangeAspect="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10254" y="1516939"/>
            <a:ext cx="311161" cy="345305"/>
          </a:xfrm>
          <a:prstGeom prst="rect">
            <a:avLst/>
          </a:prstGeom>
        </p:spPr>
      </p:pic>
      <p:pic>
        <p:nvPicPr>
          <p:cNvPr id="1027" name="Image 1026">
            <a:extLst>
              <a:ext uri="{FF2B5EF4-FFF2-40B4-BE49-F238E27FC236}">
                <a16:creationId xmlns:a16="http://schemas.microsoft.com/office/drawing/2014/main" id="{E65A7A6D-2168-2AC8-C064-B9DBD1E20C0E}"/>
              </a:ext>
            </a:extLst>
          </p:cNvPr>
          <p:cNvPicPr>
            <a:picLocks noChangeAspect="1"/>
          </p:cNvPicPr>
          <p:nvPr/>
        </p:nvPicPr>
        <p:blipFill>
          <a:blip r:embed="rId8"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50653" y="1809772"/>
            <a:ext cx="360121" cy="399638"/>
          </a:xfrm>
          <a:prstGeom prst="rect">
            <a:avLst/>
          </a:prstGeom>
        </p:spPr>
      </p:pic>
      <p:pic>
        <p:nvPicPr>
          <p:cNvPr id="1028" name="Image 1027">
            <a:extLst>
              <a:ext uri="{FF2B5EF4-FFF2-40B4-BE49-F238E27FC236}">
                <a16:creationId xmlns:a16="http://schemas.microsoft.com/office/drawing/2014/main" id="{FF28AFED-8B06-A9E7-8147-D4661C0929B9}"/>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02113" y="2141935"/>
            <a:ext cx="332014" cy="368446"/>
          </a:xfrm>
          <a:prstGeom prst="rect">
            <a:avLst/>
          </a:prstGeom>
        </p:spPr>
      </p:pic>
      <p:sp>
        <p:nvSpPr>
          <p:cNvPr id="1029" name="Rectangle 1028">
            <a:extLst>
              <a:ext uri="{FF2B5EF4-FFF2-40B4-BE49-F238E27FC236}">
                <a16:creationId xmlns:a16="http://schemas.microsoft.com/office/drawing/2014/main" id="{6E08A1C5-89A9-0A65-4198-8F8B266D460B}"/>
              </a:ext>
            </a:extLst>
          </p:cNvPr>
          <p:cNvSpPr/>
          <p:nvPr/>
        </p:nvSpPr>
        <p:spPr>
          <a:xfrm>
            <a:off x="4409101" y="3383546"/>
            <a:ext cx="1519417" cy="431033"/>
          </a:xfrm>
          <a:prstGeom prst="rect">
            <a:avLst/>
          </a:prstGeom>
          <a:solidFill>
            <a:schemeClr val="accent1">
              <a:lumMod val="40000"/>
              <a:lumOff val="6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Nova Labs</a:t>
            </a:r>
          </a:p>
        </p:txBody>
      </p:sp>
      <p:cxnSp>
        <p:nvCxnSpPr>
          <p:cNvPr id="1030" name="Connecteur droit avec flèche 1029">
            <a:extLst>
              <a:ext uri="{FF2B5EF4-FFF2-40B4-BE49-F238E27FC236}">
                <a16:creationId xmlns:a16="http://schemas.microsoft.com/office/drawing/2014/main" id="{5A894530-D80D-5E4E-D2B5-344A65B7D781}"/>
              </a:ext>
            </a:extLst>
          </p:cNvPr>
          <p:cNvCxnSpPr>
            <a:cxnSpLocks/>
          </p:cNvCxnSpPr>
          <p:nvPr/>
        </p:nvCxnSpPr>
        <p:spPr>
          <a:xfrm>
            <a:off x="5344600" y="2186823"/>
            <a:ext cx="1066900" cy="583648"/>
          </a:xfrm>
          <a:prstGeom prst="straightConnector1">
            <a:avLst/>
          </a:prstGeom>
          <a:ln w="19050">
            <a:solidFill>
              <a:schemeClr val="accent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31" name="Rectangle : coins arrondis 1030">
            <a:extLst>
              <a:ext uri="{FF2B5EF4-FFF2-40B4-BE49-F238E27FC236}">
                <a16:creationId xmlns:a16="http://schemas.microsoft.com/office/drawing/2014/main" id="{4C8FB13D-5265-776C-D2EC-2A18F2802069}"/>
              </a:ext>
            </a:extLst>
          </p:cNvPr>
          <p:cNvSpPr/>
          <p:nvPr/>
        </p:nvSpPr>
        <p:spPr>
          <a:xfrm>
            <a:off x="6996698" y="1761030"/>
            <a:ext cx="736621" cy="168642"/>
          </a:xfrm>
          <a:prstGeom prst="roundRect">
            <a:avLst>
              <a:gd name="adj" fmla="val 50000"/>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t>Public LNS</a:t>
            </a:r>
          </a:p>
        </p:txBody>
      </p:sp>
      <p:sp>
        <p:nvSpPr>
          <p:cNvPr id="1032" name="Rectangle : coins arrondis 1031">
            <a:extLst>
              <a:ext uri="{FF2B5EF4-FFF2-40B4-BE49-F238E27FC236}">
                <a16:creationId xmlns:a16="http://schemas.microsoft.com/office/drawing/2014/main" id="{01795AE1-E9DB-7B98-7844-BA6E5B029D32}"/>
              </a:ext>
            </a:extLst>
          </p:cNvPr>
          <p:cNvSpPr/>
          <p:nvPr/>
        </p:nvSpPr>
        <p:spPr>
          <a:xfrm>
            <a:off x="6988637" y="1151843"/>
            <a:ext cx="736621" cy="168642"/>
          </a:xfrm>
          <a:prstGeom prst="roundRect">
            <a:avLst>
              <a:gd name="adj" fmla="val 50000"/>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00" dirty="0"/>
              <a:t>Public LNS</a:t>
            </a:r>
          </a:p>
        </p:txBody>
      </p:sp>
      <p:pic>
        <p:nvPicPr>
          <p:cNvPr id="1033" name="Picture 2" descr="ChirpStack">
            <a:extLst>
              <a:ext uri="{FF2B5EF4-FFF2-40B4-BE49-F238E27FC236}">
                <a16:creationId xmlns:a16="http://schemas.microsoft.com/office/drawing/2014/main" id="{967E4C8C-F398-9526-4932-65B0A643E2D9}"/>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830296" y="1513309"/>
            <a:ext cx="422947" cy="837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2" descr="ChirpStack">
            <a:extLst>
              <a:ext uri="{FF2B5EF4-FFF2-40B4-BE49-F238E27FC236}">
                <a16:creationId xmlns:a16="http://schemas.microsoft.com/office/drawing/2014/main" id="{46AB786F-849F-1FA4-D11C-EEFF998BE636}"/>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823160" y="2115100"/>
            <a:ext cx="422947" cy="8373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2" descr="ChirpStack">
            <a:extLst>
              <a:ext uri="{FF2B5EF4-FFF2-40B4-BE49-F238E27FC236}">
                <a16:creationId xmlns:a16="http://schemas.microsoft.com/office/drawing/2014/main" id="{95DD70E1-118C-E079-99CC-982400EF7BB9}"/>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806548" y="2814899"/>
            <a:ext cx="422947" cy="837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Image 1035">
            <a:extLst>
              <a:ext uri="{FF2B5EF4-FFF2-40B4-BE49-F238E27FC236}">
                <a16:creationId xmlns:a16="http://schemas.microsoft.com/office/drawing/2014/main" id="{D7506EAF-536C-923F-4BC9-12CCF6F19468}"/>
              </a:ext>
            </a:extLst>
          </p:cNvPr>
          <p:cNvPicPr>
            <a:picLocks noChangeAspect="1"/>
          </p:cNvPicPr>
          <p:nvPr/>
        </p:nvPicPr>
        <p:blipFill>
          <a:blip r:embed="rId11"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330477" y="1138943"/>
            <a:ext cx="265344" cy="294461"/>
          </a:xfrm>
          <a:prstGeom prst="rect">
            <a:avLst/>
          </a:prstGeom>
        </p:spPr>
      </p:pic>
      <p:pic>
        <p:nvPicPr>
          <p:cNvPr id="1037" name="Image 1036">
            <a:extLst>
              <a:ext uri="{FF2B5EF4-FFF2-40B4-BE49-F238E27FC236}">
                <a16:creationId xmlns:a16="http://schemas.microsoft.com/office/drawing/2014/main" id="{D76E627E-4821-BCD9-B717-706080A897FB}"/>
              </a:ext>
            </a:extLst>
          </p:cNvPr>
          <p:cNvPicPr>
            <a:picLocks noChangeAspect="1"/>
          </p:cNvPicPr>
          <p:nvPr/>
        </p:nvPicPr>
        <p:blipFill>
          <a:blip r:embed="rId12"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389958" y="1759549"/>
            <a:ext cx="199376" cy="221254"/>
          </a:xfrm>
          <a:prstGeom prst="rect">
            <a:avLst/>
          </a:prstGeom>
        </p:spPr>
      </p:pic>
      <p:pic>
        <p:nvPicPr>
          <p:cNvPr id="1038" name="Image 1037">
            <a:extLst>
              <a:ext uri="{FF2B5EF4-FFF2-40B4-BE49-F238E27FC236}">
                <a16:creationId xmlns:a16="http://schemas.microsoft.com/office/drawing/2014/main" id="{034289DF-1822-85AC-10E3-D01E20D5B2A5}"/>
              </a:ext>
            </a:extLst>
          </p:cNvPr>
          <p:cNvPicPr>
            <a:picLocks noChangeAspect="1"/>
          </p:cNvPicPr>
          <p:nvPr/>
        </p:nvPicPr>
        <p:blipFill>
          <a:blip r:embed="rId13" cstate="hqprint">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385978" y="2391169"/>
            <a:ext cx="204635" cy="227090"/>
          </a:xfrm>
          <a:prstGeom prst="rect">
            <a:avLst/>
          </a:prstGeom>
        </p:spPr>
      </p:pic>
      <p:cxnSp>
        <p:nvCxnSpPr>
          <p:cNvPr id="1039" name="Connecteur droit avec flèche 1038">
            <a:extLst>
              <a:ext uri="{FF2B5EF4-FFF2-40B4-BE49-F238E27FC236}">
                <a16:creationId xmlns:a16="http://schemas.microsoft.com/office/drawing/2014/main" id="{FF7DB7DE-5A92-A0A0-FF83-A79311CE0562}"/>
              </a:ext>
            </a:extLst>
          </p:cNvPr>
          <p:cNvCxnSpPr>
            <a:cxnSpLocks/>
            <a:stCxn id="1036" idx="1"/>
          </p:cNvCxnSpPr>
          <p:nvPr/>
        </p:nvCxnSpPr>
        <p:spPr>
          <a:xfrm flipH="1">
            <a:off x="5240905" y="1286174"/>
            <a:ext cx="1089572" cy="420236"/>
          </a:xfrm>
          <a:prstGeom prst="straightConnector1">
            <a:avLst/>
          </a:prstGeom>
          <a:ln w="19050">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040" name="Image 1039">
            <a:extLst>
              <a:ext uri="{FF2B5EF4-FFF2-40B4-BE49-F238E27FC236}">
                <a16:creationId xmlns:a16="http://schemas.microsoft.com/office/drawing/2014/main" id="{2FB6B4F6-EFCD-A898-21CB-38F0BDC334A1}"/>
              </a:ext>
            </a:extLst>
          </p:cNvPr>
          <p:cNvPicPr>
            <a:picLocks noChangeAspect="1"/>
          </p:cNvPicPr>
          <p:nvPr/>
        </p:nvPicPr>
        <p:blipFill>
          <a:blip r:embed="rId1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37428" y="2482205"/>
            <a:ext cx="367282" cy="407585"/>
          </a:xfrm>
          <a:prstGeom prst="rect">
            <a:avLst/>
          </a:prstGeom>
        </p:spPr>
      </p:pic>
      <p:pic>
        <p:nvPicPr>
          <p:cNvPr id="1041" name="Image 1040">
            <a:extLst>
              <a:ext uri="{FF2B5EF4-FFF2-40B4-BE49-F238E27FC236}">
                <a16:creationId xmlns:a16="http://schemas.microsoft.com/office/drawing/2014/main" id="{35620A3F-E55B-23B6-331F-A4356678626D}"/>
              </a:ext>
            </a:extLst>
          </p:cNvPr>
          <p:cNvPicPr>
            <a:picLocks noChangeAspect="1"/>
          </p:cNvPicPr>
          <p:nvPr/>
        </p:nvPicPr>
        <p:blipFill>
          <a:blip r:embed="rId1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55878" y="1817240"/>
            <a:ext cx="367282" cy="407585"/>
          </a:xfrm>
          <a:prstGeom prst="rect">
            <a:avLst/>
          </a:prstGeom>
        </p:spPr>
      </p:pic>
      <p:pic>
        <p:nvPicPr>
          <p:cNvPr id="1042" name="Image 1041">
            <a:extLst>
              <a:ext uri="{FF2B5EF4-FFF2-40B4-BE49-F238E27FC236}">
                <a16:creationId xmlns:a16="http://schemas.microsoft.com/office/drawing/2014/main" id="{FA1DBB39-C085-9087-CAEE-F23FD0DD7B29}"/>
              </a:ext>
            </a:extLst>
          </p:cNvPr>
          <p:cNvPicPr>
            <a:picLocks noChangeAspect="1"/>
          </p:cNvPicPr>
          <p:nvPr/>
        </p:nvPicPr>
        <p:blipFill>
          <a:blip r:embed="rId14"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31288" y="1201952"/>
            <a:ext cx="367282" cy="407585"/>
          </a:xfrm>
          <a:prstGeom prst="rect">
            <a:avLst/>
          </a:prstGeom>
        </p:spPr>
      </p:pic>
    </p:spTree>
    <p:extLst>
      <p:ext uri="{BB962C8B-B14F-4D97-AF65-F5344CB8AC3E}">
        <p14:creationId xmlns:p14="http://schemas.microsoft.com/office/powerpoint/2010/main" val="264393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8F36B0-2673-AF49-8FB1-7D92FD344FEC}"/>
              </a:ext>
            </a:extLst>
          </p:cNvPr>
          <p:cNvSpPr/>
          <p:nvPr/>
        </p:nvSpPr>
        <p:spPr>
          <a:xfrm>
            <a:off x="4652270" y="1046864"/>
            <a:ext cx="7539730" cy="5321118"/>
          </a:xfrm>
          <a:prstGeom prst="rect">
            <a:avLst/>
          </a:prstGeom>
          <a:solidFill>
            <a:schemeClr val="bg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661518" y="56104"/>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5020" y="162712"/>
            <a:ext cx="1745585" cy="5974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
        <p:nvSpPr>
          <p:cNvPr id="12" name="Rectangle 11">
            <a:extLst>
              <a:ext uri="{FF2B5EF4-FFF2-40B4-BE49-F238E27FC236}">
                <a16:creationId xmlns:a16="http://schemas.microsoft.com/office/drawing/2014/main" id="{6376A2FB-30A2-8B49-9AEC-DAB8F91ACC29}"/>
              </a:ext>
            </a:extLst>
          </p:cNvPr>
          <p:cNvSpPr/>
          <p:nvPr/>
        </p:nvSpPr>
        <p:spPr>
          <a:xfrm>
            <a:off x="346970" y="1046275"/>
            <a:ext cx="4305300" cy="532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1127909" y="2228463"/>
            <a:ext cx="3356980" cy="1107996"/>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Hotspot transfers the packets to the nearest Helium router with geo-</a:t>
            </a:r>
            <a:r>
              <a:rPr lang="en-US" sz="2000" b="1" dirty="0" err="1">
                <a:solidFill>
                  <a:schemeClr val="bg1"/>
                </a:solidFill>
                <a:latin typeface="+mj-lt"/>
                <a:ea typeface="Open Sans Extrabold" panose="020B0906030804020204" pitchFamily="34" charset="0"/>
                <a:cs typeface="Open Sans Extrabold" panose="020B0906030804020204" pitchFamily="34" charset="0"/>
              </a:rPr>
              <a:t>dns</a:t>
            </a:r>
            <a:r>
              <a:rPr lang="en-US" sz="2000" b="1" dirty="0">
                <a:solidFill>
                  <a:schemeClr val="bg1"/>
                </a:solidFill>
                <a:latin typeface="+mj-lt"/>
                <a:ea typeface="Open Sans Extrabold" panose="020B0906030804020204" pitchFamily="34" charset="0"/>
                <a:cs typeface="Open Sans Extrabold" panose="020B0906030804020204" pitchFamily="34" charset="0"/>
              </a:rPr>
              <a:t>.</a:t>
            </a:r>
          </a:p>
        </p:txBody>
      </p:sp>
      <p:sp>
        <p:nvSpPr>
          <p:cNvPr id="15" name="TextBox 18">
            <a:extLst>
              <a:ext uri="{FF2B5EF4-FFF2-40B4-BE49-F238E27FC236}">
                <a16:creationId xmlns:a16="http://schemas.microsoft.com/office/drawing/2014/main" id="{32FB0628-18B5-6A46-A602-5C247D4083B7}"/>
              </a:ext>
            </a:extLst>
          </p:cNvPr>
          <p:cNvSpPr txBox="1"/>
          <p:nvPr/>
        </p:nvSpPr>
        <p:spPr>
          <a:xfrm>
            <a:off x="475020" y="1077860"/>
            <a:ext cx="4009869" cy="1292662"/>
          </a:xfrm>
          <a:prstGeom prst="rect">
            <a:avLst/>
          </a:prstGeom>
          <a:noFill/>
          <a:ln>
            <a:noFill/>
          </a:ln>
        </p:spPr>
        <p:txBody>
          <a:bodyPr wrap="square" lIns="91440" tIns="91440" rIns="91440" bIns="91440" rtlCol="0">
            <a:spAutoFit/>
          </a:bodyPr>
          <a:lstStyle/>
          <a:p>
            <a:r>
              <a:rPr lang="en-US" sz="3600" b="1" dirty="0">
                <a:solidFill>
                  <a:schemeClr val="bg2"/>
                </a:solidFill>
                <a:latin typeface="+mj-lt"/>
              </a:rPr>
              <a:t>Routing Architecture</a:t>
            </a:r>
            <a:endParaRPr lang="en-US" sz="3600" b="1" dirty="0">
              <a:solidFill>
                <a:schemeClr val="bg2"/>
              </a:solidFill>
              <a:latin typeface="+mj-lt"/>
              <a:ea typeface="Open Sans Extrabold" panose="020B0906030804020204" pitchFamily="34" charset="0"/>
              <a:cs typeface="Open Sans Extrabold" panose="020B0906030804020204" pitchFamily="34" charset="0"/>
            </a:endParaRPr>
          </a:p>
        </p:txBody>
      </p:sp>
      <p:sp>
        <p:nvSpPr>
          <p:cNvPr id="16" name="Shape 2916">
            <a:extLst>
              <a:ext uri="{FF2B5EF4-FFF2-40B4-BE49-F238E27FC236}">
                <a16:creationId xmlns:a16="http://schemas.microsoft.com/office/drawing/2014/main" id="{D19B244D-6CC7-9D41-A8FA-F960CB4B475D}"/>
              </a:ext>
            </a:extLst>
          </p:cNvPr>
          <p:cNvSpPr/>
          <p:nvPr/>
        </p:nvSpPr>
        <p:spPr>
          <a:xfrm>
            <a:off x="617234" y="2337606"/>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7" name="Shape 2916">
            <a:extLst>
              <a:ext uri="{FF2B5EF4-FFF2-40B4-BE49-F238E27FC236}">
                <a16:creationId xmlns:a16="http://schemas.microsoft.com/office/drawing/2014/main" id="{A65105D1-B0D2-3140-9451-16D7480B738F}"/>
              </a:ext>
            </a:extLst>
          </p:cNvPr>
          <p:cNvSpPr/>
          <p:nvPr/>
        </p:nvSpPr>
        <p:spPr>
          <a:xfrm>
            <a:off x="624859" y="3925251"/>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8" name="Shape 2916">
            <a:extLst>
              <a:ext uri="{FF2B5EF4-FFF2-40B4-BE49-F238E27FC236}">
                <a16:creationId xmlns:a16="http://schemas.microsoft.com/office/drawing/2014/main" id="{125CE7FA-C6C0-6C48-AF68-96D2131BEA80}"/>
              </a:ext>
            </a:extLst>
          </p:cNvPr>
          <p:cNvSpPr/>
          <p:nvPr/>
        </p:nvSpPr>
        <p:spPr>
          <a:xfrm>
            <a:off x="605228" y="5121529"/>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9" name="TextBox 2">
            <a:extLst>
              <a:ext uri="{FF2B5EF4-FFF2-40B4-BE49-F238E27FC236}">
                <a16:creationId xmlns:a16="http://schemas.microsoft.com/office/drawing/2014/main" id="{C8F54249-F4BC-984A-89B2-925C4A82F883}"/>
              </a:ext>
            </a:extLst>
          </p:cNvPr>
          <p:cNvSpPr txBox="1"/>
          <p:nvPr/>
        </p:nvSpPr>
        <p:spPr>
          <a:xfrm>
            <a:off x="1153837" y="3782407"/>
            <a:ext cx="3356980" cy="1107996"/>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Router verify then transfer the packet to the LNS owning the packet</a:t>
            </a:r>
          </a:p>
        </p:txBody>
      </p:sp>
      <p:sp>
        <p:nvSpPr>
          <p:cNvPr id="20" name="TextBox 2">
            <a:extLst>
              <a:ext uri="{FF2B5EF4-FFF2-40B4-BE49-F238E27FC236}">
                <a16:creationId xmlns:a16="http://schemas.microsoft.com/office/drawing/2014/main" id="{F2CC90B3-E46F-FA4B-A7D5-B5379FDB590E}"/>
              </a:ext>
            </a:extLst>
          </p:cNvPr>
          <p:cNvSpPr txBox="1"/>
          <p:nvPr/>
        </p:nvSpPr>
        <p:spPr>
          <a:xfrm>
            <a:off x="1153837" y="5000293"/>
            <a:ext cx="3356980" cy="1415772"/>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Helium Glue configure Helium routing infrastructure to correctly verify and route the packets.</a:t>
            </a:r>
          </a:p>
        </p:txBody>
      </p:sp>
      <p:pic>
        <p:nvPicPr>
          <p:cNvPr id="21" name="Picture 2" descr="Anonymous Torrent Downloading using a Raspberry Pi and a VPN | by Jake  Wilson | Medium">
            <a:extLst>
              <a:ext uri="{FF2B5EF4-FFF2-40B4-BE49-F238E27FC236}">
                <a16:creationId xmlns:a16="http://schemas.microsoft.com/office/drawing/2014/main" id="{8A71F7C0-656C-EA45-83B4-3FD372EAB890}"/>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625775" y="-714664"/>
            <a:ext cx="757741" cy="68885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necteur droit avec flèche 25">
            <a:extLst>
              <a:ext uri="{FF2B5EF4-FFF2-40B4-BE49-F238E27FC236}">
                <a16:creationId xmlns:a16="http://schemas.microsoft.com/office/drawing/2014/main" id="{73D8CBFD-41B5-7D44-9E0E-3CD9F83C8B81}"/>
              </a:ext>
            </a:extLst>
          </p:cNvPr>
          <p:cNvCxnSpPr>
            <a:cxnSpLocks/>
            <a:endCxn id="4" idx="1"/>
          </p:cNvCxnSpPr>
          <p:nvPr/>
        </p:nvCxnSpPr>
        <p:spPr>
          <a:xfrm flipV="1">
            <a:off x="6190063" y="2646615"/>
            <a:ext cx="874050" cy="316823"/>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4" name="Image 33">
            <a:extLst>
              <a:ext uri="{FF2B5EF4-FFF2-40B4-BE49-F238E27FC236}">
                <a16:creationId xmlns:a16="http://schemas.microsoft.com/office/drawing/2014/main" id="{2ECC8E69-C973-9648-8278-D30C7E9A47B7}"/>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090580" y="2086464"/>
            <a:ext cx="461365" cy="876974"/>
          </a:xfrm>
          <a:prstGeom prst="rect">
            <a:avLst/>
          </a:prstGeom>
        </p:spPr>
      </p:pic>
      <p:cxnSp>
        <p:nvCxnSpPr>
          <p:cNvPr id="36" name="Connecteur droit avec flèche 35">
            <a:extLst>
              <a:ext uri="{FF2B5EF4-FFF2-40B4-BE49-F238E27FC236}">
                <a16:creationId xmlns:a16="http://schemas.microsoft.com/office/drawing/2014/main" id="{6811DEDD-4A29-B24F-A7D6-376FE92A3DF8}"/>
              </a:ext>
            </a:extLst>
          </p:cNvPr>
          <p:cNvCxnSpPr>
            <a:cxnSpLocks/>
            <a:stCxn id="38" idx="3"/>
            <a:endCxn id="64" idx="1"/>
          </p:cNvCxnSpPr>
          <p:nvPr/>
        </p:nvCxnSpPr>
        <p:spPr>
          <a:xfrm flipV="1">
            <a:off x="7829751" y="3048490"/>
            <a:ext cx="1718452" cy="1004082"/>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D1F33FF-A8A8-0343-8EA1-FC96D5BCB0E5}"/>
              </a:ext>
            </a:extLst>
          </p:cNvPr>
          <p:cNvCxnSpPr>
            <a:cxnSpLocks/>
            <a:stCxn id="4" idx="3"/>
            <a:endCxn id="64" idx="1"/>
          </p:cNvCxnSpPr>
          <p:nvPr/>
        </p:nvCxnSpPr>
        <p:spPr>
          <a:xfrm>
            <a:off x="7822173" y="2646615"/>
            <a:ext cx="1726030" cy="401875"/>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6" name="Rectangle : coins arrondis 55">
            <a:extLst>
              <a:ext uri="{FF2B5EF4-FFF2-40B4-BE49-F238E27FC236}">
                <a16:creationId xmlns:a16="http://schemas.microsoft.com/office/drawing/2014/main" id="{B80384F1-48A7-014B-A32E-5DC105C749D4}"/>
              </a:ext>
            </a:extLst>
          </p:cNvPr>
          <p:cNvSpPr/>
          <p:nvPr/>
        </p:nvSpPr>
        <p:spPr>
          <a:xfrm>
            <a:off x="6359446" y="1077860"/>
            <a:ext cx="2277413" cy="5308225"/>
          </a:xfrm>
          <a:prstGeom prst="roundRect">
            <a:avLst>
              <a:gd name="adj" fmla="val 10032"/>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a:t>
            </a:r>
          </a:p>
        </p:txBody>
      </p:sp>
      <p:sp>
        <p:nvSpPr>
          <p:cNvPr id="58" name="Rectangle 57">
            <a:extLst>
              <a:ext uri="{FF2B5EF4-FFF2-40B4-BE49-F238E27FC236}">
                <a16:creationId xmlns:a16="http://schemas.microsoft.com/office/drawing/2014/main" id="{6866F593-97B6-5C44-8F16-9AED7ABF4AF3}"/>
              </a:ext>
            </a:extLst>
          </p:cNvPr>
          <p:cNvSpPr/>
          <p:nvPr/>
        </p:nvSpPr>
        <p:spPr>
          <a:xfrm rot="16200000">
            <a:off x="4343822" y="2352302"/>
            <a:ext cx="1000030" cy="43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tx1"/>
                </a:solidFill>
                <a:ea typeface="Open Sans Extrabold" panose="020B0906030804020204" pitchFamily="34" charset="0"/>
                <a:cs typeface="Open Sans Extrabold" panose="020B0906030804020204" pitchFamily="34" charset="0"/>
              </a:rPr>
              <a:t>USA</a:t>
            </a:r>
            <a:endParaRPr lang="en-US" sz="1400" b="1" dirty="0">
              <a:solidFill>
                <a:schemeClr val="tx1"/>
              </a:solidFill>
            </a:endParaRPr>
          </a:p>
        </p:txBody>
      </p:sp>
      <p:sp>
        <p:nvSpPr>
          <p:cNvPr id="59" name="Rectangle 58">
            <a:extLst>
              <a:ext uri="{FF2B5EF4-FFF2-40B4-BE49-F238E27FC236}">
                <a16:creationId xmlns:a16="http://schemas.microsoft.com/office/drawing/2014/main" id="{6F117854-AE6E-1048-8B95-03638418FA57}"/>
              </a:ext>
            </a:extLst>
          </p:cNvPr>
          <p:cNvSpPr/>
          <p:nvPr/>
        </p:nvSpPr>
        <p:spPr>
          <a:xfrm rot="16200000">
            <a:off x="4336637" y="3842594"/>
            <a:ext cx="1000030" cy="43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tx1"/>
                </a:solidFill>
                <a:ea typeface="Open Sans Extrabold" panose="020B0906030804020204" pitchFamily="34" charset="0"/>
                <a:cs typeface="Open Sans Extrabold" panose="020B0906030804020204" pitchFamily="34" charset="0"/>
              </a:rPr>
              <a:t>EUROPE</a:t>
            </a:r>
            <a:endParaRPr lang="en-US" sz="1400" b="1" dirty="0">
              <a:solidFill>
                <a:schemeClr val="tx1"/>
              </a:solidFill>
            </a:endParaRPr>
          </a:p>
        </p:txBody>
      </p:sp>
      <p:sp>
        <p:nvSpPr>
          <p:cNvPr id="61" name="Rectangle 60">
            <a:extLst>
              <a:ext uri="{FF2B5EF4-FFF2-40B4-BE49-F238E27FC236}">
                <a16:creationId xmlns:a16="http://schemas.microsoft.com/office/drawing/2014/main" id="{24B74A3E-001C-5B4A-9DB0-4C134756C155}"/>
              </a:ext>
            </a:extLst>
          </p:cNvPr>
          <p:cNvSpPr/>
          <p:nvPr/>
        </p:nvSpPr>
        <p:spPr>
          <a:xfrm rot="16200000">
            <a:off x="4349194" y="5273544"/>
            <a:ext cx="1000030" cy="43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tx1"/>
                </a:solidFill>
                <a:ea typeface="Open Sans Extrabold" panose="020B0906030804020204" pitchFamily="34" charset="0"/>
                <a:cs typeface="Open Sans Extrabold" panose="020B0906030804020204" pitchFamily="34" charset="0"/>
              </a:rPr>
              <a:t>ASIA</a:t>
            </a:r>
            <a:endParaRPr lang="en-US" sz="1400" b="1" dirty="0">
              <a:solidFill>
                <a:schemeClr val="tx1"/>
              </a:solidFill>
            </a:endParaRPr>
          </a:p>
        </p:txBody>
      </p:sp>
      <p:pic>
        <p:nvPicPr>
          <p:cNvPr id="4" name="Image 3">
            <a:extLst>
              <a:ext uri="{FF2B5EF4-FFF2-40B4-BE49-F238E27FC236}">
                <a16:creationId xmlns:a16="http://schemas.microsoft.com/office/drawing/2014/main" id="{7D235BE2-8060-61B5-5B92-68254998991A}"/>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64113" y="2225993"/>
            <a:ext cx="758060" cy="841243"/>
          </a:xfrm>
          <a:prstGeom prst="rect">
            <a:avLst/>
          </a:prstGeom>
        </p:spPr>
      </p:pic>
      <p:cxnSp>
        <p:nvCxnSpPr>
          <p:cNvPr id="23" name="Connecteur droit avec flèche 22">
            <a:extLst>
              <a:ext uri="{FF2B5EF4-FFF2-40B4-BE49-F238E27FC236}">
                <a16:creationId xmlns:a16="http://schemas.microsoft.com/office/drawing/2014/main" id="{CF8F7728-7473-D7C1-F7D4-B3285FDE4C55}"/>
              </a:ext>
            </a:extLst>
          </p:cNvPr>
          <p:cNvCxnSpPr>
            <a:cxnSpLocks/>
            <a:stCxn id="34" idx="3"/>
            <a:endCxn id="4" idx="1"/>
          </p:cNvCxnSpPr>
          <p:nvPr/>
        </p:nvCxnSpPr>
        <p:spPr>
          <a:xfrm>
            <a:off x="5551945" y="2524951"/>
            <a:ext cx="1512168" cy="121664"/>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 name="Image 4">
            <a:extLst>
              <a:ext uri="{FF2B5EF4-FFF2-40B4-BE49-F238E27FC236}">
                <a16:creationId xmlns:a16="http://schemas.microsoft.com/office/drawing/2014/main" id="{05AC2649-6A9C-874B-32AD-C361320DDFBC}"/>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632720" y="2298824"/>
            <a:ext cx="461365" cy="876974"/>
          </a:xfrm>
          <a:prstGeom prst="rect">
            <a:avLst/>
          </a:prstGeom>
        </p:spPr>
      </p:pic>
      <p:cxnSp>
        <p:nvCxnSpPr>
          <p:cNvPr id="33" name="Connecteur droit avec flèche 32">
            <a:extLst>
              <a:ext uri="{FF2B5EF4-FFF2-40B4-BE49-F238E27FC236}">
                <a16:creationId xmlns:a16="http://schemas.microsoft.com/office/drawing/2014/main" id="{37D8783D-9F7D-FD1D-0651-A78CC6E964AE}"/>
              </a:ext>
            </a:extLst>
          </p:cNvPr>
          <p:cNvCxnSpPr>
            <a:cxnSpLocks/>
            <a:endCxn id="38" idx="1"/>
          </p:cNvCxnSpPr>
          <p:nvPr/>
        </p:nvCxnSpPr>
        <p:spPr>
          <a:xfrm flipV="1">
            <a:off x="6197641" y="4052572"/>
            <a:ext cx="874050" cy="316823"/>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7" name="Image 36">
            <a:extLst>
              <a:ext uri="{FF2B5EF4-FFF2-40B4-BE49-F238E27FC236}">
                <a16:creationId xmlns:a16="http://schemas.microsoft.com/office/drawing/2014/main" id="{C0980907-44DB-B364-AD90-0F379A29A2DB}"/>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113148" y="3492421"/>
            <a:ext cx="461365" cy="876974"/>
          </a:xfrm>
          <a:prstGeom prst="rect">
            <a:avLst/>
          </a:prstGeom>
        </p:spPr>
      </p:pic>
      <p:pic>
        <p:nvPicPr>
          <p:cNvPr id="38" name="Image 37">
            <a:extLst>
              <a:ext uri="{FF2B5EF4-FFF2-40B4-BE49-F238E27FC236}">
                <a16:creationId xmlns:a16="http://schemas.microsoft.com/office/drawing/2014/main" id="{BDEE61B6-AF92-A6B9-9C00-1FD4744F3797}"/>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71691" y="3631950"/>
            <a:ext cx="758060" cy="841243"/>
          </a:xfrm>
          <a:prstGeom prst="rect">
            <a:avLst/>
          </a:prstGeom>
        </p:spPr>
      </p:pic>
      <p:cxnSp>
        <p:nvCxnSpPr>
          <p:cNvPr id="39" name="Connecteur droit avec flèche 38">
            <a:extLst>
              <a:ext uri="{FF2B5EF4-FFF2-40B4-BE49-F238E27FC236}">
                <a16:creationId xmlns:a16="http://schemas.microsoft.com/office/drawing/2014/main" id="{EBB9A5C3-22D9-7514-B01E-99087494CF26}"/>
              </a:ext>
            </a:extLst>
          </p:cNvPr>
          <p:cNvCxnSpPr>
            <a:cxnSpLocks/>
            <a:stCxn id="37" idx="3"/>
            <a:endCxn id="38" idx="1"/>
          </p:cNvCxnSpPr>
          <p:nvPr/>
        </p:nvCxnSpPr>
        <p:spPr>
          <a:xfrm>
            <a:off x="5574513" y="3930908"/>
            <a:ext cx="1497178" cy="121664"/>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1" name="Image 40">
            <a:extLst>
              <a:ext uri="{FF2B5EF4-FFF2-40B4-BE49-F238E27FC236}">
                <a16:creationId xmlns:a16="http://schemas.microsoft.com/office/drawing/2014/main" id="{A4DBC3E9-6BF0-6CD6-1ABB-C2A7A5B1B17D}"/>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655288" y="3704781"/>
            <a:ext cx="461365" cy="876974"/>
          </a:xfrm>
          <a:prstGeom prst="rect">
            <a:avLst/>
          </a:prstGeom>
        </p:spPr>
      </p:pic>
      <p:cxnSp>
        <p:nvCxnSpPr>
          <p:cNvPr id="42" name="Connecteur droit avec flèche 41">
            <a:extLst>
              <a:ext uri="{FF2B5EF4-FFF2-40B4-BE49-F238E27FC236}">
                <a16:creationId xmlns:a16="http://schemas.microsoft.com/office/drawing/2014/main" id="{CE644610-181A-A072-47AA-A7E1BD1B01EA}"/>
              </a:ext>
            </a:extLst>
          </p:cNvPr>
          <p:cNvCxnSpPr>
            <a:cxnSpLocks/>
            <a:endCxn id="49" idx="1"/>
          </p:cNvCxnSpPr>
          <p:nvPr/>
        </p:nvCxnSpPr>
        <p:spPr>
          <a:xfrm flipV="1">
            <a:off x="6195487" y="5542846"/>
            <a:ext cx="874050" cy="316823"/>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8" name="Image 47">
            <a:extLst>
              <a:ext uri="{FF2B5EF4-FFF2-40B4-BE49-F238E27FC236}">
                <a16:creationId xmlns:a16="http://schemas.microsoft.com/office/drawing/2014/main" id="{329CC425-A603-B769-F34B-130AC3CAE917}"/>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110994" y="4982695"/>
            <a:ext cx="461365" cy="876974"/>
          </a:xfrm>
          <a:prstGeom prst="rect">
            <a:avLst/>
          </a:prstGeom>
        </p:spPr>
      </p:pic>
      <p:pic>
        <p:nvPicPr>
          <p:cNvPr id="49" name="Image 48">
            <a:extLst>
              <a:ext uri="{FF2B5EF4-FFF2-40B4-BE49-F238E27FC236}">
                <a16:creationId xmlns:a16="http://schemas.microsoft.com/office/drawing/2014/main" id="{62394BE6-2731-92F0-F228-63B14487A59C}"/>
              </a:ext>
            </a:extLst>
          </p:cNvPr>
          <p:cNvPicPr>
            <a:picLocks noChangeAspect="1"/>
          </p:cNvPicPr>
          <p:nvPr/>
        </p:nvPicPr>
        <p:blipFill>
          <a:blip r:embed="rId5"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69537" y="5122224"/>
            <a:ext cx="758060" cy="841243"/>
          </a:xfrm>
          <a:prstGeom prst="rect">
            <a:avLst/>
          </a:prstGeom>
        </p:spPr>
      </p:pic>
      <p:cxnSp>
        <p:nvCxnSpPr>
          <p:cNvPr id="51" name="Connecteur droit avec flèche 50">
            <a:extLst>
              <a:ext uri="{FF2B5EF4-FFF2-40B4-BE49-F238E27FC236}">
                <a16:creationId xmlns:a16="http://schemas.microsoft.com/office/drawing/2014/main" id="{82A4D407-BB60-32CD-DD9B-433038534D56}"/>
              </a:ext>
            </a:extLst>
          </p:cNvPr>
          <p:cNvCxnSpPr>
            <a:cxnSpLocks/>
            <a:stCxn id="48" idx="3"/>
            <a:endCxn id="49" idx="1"/>
          </p:cNvCxnSpPr>
          <p:nvPr/>
        </p:nvCxnSpPr>
        <p:spPr>
          <a:xfrm>
            <a:off x="5572359" y="5421182"/>
            <a:ext cx="1497178" cy="121664"/>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63" name="Image 62">
            <a:extLst>
              <a:ext uri="{FF2B5EF4-FFF2-40B4-BE49-F238E27FC236}">
                <a16:creationId xmlns:a16="http://schemas.microsoft.com/office/drawing/2014/main" id="{CD3720E6-579C-953A-4AE9-FE4ED01A7346}"/>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653134" y="5195055"/>
            <a:ext cx="461365" cy="876974"/>
          </a:xfrm>
          <a:prstGeom prst="rect">
            <a:avLst/>
          </a:prstGeom>
        </p:spPr>
      </p:pic>
      <p:pic>
        <p:nvPicPr>
          <p:cNvPr id="64" name="Image 63">
            <a:extLst>
              <a:ext uri="{FF2B5EF4-FFF2-40B4-BE49-F238E27FC236}">
                <a16:creationId xmlns:a16="http://schemas.microsoft.com/office/drawing/2014/main" id="{ACB17B3C-2207-734F-6167-3E24E9368BF7}"/>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48203" y="2605470"/>
            <a:ext cx="798426" cy="886040"/>
          </a:xfrm>
          <a:prstGeom prst="rect">
            <a:avLst/>
          </a:prstGeom>
        </p:spPr>
      </p:pic>
      <p:pic>
        <p:nvPicPr>
          <p:cNvPr id="65" name="Image 64">
            <a:extLst>
              <a:ext uri="{FF2B5EF4-FFF2-40B4-BE49-F238E27FC236}">
                <a16:creationId xmlns:a16="http://schemas.microsoft.com/office/drawing/2014/main" id="{918DA3E5-450A-95EA-B529-C6A9874B458C}"/>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45609" y="4402677"/>
            <a:ext cx="798426" cy="886040"/>
          </a:xfrm>
          <a:prstGeom prst="rect">
            <a:avLst/>
          </a:prstGeom>
        </p:spPr>
      </p:pic>
      <p:cxnSp>
        <p:nvCxnSpPr>
          <p:cNvPr id="72" name="Connecteur droit avec flèche 71">
            <a:extLst>
              <a:ext uri="{FF2B5EF4-FFF2-40B4-BE49-F238E27FC236}">
                <a16:creationId xmlns:a16="http://schemas.microsoft.com/office/drawing/2014/main" id="{877C419C-7AC1-AB97-29E2-7FB9784440C6}"/>
              </a:ext>
            </a:extLst>
          </p:cNvPr>
          <p:cNvCxnSpPr>
            <a:cxnSpLocks/>
            <a:stCxn id="49" idx="3"/>
            <a:endCxn id="64" idx="1"/>
          </p:cNvCxnSpPr>
          <p:nvPr/>
        </p:nvCxnSpPr>
        <p:spPr>
          <a:xfrm flipV="1">
            <a:off x="7827597" y="3048490"/>
            <a:ext cx="1720606" cy="2494356"/>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0AAC20E1-E05E-CD3B-A463-D1693EC0E682}"/>
              </a:ext>
            </a:extLst>
          </p:cNvPr>
          <p:cNvCxnSpPr>
            <a:cxnSpLocks/>
            <a:stCxn id="4" idx="3"/>
            <a:endCxn id="65" idx="1"/>
          </p:cNvCxnSpPr>
          <p:nvPr/>
        </p:nvCxnSpPr>
        <p:spPr>
          <a:xfrm>
            <a:off x="7822173" y="2646615"/>
            <a:ext cx="1723436" cy="2199082"/>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23641237-9090-FE16-8F48-05CCC43319F6}"/>
              </a:ext>
            </a:extLst>
          </p:cNvPr>
          <p:cNvCxnSpPr>
            <a:cxnSpLocks/>
            <a:endCxn id="65" idx="1"/>
          </p:cNvCxnSpPr>
          <p:nvPr/>
        </p:nvCxnSpPr>
        <p:spPr>
          <a:xfrm>
            <a:off x="7871614" y="4061874"/>
            <a:ext cx="1673995" cy="783823"/>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416E008E-2112-9C3B-736B-8BB57F0B8B79}"/>
              </a:ext>
            </a:extLst>
          </p:cNvPr>
          <p:cNvCxnSpPr>
            <a:cxnSpLocks/>
            <a:stCxn id="49" idx="3"/>
            <a:endCxn id="65" idx="1"/>
          </p:cNvCxnSpPr>
          <p:nvPr/>
        </p:nvCxnSpPr>
        <p:spPr>
          <a:xfrm flipV="1">
            <a:off x="7827597" y="4845697"/>
            <a:ext cx="1718012" cy="697149"/>
          </a:xfrm>
          <a:prstGeom prst="straightConnector1">
            <a:avLst/>
          </a:prstGeom>
          <a:ln w="190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5" name="Rectangle : coins arrondis 84">
            <a:extLst>
              <a:ext uri="{FF2B5EF4-FFF2-40B4-BE49-F238E27FC236}">
                <a16:creationId xmlns:a16="http://schemas.microsoft.com/office/drawing/2014/main" id="{2B4BF1F0-E9D3-522B-0F34-9F5AECFC235B}"/>
              </a:ext>
            </a:extLst>
          </p:cNvPr>
          <p:cNvSpPr/>
          <p:nvPr/>
        </p:nvSpPr>
        <p:spPr>
          <a:xfrm>
            <a:off x="8806115" y="1068809"/>
            <a:ext cx="2277413" cy="2631733"/>
          </a:xfrm>
          <a:prstGeom prst="roundRect">
            <a:avLst>
              <a:gd name="adj" fmla="val 10032"/>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Rectangle : coins arrondis 85">
            <a:extLst>
              <a:ext uri="{FF2B5EF4-FFF2-40B4-BE49-F238E27FC236}">
                <a16:creationId xmlns:a16="http://schemas.microsoft.com/office/drawing/2014/main" id="{DBAEB1AC-5A9B-44D3-4E51-CA767ED62A6B}"/>
              </a:ext>
            </a:extLst>
          </p:cNvPr>
          <p:cNvSpPr/>
          <p:nvPr/>
        </p:nvSpPr>
        <p:spPr>
          <a:xfrm>
            <a:off x="8808615" y="3875437"/>
            <a:ext cx="2277413" cy="2492544"/>
          </a:xfrm>
          <a:prstGeom prst="roundRect">
            <a:avLst>
              <a:gd name="adj" fmla="val 10032"/>
            </a:avLst>
          </a:prstGeom>
          <a:solidFill>
            <a:schemeClr val="accent1">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7" name="Rectangle 86">
            <a:extLst>
              <a:ext uri="{FF2B5EF4-FFF2-40B4-BE49-F238E27FC236}">
                <a16:creationId xmlns:a16="http://schemas.microsoft.com/office/drawing/2014/main" id="{E33D3A65-1C29-E9BC-73B8-14BE1E6ACFFD}"/>
              </a:ext>
            </a:extLst>
          </p:cNvPr>
          <p:cNvSpPr/>
          <p:nvPr/>
        </p:nvSpPr>
        <p:spPr>
          <a:xfrm>
            <a:off x="6353974" y="1121515"/>
            <a:ext cx="1469658" cy="885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400" b="1" dirty="0">
                <a:solidFill>
                  <a:schemeClr val="tx1"/>
                </a:solidFill>
                <a:ea typeface="Open Sans Extrabold" panose="020B0906030804020204" pitchFamily="34" charset="0"/>
                <a:cs typeface="Open Sans Extrabold" panose="020B0906030804020204" pitchFamily="34" charset="0"/>
              </a:rPr>
              <a:t>Helium</a:t>
            </a:r>
          </a:p>
          <a:p>
            <a:r>
              <a:rPr lang="en-US" sz="1400" b="1" dirty="0">
                <a:solidFill>
                  <a:schemeClr val="tx1"/>
                </a:solidFill>
                <a:ea typeface="Open Sans Extrabold" panose="020B0906030804020204" pitchFamily="34" charset="0"/>
                <a:cs typeface="Open Sans Extrabold" panose="020B0906030804020204" pitchFamily="34" charset="0"/>
              </a:rPr>
              <a:t>Routing</a:t>
            </a:r>
          </a:p>
          <a:p>
            <a:r>
              <a:rPr lang="en-US" sz="1400" b="1" dirty="0">
                <a:solidFill>
                  <a:schemeClr val="tx1"/>
                </a:solidFill>
                <a:ea typeface="Open Sans Extrabold" panose="020B0906030804020204" pitchFamily="34" charset="0"/>
                <a:cs typeface="Open Sans Extrabold" panose="020B0906030804020204" pitchFamily="34" charset="0"/>
              </a:rPr>
              <a:t>Infrastructure</a:t>
            </a:r>
            <a:endParaRPr lang="en-US" sz="1400" b="1" dirty="0">
              <a:solidFill>
                <a:schemeClr val="tx1"/>
              </a:solidFill>
            </a:endParaRPr>
          </a:p>
        </p:txBody>
      </p:sp>
      <p:sp>
        <p:nvSpPr>
          <p:cNvPr id="88" name="Rectangle 87">
            <a:extLst>
              <a:ext uri="{FF2B5EF4-FFF2-40B4-BE49-F238E27FC236}">
                <a16:creationId xmlns:a16="http://schemas.microsoft.com/office/drawing/2014/main" id="{9858AF93-ED31-1339-7A24-89BF4BD9D695}"/>
              </a:ext>
            </a:extLst>
          </p:cNvPr>
          <p:cNvSpPr/>
          <p:nvPr/>
        </p:nvSpPr>
        <p:spPr>
          <a:xfrm>
            <a:off x="9209992" y="1169181"/>
            <a:ext cx="1469658" cy="418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tx1"/>
                </a:solidFill>
                <a:ea typeface="Open Sans Extrabold" panose="020B0906030804020204" pitchFamily="34" charset="0"/>
                <a:cs typeface="Open Sans Extrabold" panose="020B0906030804020204" pitchFamily="34" charset="0"/>
              </a:rPr>
              <a:t>LNS (OUI 1)</a:t>
            </a:r>
            <a:endParaRPr lang="en-US" sz="1400" b="1" dirty="0">
              <a:solidFill>
                <a:schemeClr val="tx1"/>
              </a:solidFill>
            </a:endParaRPr>
          </a:p>
        </p:txBody>
      </p:sp>
      <p:sp>
        <p:nvSpPr>
          <p:cNvPr id="89" name="Rectangle 88">
            <a:extLst>
              <a:ext uri="{FF2B5EF4-FFF2-40B4-BE49-F238E27FC236}">
                <a16:creationId xmlns:a16="http://schemas.microsoft.com/office/drawing/2014/main" id="{B2601079-BFAD-39A2-10AF-E42F754608EC}"/>
              </a:ext>
            </a:extLst>
          </p:cNvPr>
          <p:cNvSpPr/>
          <p:nvPr/>
        </p:nvSpPr>
        <p:spPr>
          <a:xfrm>
            <a:off x="9209992" y="3887760"/>
            <a:ext cx="1469658" cy="387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tx1"/>
                </a:solidFill>
                <a:ea typeface="Open Sans Extrabold" panose="020B0906030804020204" pitchFamily="34" charset="0"/>
                <a:cs typeface="Open Sans Extrabold" panose="020B0906030804020204" pitchFamily="34" charset="0"/>
              </a:rPr>
              <a:t>LNS (OUI 2)</a:t>
            </a:r>
            <a:endParaRPr lang="en-US" sz="1400" b="1" dirty="0">
              <a:solidFill>
                <a:schemeClr val="tx1"/>
              </a:solidFill>
            </a:endParaRPr>
          </a:p>
        </p:txBody>
      </p:sp>
      <p:sp>
        <p:nvSpPr>
          <p:cNvPr id="90" name="Rectangle 89">
            <a:extLst>
              <a:ext uri="{FF2B5EF4-FFF2-40B4-BE49-F238E27FC236}">
                <a16:creationId xmlns:a16="http://schemas.microsoft.com/office/drawing/2014/main" id="{EF8B84F5-65BD-4B20-6A66-6B336638D5A8}"/>
              </a:ext>
            </a:extLst>
          </p:cNvPr>
          <p:cNvSpPr/>
          <p:nvPr/>
        </p:nvSpPr>
        <p:spPr>
          <a:xfrm>
            <a:off x="10053107" y="5142642"/>
            <a:ext cx="1095563" cy="387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100" b="1" dirty="0" err="1">
                <a:solidFill>
                  <a:schemeClr val="tx1"/>
                </a:solidFill>
                <a:ea typeface="Open Sans Extrabold" panose="020B0906030804020204" pitchFamily="34" charset="0"/>
                <a:cs typeface="Open Sans Extrabold" panose="020B0906030804020204" pitchFamily="34" charset="0"/>
              </a:rPr>
              <a:t>Chirpstack</a:t>
            </a:r>
            <a:r>
              <a:rPr lang="en-US" sz="1100" b="1" dirty="0">
                <a:solidFill>
                  <a:schemeClr val="tx1"/>
                </a:solidFill>
                <a:ea typeface="Open Sans Extrabold" panose="020B0906030804020204" pitchFamily="34" charset="0"/>
                <a:cs typeface="Open Sans Extrabold" panose="020B0906030804020204" pitchFamily="34" charset="0"/>
              </a:rPr>
              <a:t> or other</a:t>
            </a:r>
            <a:endParaRPr lang="en-US" sz="1100" b="1" dirty="0">
              <a:solidFill>
                <a:schemeClr val="tx1"/>
              </a:solidFill>
            </a:endParaRPr>
          </a:p>
        </p:txBody>
      </p:sp>
      <p:sp>
        <p:nvSpPr>
          <p:cNvPr id="91" name="Rectangle 90">
            <a:extLst>
              <a:ext uri="{FF2B5EF4-FFF2-40B4-BE49-F238E27FC236}">
                <a16:creationId xmlns:a16="http://schemas.microsoft.com/office/drawing/2014/main" id="{EA47B40B-66C1-8262-6DE2-B619F559AB66}"/>
              </a:ext>
            </a:extLst>
          </p:cNvPr>
          <p:cNvSpPr/>
          <p:nvPr/>
        </p:nvSpPr>
        <p:spPr>
          <a:xfrm>
            <a:off x="10175528" y="3256385"/>
            <a:ext cx="1095563" cy="5445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100" b="1" dirty="0" err="1">
                <a:solidFill>
                  <a:schemeClr val="tx1"/>
                </a:solidFill>
                <a:ea typeface="Open Sans Extrabold" panose="020B0906030804020204" pitchFamily="34" charset="0"/>
                <a:cs typeface="Open Sans Extrabold" panose="020B0906030804020204" pitchFamily="34" charset="0"/>
              </a:rPr>
              <a:t>Chirpstack</a:t>
            </a:r>
            <a:r>
              <a:rPr lang="en-US" sz="1100" b="1" dirty="0">
                <a:solidFill>
                  <a:schemeClr val="tx1"/>
                </a:solidFill>
                <a:ea typeface="Open Sans Extrabold" panose="020B0906030804020204" pitchFamily="34" charset="0"/>
                <a:cs typeface="Open Sans Extrabold" panose="020B0906030804020204" pitchFamily="34" charset="0"/>
              </a:rPr>
              <a:t> or other</a:t>
            </a:r>
            <a:endParaRPr lang="en-US" sz="1100" b="1" dirty="0">
              <a:solidFill>
                <a:schemeClr val="tx1"/>
              </a:solidFill>
            </a:endParaRPr>
          </a:p>
        </p:txBody>
      </p:sp>
      <p:pic>
        <p:nvPicPr>
          <p:cNvPr id="92" name="Image 91">
            <a:extLst>
              <a:ext uri="{FF2B5EF4-FFF2-40B4-BE49-F238E27FC236}">
                <a16:creationId xmlns:a16="http://schemas.microsoft.com/office/drawing/2014/main" id="{1CC38898-9A09-96C8-7824-4512887C946B}"/>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638071" y="1839243"/>
            <a:ext cx="583520" cy="647550"/>
          </a:xfrm>
          <a:prstGeom prst="rect">
            <a:avLst/>
          </a:prstGeom>
        </p:spPr>
      </p:pic>
      <p:pic>
        <p:nvPicPr>
          <p:cNvPr id="93" name="Image 92">
            <a:extLst>
              <a:ext uri="{FF2B5EF4-FFF2-40B4-BE49-F238E27FC236}">
                <a16:creationId xmlns:a16="http://schemas.microsoft.com/office/drawing/2014/main" id="{1EFB3FCC-0CD3-EDF7-B715-21779569D6EE}"/>
              </a:ext>
            </a:extLst>
          </p:cNvPr>
          <p:cNvPicPr>
            <a:picLocks noChangeAspect="1"/>
          </p:cNvPicPr>
          <p:nvPr/>
        </p:nvPicPr>
        <p:blipFill>
          <a:blip r:embed="rId5" cstate="hq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963518" y="1737863"/>
            <a:ext cx="583520" cy="647550"/>
          </a:xfrm>
          <a:prstGeom prst="rect">
            <a:avLst/>
          </a:prstGeom>
        </p:spPr>
      </p:pic>
      <p:cxnSp>
        <p:nvCxnSpPr>
          <p:cNvPr id="95" name="Connecteur en angle 94">
            <a:extLst>
              <a:ext uri="{FF2B5EF4-FFF2-40B4-BE49-F238E27FC236}">
                <a16:creationId xmlns:a16="http://schemas.microsoft.com/office/drawing/2014/main" id="{9F65D55C-039D-8CF7-2C5D-5A04680DA52B}"/>
              </a:ext>
            </a:extLst>
          </p:cNvPr>
          <p:cNvCxnSpPr>
            <a:cxnSpLocks/>
            <a:stCxn id="93" idx="1"/>
            <a:endCxn id="4" idx="0"/>
          </p:cNvCxnSpPr>
          <p:nvPr/>
        </p:nvCxnSpPr>
        <p:spPr>
          <a:xfrm rot="10800000" flipV="1">
            <a:off x="7443144" y="2061637"/>
            <a:ext cx="520375" cy="164355"/>
          </a:xfrm>
          <a:prstGeom prst="bentConnector2">
            <a:avLst/>
          </a:prstGeom>
          <a:ln w="28575">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7" name="Connecteur en angle 96">
            <a:extLst>
              <a:ext uri="{FF2B5EF4-FFF2-40B4-BE49-F238E27FC236}">
                <a16:creationId xmlns:a16="http://schemas.microsoft.com/office/drawing/2014/main" id="{5C236AD9-A52D-9147-0961-260D7BDB5676}"/>
              </a:ext>
            </a:extLst>
          </p:cNvPr>
          <p:cNvCxnSpPr>
            <a:cxnSpLocks/>
            <a:stCxn id="4" idx="2"/>
            <a:endCxn id="38" idx="0"/>
          </p:cNvCxnSpPr>
          <p:nvPr/>
        </p:nvCxnSpPr>
        <p:spPr>
          <a:xfrm rot="16200000" flipH="1">
            <a:off x="7164575" y="3345804"/>
            <a:ext cx="564714" cy="7578"/>
          </a:xfrm>
          <a:prstGeom prst="bentConnector3">
            <a:avLst>
              <a:gd name="adj1" fmla="val 50000"/>
            </a:avLst>
          </a:prstGeom>
          <a:ln w="28575">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0" name="Connecteur en angle 99">
            <a:extLst>
              <a:ext uri="{FF2B5EF4-FFF2-40B4-BE49-F238E27FC236}">
                <a16:creationId xmlns:a16="http://schemas.microsoft.com/office/drawing/2014/main" id="{0DAED530-9DAB-F0F9-5689-A221730A6B0B}"/>
              </a:ext>
            </a:extLst>
          </p:cNvPr>
          <p:cNvCxnSpPr>
            <a:cxnSpLocks/>
            <a:stCxn id="38" idx="2"/>
            <a:endCxn id="49" idx="0"/>
          </p:cNvCxnSpPr>
          <p:nvPr/>
        </p:nvCxnSpPr>
        <p:spPr>
          <a:xfrm rot="5400000">
            <a:off x="7125129" y="4796631"/>
            <a:ext cx="649031" cy="2154"/>
          </a:xfrm>
          <a:prstGeom prst="bentConnector3">
            <a:avLst>
              <a:gd name="adj1" fmla="val 50000"/>
            </a:avLst>
          </a:prstGeom>
          <a:ln w="28575">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3" name="Connecteur en angle 102">
            <a:extLst>
              <a:ext uri="{FF2B5EF4-FFF2-40B4-BE49-F238E27FC236}">
                <a16:creationId xmlns:a16="http://schemas.microsoft.com/office/drawing/2014/main" id="{54EED498-3822-2B0C-D648-E12188DC1A78}"/>
              </a:ext>
            </a:extLst>
          </p:cNvPr>
          <p:cNvCxnSpPr>
            <a:cxnSpLocks/>
            <a:stCxn id="92" idx="1"/>
            <a:endCxn id="93" idx="3"/>
          </p:cNvCxnSpPr>
          <p:nvPr/>
        </p:nvCxnSpPr>
        <p:spPr>
          <a:xfrm rot="10800000">
            <a:off x="8547039" y="2061638"/>
            <a:ext cx="1091033" cy="101380"/>
          </a:xfrm>
          <a:prstGeom prst="bentConnector3">
            <a:avLst>
              <a:gd name="adj1" fmla="val 50000"/>
            </a:avLst>
          </a:prstGeom>
          <a:ln w="28575">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en angle 105">
            <a:extLst>
              <a:ext uri="{FF2B5EF4-FFF2-40B4-BE49-F238E27FC236}">
                <a16:creationId xmlns:a16="http://schemas.microsoft.com/office/drawing/2014/main" id="{A74020D7-E0B5-B3B9-14FA-2F6E9B38CC9C}"/>
              </a:ext>
            </a:extLst>
          </p:cNvPr>
          <p:cNvCxnSpPr>
            <a:cxnSpLocks/>
            <a:endCxn id="92" idx="2"/>
          </p:cNvCxnSpPr>
          <p:nvPr/>
        </p:nvCxnSpPr>
        <p:spPr>
          <a:xfrm rot="5400000" flipH="1" flipV="1">
            <a:off x="9813402" y="2603222"/>
            <a:ext cx="232858" cy="12700"/>
          </a:xfrm>
          <a:prstGeom prst="bentConnector3">
            <a:avLst>
              <a:gd name="adj1" fmla="val 50000"/>
            </a:avLst>
          </a:prstGeom>
          <a:ln w="28575">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BD9B0108-A4FD-EC20-4B13-BAC507C95D89}"/>
              </a:ext>
            </a:extLst>
          </p:cNvPr>
          <p:cNvSpPr/>
          <p:nvPr/>
        </p:nvSpPr>
        <p:spPr>
          <a:xfrm>
            <a:off x="9833801" y="1697414"/>
            <a:ext cx="1095563" cy="387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100" b="1" dirty="0">
                <a:solidFill>
                  <a:schemeClr val="tx1"/>
                </a:solidFill>
                <a:ea typeface="Open Sans Extrabold" panose="020B0906030804020204" pitchFamily="34" charset="0"/>
                <a:cs typeface="Open Sans Extrabold" panose="020B0906030804020204" pitchFamily="34" charset="0"/>
              </a:rPr>
              <a:t>Helium</a:t>
            </a:r>
          </a:p>
          <a:p>
            <a:pPr algn="ctr"/>
            <a:r>
              <a:rPr lang="en-US" sz="1100" b="1" dirty="0">
                <a:solidFill>
                  <a:schemeClr val="tx1"/>
                </a:solidFill>
                <a:ea typeface="Open Sans Extrabold" panose="020B0906030804020204" pitchFamily="34" charset="0"/>
                <a:cs typeface="Open Sans Extrabold" panose="020B0906030804020204" pitchFamily="34" charset="0"/>
              </a:rPr>
              <a:t>GLUE</a:t>
            </a:r>
            <a:endParaRPr lang="en-US" sz="1100" b="1" dirty="0">
              <a:solidFill>
                <a:schemeClr val="tx1"/>
              </a:solidFill>
            </a:endParaRPr>
          </a:p>
        </p:txBody>
      </p:sp>
      <p:sp>
        <p:nvSpPr>
          <p:cNvPr id="110" name="Rectangle 109">
            <a:extLst>
              <a:ext uri="{FF2B5EF4-FFF2-40B4-BE49-F238E27FC236}">
                <a16:creationId xmlns:a16="http://schemas.microsoft.com/office/drawing/2014/main" id="{A86F8578-37F4-694D-A1F0-784DB103777A}"/>
              </a:ext>
            </a:extLst>
          </p:cNvPr>
          <p:cNvSpPr/>
          <p:nvPr/>
        </p:nvSpPr>
        <p:spPr>
          <a:xfrm>
            <a:off x="7678454" y="1294945"/>
            <a:ext cx="1095563" cy="498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100" b="1" dirty="0">
                <a:solidFill>
                  <a:schemeClr val="tx1"/>
                </a:solidFill>
                <a:ea typeface="Open Sans Extrabold" panose="020B0906030804020204" pitchFamily="34" charset="0"/>
                <a:cs typeface="Open Sans Extrabold" panose="020B0906030804020204" pitchFamily="34" charset="0"/>
              </a:rPr>
              <a:t>Helium</a:t>
            </a:r>
          </a:p>
          <a:p>
            <a:pPr algn="ctr"/>
            <a:r>
              <a:rPr lang="en-US" sz="1100" b="1" dirty="0">
                <a:solidFill>
                  <a:schemeClr val="tx1"/>
                </a:solidFill>
                <a:ea typeface="Open Sans Extrabold" panose="020B0906030804020204" pitchFamily="34" charset="0"/>
                <a:cs typeface="Open Sans Extrabold" panose="020B0906030804020204" pitchFamily="34" charset="0"/>
              </a:rPr>
              <a:t>Config Server</a:t>
            </a:r>
            <a:endParaRPr lang="en-US" sz="1100" b="1" dirty="0">
              <a:solidFill>
                <a:schemeClr val="tx1"/>
              </a:solidFill>
            </a:endParaRPr>
          </a:p>
        </p:txBody>
      </p:sp>
      <p:pic>
        <p:nvPicPr>
          <p:cNvPr id="111" name="Image 110">
            <a:extLst>
              <a:ext uri="{FF2B5EF4-FFF2-40B4-BE49-F238E27FC236}">
                <a16:creationId xmlns:a16="http://schemas.microsoft.com/office/drawing/2014/main" id="{215C8BE0-5B32-62F6-D29A-01BF240AAE8A}"/>
              </a:ext>
            </a:extLst>
          </p:cNvPr>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785120" y="2451224"/>
            <a:ext cx="461365" cy="876974"/>
          </a:xfrm>
          <a:prstGeom prst="rect">
            <a:avLst/>
          </a:prstGeom>
        </p:spPr>
      </p:pic>
    </p:spTree>
    <p:extLst>
      <p:ext uri="{BB962C8B-B14F-4D97-AF65-F5344CB8AC3E}">
        <p14:creationId xmlns:p14="http://schemas.microsoft.com/office/powerpoint/2010/main" val="1330196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B512B2-3A37-45AC-2D08-38EB8A8B6D57}"/>
              </a:ext>
            </a:extLst>
          </p:cNvPr>
          <p:cNvSpPr/>
          <p:nvPr/>
        </p:nvSpPr>
        <p:spPr>
          <a:xfrm>
            <a:off x="3971120" y="0"/>
            <a:ext cx="822088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50E770AA-C1B1-3D2B-1989-88634F3AB5F0}"/>
              </a:ext>
            </a:extLst>
          </p:cNvPr>
          <p:cNvPicPr>
            <a:picLocks noChangeAspect="1"/>
          </p:cNvPicPr>
          <p:nvPr/>
        </p:nvPicPr>
        <p:blipFill rotWithShape="1">
          <a:blip r:embed="rId3" cstate="print">
            <a:duotone>
              <a:srgbClr val="E21346">
                <a:shade val="45000"/>
                <a:satMod val="135000"/>
              </a:srgbClr>
              <a:prstClr val="white"/>
            </a:duotone>
            <a:extLst>
              <a:ext uri="{28A0092B-C50C-407E-A947-70E740481C1C}">
                <a14:useLocalDpi xmlns:a14="http://schemas.microsoft.com/office/drawing/2010/main"/>
              </a:ext>
            </a:extLst>
          </a:blip>
          <a:srcRect/>
          <a:stretch/>
        </p:blipFill>
        <p:spPr>
          <a:xfrm>
            <a:off x="4365774" y="231964"/>
            <a:ext cx="350997" cy="667184"/>
          </a:xfrm>
          <a:prstGeom prst="rect">
            <a:avLst/>
          </a:prstGeom>
        </p:spPr>
      </p:pic>
      <p:sp>
        <p:nvSpPr>
          <p:cNvPr id="5" name="Rectangle : coins arrondis 4">
            <a:extLst>
              <a:ext uri="{FF2B5EF4-FFF2-40B4-BE49-F238E27FC236}">
                <a16:creationId xmlns:a16="http://schemas.microsoft.com/office/drawing/2014/main" id="{B4846644-1A88-B1F9-86A1-1D5D4E04B707}"/>
              </a:ext>
            </a:extLst>
          </p:cNvPr>
          <p:cNvSpPr/>
          <p:nvPr/>
        </p:nvSpPr>
        <p:spPr>
          <a:xfrm>
            <a:off x="4185374" y="157742"/>
            <a:ext cx="6306332" cy="1198601"/>
          </a:xfrm>
          <a:prstGeom prst="roundRect">
            <a:avLst>
              <a:gd name="adj" fmla="val 0"/>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Rectangle 71">
            <a:extLst>
              <a:ext uri="{FF2B5EF4-FFF2-40B4-BE49-F238E27FC236}">
                <a16:creationId xmlns:a16="http://schemas.microsoft.com/office/drawing/2014/main" id="{6B24099B-6166-934B-A6C6-B6182F15E8D5}"/>
              </a:ext>
            </a:extLst>
          </p:cNvPr>
          <p:cNvSpPr/>
          <p:nvPr/>
        </p:nvSpPr>
        <p:spPr>
          <a:xfrm>
            <a:off x="4200955" y="5061872"/>
            <a:ext cx="6306332" cy="14154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35D3C438-983F-584A-9763-AFFF43056C31}"/>
              </a:ext>
            </a:extLst>
          </p:cNvPr>
          <p:cNvSpPr/>
          <p:nvPr/>
        </p:nvSpPr>
        <p:spPr>
          <a:xfrm>
            <a:off x="4200955" y="1664729"/>
            <a:ext cx="6306332" cy="32758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60000"/>
                  <a:lumOff val="40000"/>
                </a:schemeClr>
              </a:solidFill>
            </a:endParaRPr>
          </a:p>
        </p:txBody>
      </p:sp>
      <p:sp>
        <p:nvSpPr>
          <p:cNvPr id="6" name="Rectangle 5"/>
          <p:cNvSpPr/>
          <p:nvPr/>
        </p:nvSpPr>
        <p:spPr>
          <a:xfrm>
            <a:off x="444820" y="0"/>
            <a:ext cx="35263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6743713-E911-234A-9495-E92D64068FD2}"/>
              </a:ext>
            </a:extLst>
          </p:cNvPr>
          <p:cNvSpPr/>
          <p:nvPr/>
        </p:nvSpPr>
        <p:spPr>
          <a:xfrm>
            <a:off x="444819" y="0"/>
            <a:ext cx="35263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342900" indent="-342900">
              <a:buFontTx/>
              <a:buChar char="-"/>
            </a:pPr>
            <a:endParaRPr lang="en-US" sz="2000" b="1" dirty="0">
              <a:solidFill>
                <a:schemeClr val="bg2"/>
              </a:solidFill>
              <a:ea typeface="Open Sans Extrabold" panose="020B0906030804020204" pitchFamily="34" charset="0"/>
              <a:cs typeface="Open Sans Extrabold" panose="020B0906030804020204" pitchFamily="34" charset="0"/>
            </a:endParaRPr>
          </a:p>
          <a:p>
            <a:endParaRPr lang="en-US" sz="2000" b="1" dirty="0">
              <a:solidFill>
                <a:schemeClr val="bg2"/>
              </a:solidFill>
              <a:ea typeface="Open Sans Extrabold" panose="020B0906030804020204" pitchFamily="34" charset="0"/>
              <a:cs typeface="Open Sans Extrabold" panose="020B0906030804020204" pitchFamily="34" charset="0"/>
            </a:endParaRPr>
          </a:p>
        </p:txBody>
      </p:sp>
      <p:sp>
        <p:nvSpPr>
          <p:cNvPr id="48" name="Rectangle 47">
            <a:extLst>
              <a:ext uri="{FF2B5EF4-FFF2-40B4-BE49-F238E27FC236}">
                <a16:creationId xmlns:a16="http://schemas.microsoft.com/office/drawing/2014/main" id="{68B08EA5-92CE-BA4D-AC43-D2940CECB4ED}"/>
              </a:ext>
            </a:extLst>
          </p:cNvPr>
          <p:cNvSpPr/>
          <p:nvPr/>
        </p:nvSpPr>
        <p:spPr>
          <a:xfrm>
            <a:off x="4117363" y="1619228"/>
            <a:ext cx="3526302" cy="54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2000" b="1" dirty="0">
                <a:solidFill>
                  <a:schemeClr val="bg1"/>
                </a:solidFill>
                <a:ea typeface="Open Sans Extrabold" panose="020B0906030804020204" pitchFamily="34" charset="0"/>
                <a:cs typeface="Open Sans Extrabold" panose="020B0906030804020204" pitchFamily="34" charset="0"/>
              </a:rPr>
              <a:t>Helium Routing Infrastructure</a:t>
            </a:r>
            <a:endParaRPr lang="en-US" sz="2000" b="1" dirty="0">
              <a:solidFill>
                <a:schemeClr val="bg1"/>
              </a:solidFill>
            </a:endParaRPr>
          </a:p>
        </p:txBody>
      </p:sp>
      <p:sp>
        <p:nvSpPr>
          <p:cNvPr id="57" name="Rectangle 56">
            <a:extLst>
              <a:ext uri="{FF2B5EF4-FFF2-40B4-BE49-F238E27FC236}">
                <a16:creationId xmlns:a16="http://schemas.microsoft.com/office/drawing/2014/main" id="{698AD4DC-3C4A-944B-81D8-615D74867826}"/>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
        <p:nvSpPr>
          <p:cNvPr id="26" name="Rectangle 25">
            <a:extLst>
              <a:ext uri="{FF2B5EF4-FFF2-40B4-BE49-F238E27FC236}">
                <a16:creationId xmlns:a16="http://schemas.microsoft.com/office/drawing/2014/main" id="{CFC491AD-70B5-2F4F-93C4-ABCB4087E375}"/>
              </a:ext>
            </a:extLst>
          </p:cNvPr>
          <p:cNvSpPr/>
          <p:nvPr/>
        </p:nvSpPr>
        <p:spPr>
          <a:xfrm>
            <a:off x="7746160" y="157742"/>
            <a:ext cx="1559044" cy="102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bg1"/>
                </a:solidFill>
                <a:ea typeface="Open Sans Extrabold" panose="020B0906030804020204" pitchFamily="34" charset="0"/>
                <a:cs typeface="Open Sans Extrabold" panose="020B0906030804020204" pitchFamily="34" charset="0"/>
              </a:rPr>
              <a:t>DEV EUI  </a:t>
            </a:r>
          </a:p>
          <a:p>
            <a:r>
              <a:rPr lang="en-US" b="1" dirty="0">
                <a:solidFill>
                  <a:schemeClr val="bg1"/>
                </a:solidFill>
                <a:ea typeface="Open Sans Extrabold" panose="020B0906030804020204" pitchFamily="34" charset="0"/>
                <a:cs typeface="Open Sans Extrabold" panose="020B0906030804020204" pitchFamily="34" charset="0"/>
              </a:rPr>
              <a:t>APP EUI</a:t>
            </a:r>
          </a:p>
          <a:p>
            <a:r>
              <a:rPr lang="en-US" b="1" dirty="0">
                <a:solidFill>
                  <a:schemeClr val="bg1"/>
                </a:solidFill>
                <a:ea typeface="Open Sans Extrabold" panose="020B0906030804020204" pitchFamily="34" charset="0"/>
                <a:cs typeface="Open Sans Extrabold" panose="020B0906030804020204" pitchFamily="34" charset="0"/>
              </a:rPr>
              <a:t>APPKEY</a:t>
            </a:r>
          </a:p>
        </p:txBody>
      </p:sp>
      <p:sp>
        <p:nvSpPr>
          <p:cNvPr id="27" name="Rectangle 26">
            <a:extLst>
              <a:ext uri="{FF2B5EF4-FFF2-40B4-BE49-F238E27FC236}">
                <a16:creationId xmlns:a16="http://schemas.microsoft.com/office/drawing/2014/main" id="{91F88A88-8A52-E04C-A23C-3C49F23289C4}"/>
              </a:ext>
            </a:extLst>
          </p:cNvPr>
          <p:cNvSpPr/>
          <p:nvPr/>
        </p:nvSpPr>
        <p:spPr>
          <a:xfrm>
            <a:off x="4320827" y="2118113"/>
            <a:ext cx="2279479" cy="22942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DB15E6F6-8820-B14E-95AC-CA130616FF3A}"/>
              </a:ext>
            </a:extLst>
          </p:cNvPr>
          <p:cNvSpPr/>
          <p:nvPr/>
        </p:nvSpPr>
        <p:spPr>
          <a:xfrm>
            <a:off x="4203539" y="949827"/>
            <a:ext cx="1559044" cy="51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bg2"/>
                </a:solidFill>
                <a:ea typeface="Open Sans Extrabold" panose="020B0906030804020204" pitchFamily="34" charset="0"/>
                <a:cs typeface="Open Sans Extrabold" panose="020B0906030804020204" pitchFamily="34" charset="0"/>
              </a:rPr>
              <a:t>HOTSPOT</a:t>
            </a:r>
          </a:p>
        </p:txBody>
      </p:sp>
      <p:sp>
        <p:nvSpPr>
          <p:cNvPr id="29" name="Rectangle 28">
            <a:extLst>
              <a:ext uri="{FF2B5EF4-FFF2-40B4-BE49-F238E27FC236}">
                <a16:creationId xmlns:a16="http://schemas.microsoft.com/office/drawing/2014/main" id="{0EC34504-EC62-CA4B-84A9-FC040A5223E1}"/>
              </a:ext>
            </a:extLst>
          </p:cNvPr>
          <p:cNvSpPr/>
          <p:nvPr/>
        </p:nvSpPr>
        <p:spPr>
          <a:xfrm>
            <a:off x="4320825" y="2016914"/>
            <a:ext cx="1887595" cy="370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20000"/>
                    <a:lumOff val="80000"/>
                  </a:schemeClr>
                </a:solidFill>
                <a:ea typeface="Open Sans Extrabold" panose="020B0906030804020204" pitchFamily="34" charset="0"/>
                <a:cs typeface="Open Sans Extrabold" panose="020B0906030804020204" pitchFamily="34" charset="0"/>
              </a:rPr>
              <a:t>CONFIG SERVICE</a:t>
            </a:r>
          </a:p>
        </p:txBody>
      </p:sp>
      <p:sp>
        <p:nvSpPr>
          <p:cNvPr id="30" name="Rectangle 29">
            <a:extLst>
              <a:ext uri="{FF2B5EF4-FFF2-40B4-BE49-F238E27FC236}">
                <a16:creationId xmlns:a16="http://schemas.microsoft.com/office/drawing/2014/main" id="{BD1C9A66-C8C0-6E4D-AE08-8EAFA8A21A82}"/>
              </a:ext>
            </a:extLst>
          </p:cNvPr>
          <p:cNvSpPr/>
          <p:nvPr/>
        </p:nvSpPr>
        <p:spPr>
          <a:xfrm>
            <a:off x="4811316" y="2324690"/>
            <a:ext cx="1752191" cy="2074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400" b="1" dirty="0">
                <a:solidFill>
                  <a:schemeClr val="bg1"/>
                </a:solidFill>
                <a:ea typeface="Open Sans Extrabold" panose="020B0906030804020204" pitchFamily="34" charset="0"/>
                <a:cs typeface="Open Sans Extrabold" panose="020B0906030804020204" pitchFamily="34" charset="0"/>
              </a:rPr>
              <a:t>Route 1:</a:t>
            </a:r>
          </a:p>
          <a:p>
            <a:r>
              <a:rPr lang="en-US" sz="1400" b="1" dirty="0">
                <a:solidFill>
                  <a:schemeClr val="bg1"/>
                </a:solidFill>
                <a:ea typeface="Open Sans Extrabold" panose="020B0906030804020204" pitchFamily="34" charset="0"/>
                <a:cs typeface="Open Sans Extrabold" panose="020B0906030804020204" pitchFamily="34" charset="0"/>
              </a:rPr>
              <a:t>   DEV EUI / APP EUI</a:t>
            </a:r>
          </a:p>
          <a:p>
            <a:r>
              <a:rPr lang="en-US" sz="1400" b="1" dirty="0">
                <a:solidFill>
                  <a:schemeClr val="bg1"/>
                </a:solidFill>
                <a:ea typeface="Open Sans Extrabold" panose="020B0906030804020204" pitchFamily="34" charset="0"/>
                <a:cs typeface="Open Sans Extrabold" panose="020B0906030804020204" pitchFamily="34" charset="0"/>
              </a:rPr>
              <a:t>   DEV EUI / APP EUI</a:t>
            </a:r>
          </a:p>
          <a:p>
            <a:r>
              <a:rPr lang="en-US" sz="1400" b="1" dirty="0">
                <a:solidFill>
                  <a:schemeClr val="bg1"/>
                </a:solidFill>
                <a:ea typeface="Open Sans Extrabold" panose="020B0906030804020204" pitchFamily="34" charset="0"/>
                <a:cs typeface="Open Sans Extrabold" panose="020B0906030804020204" pitchFamily="34" charset="0"/>
              </a:rPr>
              <a:t>Route 2:</a:t>
            </a:r>
          </a:p>
          <a:p>
            <a:r>
              <a:rPr lang="en-US" sz="1400" b="1" dirty="0">
                <a:solidFill>
                  <a:schemeClr val="bg1"/>
                </a:solidFill>
                <a:ea typeface="Open Sans Extrabold" panose="020B0906030804020204" pitchFamily="34" charset="0"/>
                <a:cs typeface="Open Sans Extrabold" panose="020B0906030804020204" pitchFamily="34" charset="0"/>
              </a:rPr>
              <a:t>   DEV EUI / APP EUI</a:t>
            </a:r>
          </a:p>
          <a:p>
            <a:r>
              <a:rPr lang="en-US" sz="1400" b="1" dirty="0">
                <a:solidFill>
                  <a:schemeClr val="bg1"/>
                </a:solidFill>
                <a:ea typeface="Open Sans Extrabold" panose="020B0906030804020204" pitchFamily="34" charset="0"/>
                <a:cs typeface="Open Sans Extrabold" panose="020B0906030804020204" pitchFamily="34" charset="0"/>
              </a:rPr>
              <a:t>   DEV EUI / APP EUI</a:t>
            </a:r>
          </a:p>
          <a:p>
            <a:r>
              <a:rPr lang="en-US" sz="1400" b="1" dirty="0">
                <a:solidFill>
                  <a:schemeClr val="bg1"/>
                </a:solidFill>
                <a:ea typeface="Open Sans Extrabold" panose="020B0906030804020204" pitchFamily="34" charset="0"/>
                <a:cs typeface="Open Sans Extrabold" panose="020B0906030804020204" pitchFamily="34" charset="0"/>
              </a:rPr>
              <a:t>   …</a:t>
            </a:r>
          </a:p>
          <a:p>
            <a:r>
              <a:rPr lang="en-US" sz="1400" b="1" dirty="0">
                <a:solidFill>
                  <a:schemeClr val="bg1"/>
                </a:solidFill>
                <a:ea typeface="Open Sans Extrabold" panose="020B0906030804020204" pitchFamily="34" charset="0"/>
                <a:cs typeface="Open Sans Extrabold" panose="020B0906030804020204" pitchFamily="34" charset="0"/>
              </a:rPr>
              <a:t>Route n:</a:t>
            </a:r>
          </a:p>
          <a:p>
            <a:r>
              <a:rPr lang="en-US" sz="1400" b="1" dirty="0">
                <a:solidFill>
                  <a:schemeClr val="bg1"/>
                </a:solidFill>
                <a:ea typeface="Open Sans Extrabold" panose="020B0906030804020204" pitchFamily="34" charset="0"/>
                <a:cs typeface="Open Sans Extrabold" panose="020B0906030804020204" pitchFamily="34" charset="0"/>
              </a:rPr>
              <a:t>   …</a:t>
            </a:r>
          </a:p>
        </p:txBody>
      </p:sp>
      <p:pic>
        <p:nvPicPr>
          <p:cNvPr id="35" name="Image 34">
            <a:extLst>
              <a:ext uri="{FF2B5EF4-FFF2-40B4-BE49-F238E27FC236}">
                <a16:creationId xmlns:a16="http://schemas.microsoft.com/office/drawing/2014/main" id="{1108BD13-A766-0C4E-A42E-7C298ADCB026}"/>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41400" y="2364670"/>
            <a:ext cx="377858" cy="722967"/>
          </a:xfrm>
          <a:prstGeom prst="rect">
            <a:avLst/>
          </a:prstGeom>
        </p:spPr>
      </p:pic>
      <p:sp>
        <p:nvSpPr>
          <p:cNvPr id="36" name="Rectangle 35">
            <a:extLst>
              <a:ext uri="{FF2B5EF4-FFF2-40B4-BE49-F238E27FC236}">
                <a16:creationId xmlns:a16="http://schemas.microsoft.com/office/drawing/2014/main" id="{77E5635D-FE1F-E24F-BEAB-99CBA8934CA1}"/>
              </a:ext>
            </a:extLst>
          </p:cNvPr>
          <p:cNvSpPr/>
          <p:nvPr/>
        </p:nvSpPr>
        <p:spPr>
          <a:xfrm>
            <a:off x="7688631" y="2118113"/>
            <a:ext cx="2279479" cy="10615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4C86327-5785-9644-9FA9-CC7E7D42208F}"/>
              </a:ext>
            </a:extLst>
          </p:cNvPr>
          <p:cNvSpPr/>
          <p:nvPr/>
        </p:nvSpPr>
        <p:spPr>
          <a:xfrm>
            <a:off x="7688629" y="2016914"/>
            <a:ext cx="2272965" cy="370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20000"/>
                    <a:lumOff val="80000"/>
                  </a:schemeClr>
                </a:solidFill>
                <a:ea typeface="Open Sans Extrabold" panose="020B0906030804020204" pitchFamily="34" charset="0"/>
                <a:cs typeface="Open Sans Extrabold" panose="020B0906030804020204" pitchFamily="34" charset="0"/>
              </a:rPr>
              <a:t>PAQUET PURCHASER</a:t>
            </a:r>
          </a:p>
        </p:txBody>
      </p:sp>
      <p:sp>
        <p:nvSpPr>
          <p:cNvPr id="38" name="Rectangle 37">
            <a:extLst>
              <a:ext uri="{FF2B5EF4-FFF2-40B4-BE49-F238E27FC236}">
                <a16:creationId xmlns:a16="http://schemas.microsoft.com/office/drawing/2014/main" id="{8D0BE4A6-1C40-CF4C-9EAC-3E1C60B0FBC2}"/>
              </a:ext>
            </a:extLst>
          </p:cNvPr>
          <p:cNvSpPr/>
          <p:nvPr/>
        </p:nvSpPr>
        <p:spPr>
          <a:xfrm>
            <a:off x="8212370" y="2504764"/>
            <a:ext cx="1749223" cy="674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600" b="1" dirty="0">
                <a:solidFill>
                  <a:srgbClr val="002060"/>
                </a:solidFill>
                <a:ea typeface="Open Sans Extrabold" panose="020B0906030804020204" pitchFamily="34" charset="0"/>
                <a:cs typeface="Open Sans Extrabold" panose="020B0906030804020204" pitchFamily="34" charset="0"/>
              </a:rPr>
              <a:t>Purchase valid DEV-EUI / APP-EUI</a:t>
            </a:r>
          </a:p>
        </p:txBody>
      </p:sp>
      <p:pic>
        <p:nvPicPr>
          <p:cNvPr id="39" name="Image 38">
            <a:extLst>
              <a:ext uri="{FF2B5EF4-FFF2-40B4-BE49-F238E27FC236}">
                <a16:creationId xmlns:a16="http://schemas.microsoft.com/office/drawing/2014/main" id="{0CA7D147-71DA-AF47-BA49-44F3483AC53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09204" y="2364670"/>
            <a:ext cx="377858" cy="722967"/>
          </a:xfrm>
          <a:prstGeom prst="rect">
            <a:avLst/>
          </a:prstGeom>
        </p:spPr>
      </p:pic>
      <p:sp>
        <p:nvSpPr>
          <p:cNvPr id="40" name="Rectangle 39">
            <a:extLst>
              <a:ext uri="{FF2B5EF4-FFF2-40B4-BE49-F238E27FC236}">
                <a16:creationId xmlns:a16="http://schemas.microsoft.com/office/drawing/2014/main" id="{BF70C5E8-3DFB-0744-A00A-3EA085B49DC4}"/>
              </a:ext>
            </a:extLst>
          </p:cNvPr>
          <p:cNvSpPr/>
          <p:nvPr/>
        </p:nvSpPr>
        <p:spPr>
          <a:xfrm>
            <a:off x="8048310" y="5203897"/>
            <a:ext cx="2230878" cy="10615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598C31FD-59C8-2A4A-AE0B-636C7E2AB790}"/>
              </a:ext>
            </a:extLst>
          </p:cNvPr>
          <p:cNvSpPr/>
          <p:nvPr/>
        </p:nvSpPr>
        <p:spPr>
          <a:xfrm>
            <a:off x="8628790" y="5521279"/>
            <a:ext cx="1749223" cy="814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600" b="1" dirty="0">
                <a:solidFill>
                  <a:srgbClr val="002060"/>
                </a:solidFill>
                <a:ea typeface="Open Sans Extrabold" panose="020B0906030804020204" pitchFamily="34" charset="0"/>
                <a:cs typeface="Open Sans Extrabold" panose="020B0906030804020204" pitchFamily="34" charset="0"/>
              </a:rPr>
              <a:t>DEV-EUI</a:t>
            </a:r>
          </a:p>
          <a:p>
            <a:r>
              <a:rPr lang="en-US" sz="1600" b="1" dirty="0">
                <a:solidFill>
                  <a:srgbClr val="002060"/>
                </a:solidFill>
                <a:ea typeface="Open Sans Extrabold" panose="020B0906030804020204" pitchFamily="34" charset="0"/>
                <a:cs typeface="Open Sans Extrabold" panose="020B0906030804020204" pitchFamily="34" charset="0"/>
              </a:rPr>
              <a:t>APPKEY</a:t>
            </a:r>
          </a:p>
        </p:txBody>
      </p:sp>
      <p:cxnSp>
        <p:nvCxnSpPr>
          <p:cNvPr id="7" name="Connecteur droit avec flèche 6">
            <a:extLst>
              <a:ext uri="{FF2B5EF4-FFF2-40B4-BE49-F238E27FC236}">
                <a16:creationId xmlns:a16="http://schemas.microsoft.com/office/drawing/2014/main" id="{D9962E8F-1B37-CF49-9FCC-E10E74755646}"/>
              </a:ext>
            </a:extLst>
          </p:cNvPr>
          <p:cNvCxnSpPr>
            <a:cxnSpLocks/>
          </p:cNvCxnSpPr>
          <p:nvPr/>
        </p:nvCxnSpPr>
        <p:spPr>
          <a:xfrm>
            <a:off x="8179429" y="1100077"/>
            <a:ext cx="0" cy="929274"/>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CC8D9045-9D13-EC40-B1D8-82709C5532B2}"/>
              </a:ext>
            </a:extLst>
          </p:cNvPr>
          <p:cNvCxnSpPr>
            <a:cxnSpLocks/>
          </p:cNvCxnSpPr>
          <p:nvPr/>
        </p:nvCxnSpPr>
        <p:spPr>
          <a:xfrm flipH="1">
            <a:off x="10802587" y="4679993"/>
            <a:ext cx="1166095" cy="11707"/>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280C0BC0-5948-D744-98A6-D7109717F218}"/>
              </a:ext>
            </a:extLst>
          </p:cNvPr>
          <p:cNvCxnSpPr>
            <a:cxnSpLocks/>
          </p:cNvCxnSpPr>
          <p:nvPr/>
        </p:nvCxnSpPr>
        <p:spPr>
          <a:xfrm>
            <a:off x="6748340" y="2364670"/>
            <a:ext cx="895325" cy="0"/>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03E6F06-1E69-E844-A06B-D227450989DB}"/>
              </a:ext>
            </a:extLst>
          </p:cNvPr>
          <p:cNvSpPr/>
          <p:nvPr/>
        </p:nvSpPr>
        <p:spPr>
          <a:xfrm>
            <a:off x="9424771" y="210718"/>
            <a:ext cx="1559044" cy="102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rgbClr val="00B050"/>
                </a:solidFill>
                <a:ea typeface="Open Sans Extrabold" panose="020B0906030804020204" pitchFamily="34" charset="0"/>
                <a:cs typeface="Open Sans Extrabold" panose="020B0906030804020204" pitchFamily="34" charset="0"/>
              </a:rPr>
              <a:t>DEV ADR  </a:t>
            </a:r>
          </a:p>
          <a:p>
            <a:r>
              <a:rPr lang="en-US" b="1" dirty="0">
                <a:solidFill>
                  <a:srgbClr val="00B050"/>
                </a:solidFill>
                <a:ea typeface="Open Sans Extrabold" panose="020B0906030804020204" pitchFamily="34" charset="0"/>
                <a:cs typeface="Open Sans Extrabold" panose="020B0906030804020204" pitchFamily="34" charset="0"/>
              </a:rPr>
              <a:t>APPSKEY</a:t>
            </a:r>
          </a:p>
          <a:p>
            <a:r>
              <a:rPr lang="en-US" b="1" dirty="0">
                <a:solidFill>
                  <a:srgbClr val="00B050"/>
                </a:solidFill>
                <a:ea typeface="Open Sans Extrabold" panose="020B0906030804020204" pitchFamily="34" charset="0"/>
                <a:cs typeface="Open Sans Extrabold" panose="020B0906030804020204" pitchFamily="34" charset="0"/>
              </a:rPr>
              <a:t>NTWSKEY</a:t>
            </a:r>
          </a:p>
        </p:txBody>
      </p:sp>
      <p:sp>
        <p:nvSpPr>
          <p:cNvPr id="65" name="Rectangle 64">
            <a:extLst>
              <a:ext uri="{FF2B5EF4-FFF2-40B4-BE49-F238E27FC236}">
                <a16:creationId xmlns:a16="http://schemas.microsoft.com/office/drawing/2014/main" id="{E50EF4B3-DB7F-0345-9DAB-3D802D5B556D}"/>
              </a:ext>
            </a:extLst>
          </p:cNvPr>
          <p:cNvSpPr/>
          <p:nvPr/>
        </p:nvSpPr>
        <p:spPr>
          <a:xfrm>
            <a:off x="6555720" y="1324460"/>
            <a:ext cx="2018163"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accent1">
                    <a:lumMod val="50000"/>
                  </a:schemeClr>
                </a:solidFill>
                <a:ea typeface="Open Sans Extrabold" panose="020B0906030804020204" pitchFamily="34" charset="0"/>
                <a:cs typeface="Open Sans Extrabold" panose="020B0906030804020204" pitchFamily="34" charset="0"/>
              </a:rPr>
              <a:t>JOIN REQUEST</a:t>
            </a:r>
            <a:endParaRPr lang="en-US" sz="1400" b="1" dirty="0">
              <a:solidFill>
                <a:schemeClr val="accent1">
                  <a:lumMod val="50000"/>
                </a:schemeClr>
              </a:solidFill>
            </a:endParaRPr>
          </a:p>
        </p:txBody>
      </p:sp>
      <p:sp>
        <p:nvSpPr>
          <p:cNvPr id="66" name="Rectangle 65">
            <a:extLst>
              <a:ext uri="{FF2B5EF4-FFF2-40B4-BE49-F238E27FC236}">
                <a16:creationId xmlns:a16="http://schemas.microsoft.com/office/drawing/2014/main" id="{9F37FC3E-01A1-1245-9651-D51C54BB6A85}"/>
              </a:ext>
            </a:extLst>
          </p:cNvPr>
          <p:cNvSpPr/>
          <p:nvPr/>
        </p:nvSpPr>
        <p:spPr>
          <a:xfrm>
            <a:off x="10837391" y="4363408"/>
            <a:ext cx="1233565"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chemeClr val="accent1">
                    <a:lumMod val="50000"/>
                  </a:schemeClr>
                </a:solidFill>
                <a:ea typeface="Open Sans Extrabold" panose="020B0906030804020204" pitchFamily="34" charset="0"/>
                <a:cs typeface="Open Sans Extrabold" panose="020B0906030804020204" pitchFamily="34" charset="0"/>
              </a:rPr>
              <a:t>JOIN REQUEST</a:t>
            </a:r>
            <a:endParaRPr lang="en-US" sz="1200" b="1" dirty="0">
              <a:solidFill>
                <a:schemeClr val="accent1">
                  <a:lumMod val="50000"/>
                </a:schemeClr>
              </a:solidFill>
            </a:endParaRPr>
          </a:p>
        </p:txBody>
      </p:sp>
      <p:sp>
        <p:nvSpPr>
          <p:cNvPr id="67" name="Rectangle 66">
            <a:extLst>
              <a:ext uri="{FF2B5EF4-FFF2-40B4-BE49-F238E27FC236}">
                <a16:creationId xmlns:a16="http://schemas.microsoft.com/office/drawing/2014/main" id="{AF082DA8-39A0-D741-83A8-433449F96EAB}"/>
              </a:ext>
            </a:extLst>
          </p:cNvPr>
          <p:cNvSpPr/>
          <p:nvPr/>
        </p:nvSpPr>
        <p:spPr>
          <a:xfrm>
            <a:off x="6058411" y="2049920"/>
            <a:ext cx="2018163"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SEARCH</a:t>
            </a:r>
          </a:p>
          <a:p>
            <a:pPr algn="ctr"/>
            <a:endParaRPr lang="en-US" sz="600" b="1" dirty="0">
              <a:solidFill>
                <a:srgbClr val="002060"/>
              </a:solidFill>
              <a:ea typeface="Open Sans Extrabold" panose="020B0906030804020204" pitchFamily="34" charset="0"/>
              <a:cs typeface="Open Sans Extrabold" panose="020B0906030804020204" pitchFamily="34" charset="0"/>
            </a:endParaRPr>
          </a:p>
          <a:p>
            <a:pPr algn="ctr"/>
            <a:r>
              <a:rPr lang="en-US" sz="1200" b="1" dirty="0">
                <a:solidFill>
                  <a:srgbClr val="002060"/>
                </a:solidFill>
                <a:ea typeface="Open Sans Extrabold" panose="020B0906030804020204" pitchFamily="34" charset="0"/>
                <a:cs typeface="Open Sans Extrabold" panose="020B0906030804020204" pitchFamily="34" charset="0"/>
              </a:rPr>
              <a:t>ROUTE</a:t>
            </a:r>
            <a:endParaRPr lang="en-US" sz="1200" b="1" dirty="0">
              <a:solidFill>
                <a:srgbClr val="002060"/>
              </a:solidFill>
            </a:endParaRPr>
          </a:p>
        </p:txBody>
      </p:sp>
      <p:sp>
        <p:nvSpPr>
          <p:cNvPr id="68" name="Rectangle 67">
            <a:extLst>
              <a:ext uri="{FF2B5EF4-FFF2-40B4-BE49-F238E27FC236}">
                <a16:creationId xmlns:a16="http://schemas.microsoft.com/office/drawing/2014/main" id="{93ADC82E-07C5-BD49-A78B-0AACDC982B9C}"/>
              </a:ext>
            </a:extLst>
          </p:cNvPr>
          <p:cNvSpPr/>
          <p:nvPr/>
        </p:nvSpPr>
        <p:spPr>
          <a:xfrm>
            <a:off x="10619364" y="5259857"/>
            <a:ext cx="1559044"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JOIN ACCEPT</a:t>
            </a:r>
            <a:endParaRPr lang="en-US" sz="1200" b="1" dirty="0">
              <a:solidFill>
                <a:srgbClr val="002060"/>
              </a:solidFill>
            </a:endParaRPr>
          </a:p>
        </p:txBody>
      </p:sp>
      <p:cxnSp>
        <p:nvCxnSpPr>
          <p:cNvPr id="69" name="Connecteur droit avec flèche 68">
            <a:extLst>
              <a:ext uri="{FF2B5EF4-FFF2-40B4-BE49-F238E27FC236}">
                <a16:creationId xmlns:a16="http://schemas.microsoft.com/office/drawing/2014/main" id="{91F023DB-FF64-1D41-B61E-5E0170920C6D}"/>
              </a:ext>
            </a:extLst>
          </p:cNvPr>
          <p:cNvCxnSpPr>
            <a:cxnSpLocks/>
          </p:cNvCxnSpPr>
          <p:nvPr/>
        </p:nvCxnSpPr>
        <p:spPr>
          <a:xfrm flipH="1">
            <a:off x="10794755" y="5304832"/>
            <a:ext cx="1070321" cy="0"/>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 name="Image 70">
            <a:extLst>
              <a:ext uri="{FF2B5EF4-FFF2-40B4-BE49-F238E27FC236}">
                <a16:creationId xmlns:a16="http://schemas.microsoft.com/office/drawing/2014/main" id="{F5582CB7-CCBD-4943-9CC1-8EE04570DF33}"/>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64378" y="5533539"/>
            <a:ext cx="509505" cy="681161"/>
          </a:xfrm>
          <a:prstGeom prst="rect">
            <a:avLst/>
          </a:prstGeom>
        </p:spPr>
      </p:pic>
      <p:sp>
        <p:nvSpPr>
          <p:cNvPr id="73" name="Rectangle 72">
            <a:extLst>
              <a:ext uri="{FF2B5EF4-FFF2-40B4-BE49-F238E27FC236}">
                <a16:creationId xmlns:a16="http://schemas.microsoft.com/office/drawing/2014/main" id="{FC66EDAE-7128-D840-AD09-898424EEA253}"/>
              </a:ext>
            </a:extLst>
          </p:cNvPr>
          <p:cNvSpPr/>
          <p:nvPr/>
        </p:nvSpPr>
        <p:spPr>
          <a:xfrm>
            <a:off x="4234540" y="6066967"/>
            <a:ext cx="3526302" cy="54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2000" b="1" dirty="0" err="1">
                <a:solidFill>
                  <a:schemeClr val="bg1"/>
                </a:solidFill>
                <a:ea typeface="Open Sans Extrabold" panose="020B0906030804020204" pitchFamily="34" charset="0"/>
                <a:cs typeface="Open Sans Extrabold" panose="020B0906030804020204" pitchFamily="34" charset="0"/>
              </a:rPr>
              <a:t>LoRaWAN</a:t>
            </a:r>
            <a:r>
              <a:rPr lang="en-US" sz="2000" b="1" dirty="0">
                <a:solidFill>
                  <a:schemeClr val="bg1"/>
                </a:solidFill>
                <a:ea typeface="Open Sans Extrabold" panose="020B0906030804020204" pitchFamily="34" charset="0"/>
                <a:cs typeface="Open Sans Extrabold" panose="020B0906030804020204" pitchFamily="34" charset="0"/>
              </a:rPr>
              <a:t> LNS</a:t>
            </a:r>
            <a:endParaRPr lang="en-US" sz="2000" b="1" dirty="0">
              <a:solidFill>
                <a:schemeClr val="bg1"/>
              </a:solidFill>
            </a:endParaRPr>
          </a:p>
        </p:txBody>
      </p:sp>
      <p:sp>
        <p:nvSpPr>
          <p:cNvPr id="11" name="Rectangle 10">
            <a:extLst>
              <a:ext uri="{FF2B5EF4-FFF2-40B4-BE49-F238E27FC236}">
                <a16:creationId xmlns:a16="http://schemas.microsoft.com/office/drawing/2014/main" id="{610A8D67-7838-DED1-7525-441ABB263475}"/>
              </a:ext>
            </a:extLst>
          </p:cNvPr>
          <p:cNvSpPr/>
          <p:nvPr/>
        </p:nvSpPr>
        <p:spPr>
          <a:xfrm>
            <a:off x="4320825" y="5203898"/>
            <a:ext cx="2230878" cy="8630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C61DB6F9-DBFE-A32F-3FED-67A77E336794}"/>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386760" y="5427016"/>
            <a:ext cx="377858" cy="542230"/>
          </a:xfrm>
          <a:prstGeom prst="rect">
            <a:avLst/>
          </a:prstGeom>
        </p:spPr>
      </p:pic>
      <p:sp>
        <p:nvSpPr>
          <p:cNvPr id="14" name="Rectangle 13">
            <a:extLst>
              <a:ext uri="{FF2B5EF4-FFF2-40B4-BE49-F238E27FC236}">
                <a16:creationId xmlns:a16="http://schemas.microsoft.com/office/drawing/2014/main" id="{B6B63B35-0A04-16F7-C794-0EFF314EF2CF}"/>
              </a:ext>
            </a:extLst>
          </p:cNvPr>
          <p:cNvSpPr/>
          <p:nvPr/>
        </p:nvSpPr>
        <p:spPr>
          <a:xfrm>
            <a:off x="4306290" y="5100505"/>
            <a:ext cx="1887595" cy="46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60000"/>
                    <a:lumOff val="40000"/>
                  </a:schemeClr>
                </a:solidFill>
                <a:ea typeface="Open Sans Extrabold" panose="020B0906030804020204" pitchFamily="34" charset="0"/>
                <a:cs typeface="Open Sans Extrabold" panose="020B0906030804020204" pitchFamily="34" charset="0"/>
              </a:rPr>
              <a:t>Helium Glue</a:t>
            </a:r>
          </a:p>
        </p:txBody>
      </p:sp>
      <p:sp>
        <p:nvSpPr>
          <p:cNvPr id="15" name="Rectangle 14">
            <a:extLst>
              <a:ext uri="{FF2B5EF4-FFF2-40B4-BE49-F238E27FC236}">
                <a16:creationId xmlns:a16="http://schemas.microsoft.com/office/drawing/2014/main" id="{AA81AE33-3D66-5F20-BFF6-03E8361AA051}"/>
              </a:ext>
            </a:extLst>
          </p:cNvPr>
          <p:cNvSpPr/>
          <p:nvPr/>
        </p:nvSpPr>
        <p:spPr>
          <a:xfrm>
            <a:off x="8023524" y="5093880"/>
            <a:ext cx="1887595" cy="46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60000"/>
                    <a:lumOff val="40000"/>
                  </a:schemeClr>
                </a:solidFill>
                <a:ea typeface="Open Sans Extrabold" panose="020B0906030804020204" pitchFamily="34" charset="0"/>
                <a:cs typeface="Open Sans Extrabold" panose="020B0906030804020204" pitchFamily="34" charset="0"/>
              </a:rPr>
              <a:t>LNS ( </a:t>
            </a:r>
            <a:r>
              <a:rPr lang="en-US" b="1" dirty="0" err="1">
                <a:solidFill>
                  <a:schemeClr val="accent1">
                    <a:lumMod val="60000"/>
                    <a:lumOff val="40000"/>
                  </a:schemeClr>
                </a:solidFill>
                <a:ea typeface="Open Sans Extrabold" panose="020B0906030804020204" pitchFamily="34" charset="0"/>
                <a:cs typeface="Open Sans Extrabold" panose="020B0906030804020204" pitchFamily="34" charset="0"/>
              </a:rPr>
              <a:t>Chirpstack</a:t>
            </a:r>
            <a:r>
              <a:rPr lang="en-US" b="1" dirty="0">
                <a:solidFill>
                  <a:schemeClr val="accent1">
                    <a:lumMod val="60000"/>
                    <a:lumOff val="40000"/>
                  </a:schemeClr>
                </a:solidFill>
                <a:ea typeface="Open Sans Extrabold" panose="020B0906030804020204" pitchFamily="34" charset="0"/>
                <a:cs typeface="Open Sans Extrabold" panose="020B0906030804020204" pitchFamily="34" charset="0"/>
              </a:rPr>
              <a:t> )</a:t>
            </a:r>
          </a:p>
        </p:txBody>
      </p:sp>
      <p:cxnSp>
        <p:nvCxnSpPr>
          <p:cNvPr id="16" name="Connecteur droit avec flèche 15">
            <a:extLst>
              <a:ext uri="{FF2B5EF4-FFF2-40B4-BE49-F238E27FC236}">
                <a16:creationId xmlns:a16="http://schemas.microsoft.com/office/drawing/2014/main" id="{06AF9052-1A94-024D-7DC0-5FE23F676349}"/>
              </a:ext>
            </a:extLst>
          </p:cNvPr>
          <p:cNvCxnSpPr>
            <a:cxnSpLocks/>
          </p:cNvCxnSpPr>
          <p:nvPr/>
        </p:nvCxnSpPr>
        <p:spPr>
          <a:xfrm>
            <a:off x="8179429" y="3210709"/>
            <a:ext cx="0" cy="1993188"/>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59B1273-F7F0-76B2-13F8-AE0A6D2EC3BF}"/>
              </a:ext>
            </a:extLst>
          </p:cNvPr>
          <p:cNvCxnSpPr>
            <a:cxnSpLocks/>
          </p:cNvCxnSpPr>
          <p:nvPr/>
        </p:nvCxnSpPr>
        <p:spPr>
          <a:xfrm flipH="1">
            <a:off x="6600306" y="5555909"/>
            <a:ext cx="1393097" cy="1352"/>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B7384E4-1BA7-F703-053F-F72F89B4134F}"/>
              </a:ext>
            </a:extLst>
          </p:cNvPr>
          <p:cNvSpPr/>
          <p:nvPr/>
        </p:nvSpPr>
        <p:spPr>
          <a:xfrm>
            <a:off x="6321476" y="5474730"/>
            <a:ext cx="2018163"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Detect ADD/DEL</a:t>
            </a:r>
          </a:p>
          <a:p>
            <a:pPr algn="ctr"/>
            <a:r>
              <a:rPr lang="en-US" sz="1200" b="1" dirty="0">
                <a:solidFill>
                  <a:srgbClr val="002060"/>
                </a:solidFill>
                <a:ea typeface="Open Sans Extrabold" panose="020B0906030804020204" pitchFamily="34" charset="0"/>
                <a:cs typeface="Open Sans Extrabold" panose="020B0906030804020204" pitchFamily="34" charset="0"/>
              </a:rPr>
              <a:t>DEVICES</a:t>
            </a:r>
            <a:endParaRPr lang="en-US" sz="1200" b="1" dirty="0">
              <a:solidFill>
                <a:srgbClr val="002060"/>
              </a:solidFill>
            </a:endParaRPr>
          </a:p>
        </p:txBody>
      </p:sp>
      <p:cxnSp>
        <p:nvCxnSpPr>
          <p:cNvPr id="22" name="Connecteur droit avec flèche 21">
            <a:extLst>
              <a:ext uri="{FF2B5EF4-FFF2-40B4-BE49-F238E27FC236}">
                <a16:creationId xmlns:a16="http://schemas.microsoft.com/office/drawing/2014/main" id="{37D02196-B4E4-A8F2-1DFC-76A7D640A1D3}"/>
              </a:ext>
            </a:extLst>
          </p:cNvPr>
          <p:cNvCxnSpPr>
            <a:cxnSpLocks/>
          </p:cNvCxnSpPr>
          <p:nvPr/>
        </p:nvCxnSpPr>
        <p:spPr>
          <a:xfrm flipV="1">
            <a:off x="4961612" y="4436441"/>
            <a:ext cx="0" cy="720406"/>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2F2B2D32-E6F7-9885-7469-58673A964859}"/>
              </a:ext>
            </a:extLst>
          </p:cNvPr>
          <p:cNvCxnSpPr>
            <a:cxnSpLocks/>
          </p:cNvCxnSpPr>
          <p:nvPr/>
        </p:nvCxnSpPr>
        <p:spPr>
          <a:xfrm flipH="1">
            <a:off x="6606934" y="6013106"/>
            <a:ext cx="1393097" cy="1352"/>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DFA79E7-D1AD-A772-4715-B62AA84BABA3}"/>
              </a:ext>
            </a:extLst>
          </p:cNvPr>
          <p:cNvSpPr/>
          <p:nvPr/>
        </p:nvSpPr>
        <p:spPr>
          <a:xfrm>
            <a:off x="6381112" y="5958433"/>
            <a:ext cx="2018163"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Detect ADD/DEL</a:t>
            </a:r>
          </a:p>
          <a:p>
            <a:pPr algn="ctr"/>
            <a:r>
              <a:rPr lang="en-US" sz="1200" b="1" dirty="0">
                <a:solidFill>
                  <a:srgbClr val="002060"/>
                </a:solidFill>
                <a:ea typeface="Open Sans Extrabold" panose="020B0906030804020204" pitchFamily="34" charset="0"/>
                <a:cs typeface="Open Sans Extrabold" panose="020B0906030804020204" pitchFamily="34" charset="0"/>
              </a:rPr>
              <a:t>TENANTS</a:t>
            </a:r>
            <a:endParaRPr lang="en-US" sz="1200" b="1" dirty="0">
              <a:solidFill>
                <a:srgbClr val="002060"/>
              </a:solidFill>
            </a:endParaRPr>
          </a:p>
        </p:txBody>
      </p:sp>
      <p:sp>
        <p:nvSpPr>
          <p:cNvPr id="41" name="Rectangle 40">
            <a:extLst>
              <a:ext uri="{FF2B5EF4-FFF2-40B4-BE49-F238E27FC236}">
                <a16:creationId xmlns:a16="http://schemas.microsoft.com/office/drawing/2014/main" id="{408AD400-BB89-92E5-13EE-1A4106645ACE}"/>
              </a:ext>
            </a:extLst>
          </p:cNvPr>
          <p:cNvSpPr/>
          <p:nvPr/>
        </p:nvSpPr>
        <p:spPr>
          <a:xfrm rot="16200000">
            <a:off x="4350596" y="4517251"/>
            <a:ext cx="873890"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ADD/DEL</a:t>
            </a:r>
          </a:p>
          <a:p>
            <a:pPr algn="ctr"/>
            <a:r>
              <a:rPr lang="en-US" sz="1200" b="1" dirty="0">
                <a:solidFill>
                  <a:srgbClr val="002060"/>
                </a:solidFill>
                <a:ea typeface="Open Sans Extrabold" panose="020B0906030804020204" pitchFamily="34" charset="0"/>
                <a:cs typeface="Open Sans Extrabold" panose="020B0906030804020204" pitchFamily="34" charset="0"/>
              </a:rPr>
              <a:t>ROUTES</a:t>
            </a:r>
            <a:endParaRPr lang="en-US" sz="1200" b="1" dirty="0">
              <a:solidFill>
                <a:srgbClr val="002060"/>
              </a:solidFill>
            </a:endParaRPr>
          </a:p>
        </p:txBody>
      </p:sp>
      <p:cxnSp>
        <p:nvCxnSpPr>
          <p:cNvPr id="42" name="Connecteur droit avec flèche 41">
            <a:extLst>
              <a:ext uri="{FF2B5EF4-FFF2-40B4-BE49-F238E27FC236}">
                <a16:creationId xmlns:a16="http://schemas.microsoft.com/office/drawing/2014/main" id="{9807D9D4-BAC1-A3EC-4C43-F443441842D9}"/>
              </a:ext>
            </a:extLst>
          </p:cNvPr>
          <p:cNvCxnSpPr>
            <a:cxnSpLocks/>
          </p:cNvCxnSpPr>
          <p:nvPr/>
        </p:nvCxnSpPr>
        <p:spPr>
          <a:xfrm flipV="1">
            <a:off x="5511576" y="4429817"/>
            <a:ext cx="0" cy="720406"/>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33D6CD5-7627-2790-FB24-919E90EEC8EB}"/>
              </a:ext>
            </a:extLst>
          </p:cNvPr>
          <p:cNvSpPr/>
          <p:nvPr/>
        </p:nvSpPr>
        <p:spPr>
          <a:xfrm rot="16200000">
            <a:off x="4927066" y="4523879"/>
            <a:ext cx="873890"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ADD/DEL</a:t>
            </a:r>
          </a:p>
          <a:p>
            <a:pPr algn="ctr"/>
            <a:r>
              <a:rPr lang="en-US" sz="1200" b="1" dirty="0">
                <a:solidFill>
                  <a:srgbClr val="002060"/>
                </a:solidFill>
                <a:ea typeface="Open Sans Extrabold" panose="020B0906030804020204" pitchFamily="34" charset="0"/>
                <a:cs typeface="Open Sans Extrabold" panose="020B0906030804020204" pitchFamily="34" charset="0"/>
              </a:rPr>
              <a:t>EUIS</a:t>
            </a:r>
            <a:endParaRPr lang="en-US" sz="1200" b="1" dirty="0">
              <a:solidFill>
                <a:srgbClr val="002060"/>
              </a:solidFill>
            </a:endParaRPr>
          </a:p>
        </p:txBody>
      </p:sp>
      <p:cxnSp>
        <p:nvCxnSpPr>
          <p:cNvPr id="44" name="Connecteur droit avec flèche 43">
            <a:extLst>
              <a:ext uri="{FF2B5EF4-FFF2-40B4-BE49-F238E27FC236}">
                <a16:creationId xmlns:a16="http://schemas.microsoft.com/office/drawing/2014/main" id="{F48FCC22-F32C-8820-DBC8-6D30EA6A381F}"/>
              </a:ext>
            </a:extLst>
          </p:cNvPr>
          <p:cNvCxnSpPr>
            <a:cxnSpLocks/>
          </p:cNvCxnSpPr>
          <p:nvPr/>
        </p:nvCxnSpPr>
        <p:spPr>
          <a:xfrm flipV="1">
            <a:off x="6247073" y="4436445"/>
            <a:ext cx="0" cy="720406"/>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2007F7F-CB66-5F22-49F2-D22425215BB0}"/>
              </a:ext>
            </a:extLst>
          </p:cNvPr>
          <p:cNvSpPr/>
          <p:nvPr/>
        </p:nvSpPr>
        <p:spPr>
          <a:xfrm rot="16200000">
            <a:off x="5649309" y="4517252"/>
            <a:ext cx="873890"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ADD/DEL</a:t>
            </a:r>
          </a:p>
          <a:p>
            <a:pPr algn="ctr"/>
            <a:r>
              <a:rPr lang="en-US" sz="1200" b="1" dirty="0">
                <a:solidFill>
                  <a:srgbClr val="002060"/>
                </a:solidFill>
                <a:ea typeface="Open Sans Extrabold" panose="020B0906030804020204" pitchFamily="34" charset="0"/>
                <a:cs typeface="Open Sans Extrabold" panose="020B0906030804020204" pitchFamily="34" charset="0"/>
              </a:rPr>
              <a:t>SKFS</a:t>
            </a:r>
            <a:endParaRPr lang="en-US" sz="1200" b="1" dirty="0">
              <a:solidFill>
                <a:srgbClr val="002060"/>
              </a:solidFill>
            </a:endParaRPr>
          </a:p>
        </p:txBody>
      </p:sp>
      <p:cxnSp>
        <p:nvCxnSpPr>
          <p:cNvPr id="47" name="Connecteur droit avec flèche 46">
            <a:extLst>
              <a:ext uri="{FF2B5EF4-FFF2-40B4-BE49-F238E27FC236}">
                <a16:creationId xmlns:a16="http://schemas.microsoft.com/office/drawing/2014/main" id="{B887561B-956D-4041-F010-618CA5B428F7}"/>
              </a:ext>
            </a:extLst>
          </p:cNvPr>
          <p:cNvCxnSpPr>
            <a:cxnSpLocks/>
          </p:cNvCxnSpPr>
          <p:nvPr/>
        </p:nvCxnSpPr>
        <p:spPr>
          <a:xfrm flipH="1">
            <a:off x="6600306" y="5307669"/>
            <a:ext cx="1399725" cy="0"/>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96A03DBC-681F-E2AA-4AA9-36962B9B176E}"/>
              </a:ext>
            </a:extLst>
          </p:cNvPr>
          <p:cNvSpPr/>
          <p:nvPr/>
        </p:nvSpPr>
        <p:spPr>
          <a:xfrm>
            <a:off x="6381112" y="5004278"/>
            <a:ext cx="2018163"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Detect  Sessions</a:t>
            </a:r>
            <a:endParaRPr lang="en-US" sz="1200" b="1" dirty="0">
              <a:solidFill>
                <a:srgbClr val="002060"/>
              </a:solidFill>
            </a:endParaRPr>
          </a:p>
        </p:txBody>
      </p:sp>
      <p:cxnSp>
        <p:nvCxnSpPr>
          <p:cNvPr id="52" name="Connecteur droit avec flèche 51">
            <a:extLst>
              <a:ext uri="{FF2B5EF4-FFF2-40B4-BE49-F238E27FC236}">
                <a16:creationId xmlns:a16="http://schemas.microsoft.com/office/drawing/2014/main" id="{35E87479-665D-0E9A-5D9B-309D73DCBDFF}"/>
              </a:ext>
            </a:extLst>
          </p:cNvPr>
          <p:cNvCxnSpPr>
            <a:cxnSpLocks/>
          </p:cNvCxnSpPr>
          <p:nvPr/>
        </p:nvCxnSpPr>
        <p:spPr>
          <a:xfrm flipH="1" flipV="1">
            <a:off x="10085206" y="1373305"/>
            <a:ext cx="30542" cy="3783542"/>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BDF7DDBE-FC96-AC9D-A285-AA8147A583A1}"/>
              </a:ext>
            </a:extLst>
          </p:cNvPr>
          <p:cNvCxnSpPr>
            <a:cxnSpLocks/>
          </p:cNvCxnSpPr>
          <p:nvPr/>
        </p:nvCxnSpPr>
        <p:spPr>
          <a:xfrm flipH="1" flipV="1">
            <a:off x="8612338" y="1106941"/>
            <a:ext cx="361" cy="938516"/>
          </a:xfrm>
          <a:prstGeom prst="straightConnector1">
            <a:avLst/>
          </a:prstGeom>
          <a:ln w="571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8A4FFB48-48DE-442E-F500-63F907F27B60}"/>
              </a:ext>
            </a:extLst>
          </p:cNvPr>
          <p:cNvSpPr/>
          <p:nvPr/>
        </p:nvSpPr>
        <p:spPr>
          <a:xfrm>
            <a:off x="8636775" y="1230812"/>
            <a:ext cx="779804" cy="5658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200" b="1" dirty="0">
                <a:solidFill>
                  <a:srgbClr val="002060"/>
                </a:solidFill>
                <a:ea typeface="Open Sans Extrabold" panose="020B0906030804020204" pitchFamily="34" charset="0"/>
                <a:cs typeface="Open Sans Extrabold" panose="020B0906030804020204" pitchFamily="34" charset="0"/>
              </a:rPr>
              <a:t>Pays</a:t>
            </a:r>
          </a:p>
          <a:p>
            <a:r>
              <a:rPr lang="en-US" sz="1200" b="1" dirty="0">
                <a:solidFill>
                  <a:srgbClr val="002060"/>
                </a:solidFill>
                <a:ea typeface="Open Sans Extrabold" panose="020B0906030804020204" pitchFamily="34" charset="0"/>
                <a:cs typeface="Open Sans Extrabold" panose="020B0906030804020204" pitchFamily="34" charset="0"/>
              </a:rPr>
              <a:t>Packet</a:t>
            </a:r>
            <a:endParaRPr lang="en-US" sz="1200" b="1" dirty="0">
              <a:solidFill>
                <a:srgbClr val="002060"/>
              </a:solidFill>
            </a:endParaRPr>
          </a:p>
        </p:txBody>
      </p:sp>
      <p:sp>
        <p:nvSpPr>
          <p:cNvPr id="86" name="TextBox 2">
            <a:extLst>
              <a:ext uri="{FF2B5EF4-FFF2-40B4-BE49-F238E27FC236}">
                <a16:creationId xmlns:a16="http://schemas.microsoft.com/office/drawing/2014/main" id="{BE84631B-1426-E2A6-2511-E950A9122629}"/>
              </a:ext>
            </a:extLst>
          </p:cNvPr>
          <p:cNvSpPr txBox="1"/>
          <p:nvPr/>
        </p:nvSpPr>
        <p:spPr>
          <a:xfrm>
            <a:off x="1127648" y="705127"/>
            <a:ext cx="2795438" cy="1569660"/>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Helium router is searching for a route with a corresponding DEV-EUI / APP-EUI to accept the JOIN Request.</a:t>
            </a:r>
          </a:p>
        </p:txBody>
      </p:sp>
      <p:sp>
        <p:nvSpPr>
          <p:cNvPr id="87" name="TextBox 18">
            <a:extLst>
              <a:ext uri="{FF2B5EF4-FFF2-40B4-BE49-F238E27FC236}">
                <a16:creationId xmlns:a16="http://schemas.microsoft.com/office/drawing/2014/main" id="{26AB3F75-1C03-69FF-BF8A-7DE4676EB267}"/>
              </a:ext>
            </a:extLst>
          </p:cNvPr>
          <p:cNvSpPr txBox="1"/>
          <p:nvPr/>
        </p:nvSpPr>
        <p:spPr>
          <a:xfrm>
            <a:off x="444820" y="-30103"/>
            <a:ext cx="3248446" cy="738664"/>
          </a:xfrm>
          <a:prstGeom prst="rect">
            <a:avLst/>
          </a:prstGeom>
          <a:noFill/>
          <a:ln>
            <a:noFill/>
          </a:ln>
        </p:spPr>
        <p:txBody>
          <a:bodyPr wrap="square" lIns="91440" tIns="91440" rIns="91440" bIns="91440" rtlCol="0">
            <a:spAutoFit/>
          </a:bodyPr>
          <a:lstStyle/>
          <a:p>
            <a:r>
              <a:rPr lang="en-US" sz="3600" b="1" dirty="0">
                <a:solidFill>
                  <a:schemeClr val="bg2"/>
                </a:solidFill>
                <a:latin typeface="+mj-lt"/>
              </a:rPr>
              <a:t>JOIN PROCESS</a:t>
            </a:r>
            <a:endParaRPr lang="en-US" sz="3600" b="1" dirty="0">
              <a:solidFill>
                <a:schemeClr val="bg2"/>
              </a:solidFill>
              <a:latin typeface="+mj-lt"/>
              <a:ea typeface="Open Sans Extrabold" panose="020B0906030804020204" pitchFamily="34" charset="0"/>
              <a:cs typeface="Open Sans Extrabold" panose="020B0906030804020204" pitchFamily="34" charset="0"/>
            </a:endParaRPr>
          </a:p>
        </p:txBody>
      </p:sp>
      <p:sp>
        <p:nvSpPr>
          <p:cNvPr id="88" name="Shape 2916">
            <a:extLst>
              <a:ext uri="{FF2B5EF4-FFF2-40B4-BE49-F238E27FC236}">
                <a16:creationId xmlns:a16="http://schemas.microsoft.com/office/drawing/2014/main" id="{7B3D1486-7508-CD55-118B-5419C3B666F0}"/>
              </a:ext>
            </a:extLst>
          </p:cNvPr>
          <p:cNvSpPr/>
          <p:nvPr/>
        </p:nvSpPr>
        <p:spPr>
          <a:xfrm>
            <a:off x="617234" y="841314"/>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89" name="Shape 2916">
            <a:extLst>
              <a:ext uri="{FF2B5EF4-FFF2-40B4-BE49-F238E27FC236}">
                <a16:creationId xmlns:a16="http://schemas.microsoft.com/office/drawing/2014/main" id="{24D5E4B5-176D-C60F-C017-B83F7BE3FC74}"/>
              </a:ext>
            </a:extLst>
          </p:cNvPr>
          <p:cNvSpPr/>
          <p:nvPr/>
        </p:nvSpPr>
        <p:spPr>
          <a:xfrm>
            <a:off x="631086" y="2379171"/>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1" name="TextBox 2">
            <a:extLst>
              <a:ext uri="{FF2B5EF4-FFF2-40B4-BE49-F238E27FC236}">
                <a16:creationId xmlns:a16="http://schemas.microsoft.com/office/drawing/2014/main" id="{E3C56696-EE2A-71FF-D17B-15F70DEF649E}"/>
              </a:ext>
            </a:extLst>
          </p:cNvPr>
          <p:cNvSpPr txBox="1"/>
          <p:nvPr/>
        </p:nvSpPr>
        <p:spPr>
          <a:xfrm>
            <a:off x="1127648" y="2224546"/>
            <a:ext cx="2795438" cy="1569660"/>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Helium Glue detects device addition &amp; deletion to maintain the Config Service database with valid DEV-EUI/APP-EUI.</a:t>
            </a:r>
          </a:p>
        </p:txBody>
      </p:sp>
      <p:sp>
        <p:nvSpPr>
          <p:cNvPr id="92" name="Shape 2916">
            <a:extLst>
              <a:ext uri="{FF2B5EF4-FFF2-40B4-BE49-F238E27FC236}">
                <a16:creationId xmlns:a16="http://schemas.microsoft.com/office/drawing/2014/main" id="{1EE2E136-59BF-8C34-09D5-F27317C19DB3}"/>
              </a:ext>
            </a:extLst>
          </p:cNvPr>
          <p:cNvSpPr/>
          <p:nvPr/>
        </p:nvSpPr>
        <p:spPr>
          <a:xfrm>
            <a:off x="644936" y="3903177"/>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3" name="TextBox 2">
            <a:extLst>
              <a:ext uri="{FF2B5EF4-FFF2-40B4-BE49-F238E27FC236}">
                <a16:creationId xmlns:a16="http://schemas.microsoft.com/office/drawing/2014/main" id="{E56241CD-0AD4-E01F-BDCA-50591C9E8B08}"/>
              </a:ext>
            </a:extLst>
          </p:cNvPr>
          <p:cNvSpPr txBox="1"/>
          <p:nvPr/>
        </p:nvSpPr>
        <p:spPr>
          <a:xfrm>
            <a:off x="1127648" y="3743965"/>
            <a:ext cx="2795438" cy="1846659"/>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Helium Glue detects session creation to maintain the list of SKF (Session Key Filters) to the config Service. </a:t>
            </a:r>
            <a:r>
              <a:rPr lang="en-US" b="1" dirty="0" err="1">
                <a:solidFill>
                  <a:schemeClr val="bg1"/>
                </a:solidFill>
                <a:latin typeface="+mj-lt"/>
                <a:ea typeface="Open Sans Extrabold" panose="020B0906030804020204" pitchFamily="34" charset="0"/>
                <a:cs typeface="Open Sans Extrabold" panose="020B0906030804020204" pitchFamily="34" charset="0"/>
              </a:rPr>
              <a:t>Basicaly</a:t>
            </a:r>
            <a:r>
              <a:rPr lang="en-US" b="1" dirty="0">
                <a:solidFill>
                  <a:schemeClr val="bg1"/>
                </a:solidFill>
                <a:latin typeface="+mj-lt"/>
                <a:ea typeface="Open Sans Extrabold" panose="020B0906030804020204" pitchFamily="34" charset="0"/>
                <a:cs typeface="Open Sans Extrabold" panose="020B0906030804020204" pitchFamily="34" charset="0"/>
              </a:rPr>
              <a:t> the NTWSKEY list per DEVADR</a:t>
            </a:r>
          </a:p>
        </p:txBody>
      </p:sp>
      <p:sp>
        <p:nvSpPr>
          <p:cNvPr id="94" name="Shape 2916">
            <a:extLst>
              <a:ext uri="{FF2B5EF4-FFF2-40B4-BE49-F238E27FC236}">
                <a16:creationId xmlns:a16="http://schemas.microsoft.com/office/drawing/2014/main" id="{F90AA599-A52F-0E93-56B7-B8B47837D316}"/>
              </a:ext>
            </a:extLst>
          </p:cNvPr>
          <p:cNvSpPr/>
          <p:nvPr/>
        </p:nvSpPr>
        <p:spPr>
          <a:xfrm>
            <a:off x="658787" y="5690422"/>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5" name="TextBox 2">
            <a:extLst>
              <a:ext uri="{FF2B5EF4-FFF2-40B4-BE49-F238E27FC236}">
                <a16:creationId xmlns:a16="http://schemas.microsoft.com/office/drawing/2014/main" id="{5BECEE08-0202-3FA2-3DFF-D062FAC3C76F}"/>
              </a:ext>
            </a:extLst>
          </p:cNvPr>
          <p:cNvSpPr txBox="1"/>
          <p:nvPr/>
        </p:nvSpPr>
        <p:spPr>
          <a:xfrm>
            <a:off x="1127648" y="5540383"/>
            <a:ext cx="2795438" cy="1292662"/>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Routes are managed by Helium Glue, can be global or per tenant. Route allows multiple LNS per OUI</a:t>
            </a:r>
          </a:p>
        </p:txBody>
      </p:sp>
    </p:spTree>
    <p:extLst>
      <p:ext uri="{BB962C8B-B14F-4D97-AF65-F5344CB8AC3E}">
        <p14:creationId xmlns:p14="http://schemas.microsoft.com/office/powerpoint/2010/main" val="3673588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91" grpId="0"/>
      <p:bldP spid="93"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B512B2-3A37-45AC-2D08-38EB8A8B6D57}"/>
              </a:ext>
            </a:extLst>
          </p:cNvPr>
          <p:cNvSpPr/>
          <p:nvPr/>
        </p:nvSpPr>
        <p:spPr>
          <a:xfrm>
            <a:off x="3971120" y="0"/>
            <a:ext cx="822088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50E770AA-C1B1-3D2B-1989-88634F3AB5F0}"/>
              </a:ext>
            </a:extLst>
          </p:cNvPr>
          <p:cNvPicPr>
            <a:picLocks noChangeAspect="1"/>
          </p:cNvPicPr>
          <p:nvPr/>
        </p:nvPicPr>
        <p:blipFill rotWithShape="1">
          <a:blip r:embed="rId3" cstate="print">
            <a:duotone>
              <a:srgbClr val="E21346">
                <a:shade val="45000"/>
                <a:satMod val="135000"/>
              </a:srgbClr>
              <a:prstClr val="white"/>
            </a:duotone>
            <a:extLst>
              <a:ext uri="{28A0092B-C50C-407E-A947-70E740481C1C}">
                <a14:useLocalDpi xmlns:a14="http://schemas.microsoft.com/office/drawing/2010/main"/>
              </a:ext>
            </a:extLst>
          </a:blip>
          <a:srcRect/>
          <a:stretch/>
        </p:blipFill>
        <p:spPr>
          <a:xfrm>
            <a:off x="4365774" y="231964"/>
            <a:ext cx="350997" cy="667184"/>
          </a:xfrm>
          <a:prstGeom prst="rect">
            <a:avLst/>
          </a:prstGeom>
        </p:spPr>
      </p:pic>
      <p:sp>
        <p:nvSpPr>
          <p:cNvPr id="5" name="Rectangle : coins arrondis 4">
            <a:extLst>
              <a:ext uri="{FF2B5EF4-FFF2-40B4-BE49-F238E27FC236}">
                <a16:creationId xmlns:a16="http://schemas.microsoft.com/office/drawing/2014/main" id="{B4846644-1A88-B1F9-86A1-1D5D4E04B707}"/>
              </a:ext>
            </a:extLst>
          </p:cNvPr>
          <p:cNvSpPr/>
          <p:nvPr/>
        </p:nvSpPr>
        <p:spPr>
          <a:xfrm>
            <a:off x="4185374" y="157742"/>
            <a:ext cx="6306332" cy="1198601"/>
          </a:xfrm>
          <a:prstGeom prst="roundRect">
            <a:avLst>
              <a:gd name="adj" fmla="val 0"/>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Rectangle 71">
            <a:extLst>
              <a:ext uri="{FF2B5EF4-FFF2-40B4-BE49-F238E27FC236}">
                <a16:creationId xmlns:a16="http://schemas.microsoft.com/office/drawing/2014/main" id="{6B24099B-6166-934B-A6C6-B6182F15E8D5}"/>
              </a:ext>
            </a:extLst>
          </p:cNvPr>
          <p:cNvSpPr/>
          <p:nvPr/>
        </p:nvSpPr>
        <p:spPr>
          <a:xfrm>
            <a:off x="4200955" y="5061872"/>
            <a:ext cx="6306332" cy="141541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35D3C438-983F-584A-9763-AFFF43056C31}"/>
              </a:ext>
            </a:extLst>
          </p:cNvPr>
          <p:cNvSpPr/>
          <p:nvPr/>
        </p:nvSpPr>
        <p:spPr>
          <a:xfrm>
            <a:off x="4200955" y="1664729"/>
            <a:ext cx="6306332" cy="32758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lumMod val="60000"/>
                  <a:lumOff val="40000"/>
                </a:schemeClr>
              </a:solidFill>
            </a:endParaRPr>
          </a:p>
        </p:txBody>
      </p:sp>
      <p:sp>
        <p:nvSpPr>
          <p:cNvPr id="6" name="Rectangle 5"/>
          <p:cNvSpPr/>
          <p:nvPr/>
        </p:nvSpPr>
        <p:spPr>
          <a:xfrm>
            <a:off x="444820" y="0"/>
            <a:ext cx="35263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6743713-E911-234A-9495-E92D64068FD2}"/>
              </a:ext>
            </a:extLst>
          </p:cNvPr>
          <p:cNvSpPr/>
          <p:nvPr/>
        </p:nvSpPr>
        <p:spPr>
          <a:xfrm>
            <a:off x="444819" y="0"/>
            <a:ext cx="35263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342900" indent="-342900">
              <a:buFontTx/>
              <a:buChar char="-"/>
            </a:pPr>
            <a:endParaRPr lang="en-US" sz="2000" b="1" dirty="0">
              <a:solidFill>
                <a:schemeClr val="bg2"/>
              </a:solidFill>
              <a:ea typeface="Open Sans Extrabold" panose="020B0906030804020204" pitchFamily="34" charset="0"/>
              <a:cs typeface="Open Sans Extrabold" panose="020B0906030804020204" pitchFamily="34" charset="0"/>
            </a:endParaRPr>
          </a:p>
          <a:p>
            <a:endParaRPr lang="en-US" sz="2000" b="1" dirty="0">
              <a:solidFill>
                <a:schemeClr val="bg2"/>
              </a:solidFill>
              <a:ea typeface="Open Sans Extrabold" panose="020B0906030804020204" pitchFamily="34" charset="0"/>
              <a:cs typeface="Open Sans Extrabold" panose="020B0906030804020204" pitchFamily="34" charset="0"/>
            </a:endParaRPr>
          </a:p>
        </p:txBody>
      </p:sp>
      <p:sp>
        <p:nvSpPr>
          <p:cNvPr id="48" name="Rectangle 47">
            <a:extLst>
              <a:ext uri="{FF2B5EF4-FFF2-40B4-BE49-F238E27FC236}">
                <a16:creationId xmlns:a16="http://schemas.microsoft.com/office/drawing/2014/main" id="{68B08EA5-92CE-BA4D-AC43-D2940CECB4ED}"/>
              </a:ext>
            </a:extLst>
          </p:cNvPr>
          <p:cNvSpPr/>
          <p:nvPr/>
        </p:nvSpPr>
        <p:spPr>
          <a:xfrm>
            <a:off x="4117363" y="1619228"/>
            <a:ext cx="3526302" cy="54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2000" b="1" dirty="0">
                <a:solidFill>
                  <a:schemeClr val="bg1"/>
                </a:solidFill>
                <a:ea typeface="Open Sans Extrabold" panose="020B0906030804020204" pitchFamily="34" charset="0"/>
                <a:cs typeface="Open Sans Extrabold" panose="020B0906030804020204" pitchFamily="34" charset="0"/>
              </a:rPr>
              <a:t>Helium Routing Infrastructure</a:t>
            </a:r>
            <a:endParaRPr lang="en-US" sz="2000" b="1" dirty="0">
              <a:solidFill>
                <a:schemeClr val="bg1"/>
              </a:solidFill>
            </a:endParaRPr>
          </a:p>
        </p:txBody>
      </p:sp>
      <p:sp>
        <p:nvSpPr>
          <p:cNvPr id="57" name="Rectangle 56">
            <a:extLst>
              <a:ext uri="{FF2B5EF4-FFF2-40B4-BE49-F238E27FC236}">
                <a16:creationId xmlns:a16="http://schemas.microsoft.com/office/drawing/2014/main" id="{698AD4DC-3C4A-944B-81D8-615D74867826}"/>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
        <p:nvSpPr>
          <p:cNvPr id="27" name="Rectangle 26">
            <a:extLst>
              <a:ext uri="{FF2B5EF4-FFF2-40B4-BE49-F238E27FC236}">
                <a16:creationId xmlns:a16="http://schemas.microsoft.com/office/drawing/2014/main" id="{91F88A88-8A52-E04C-A23C-3C49F23289C4}"/>
              </a:ext>
            </a:extLst>
          </p:cNvPr>
          <p:cNvSpPr/>
          <p:nvPr/>
        </p:nvSpPr>
        <p:spPr>
          <a:xfrm>
            <a:off x="4320827" y="2118113"/>
            <a:ext cx="2279479" cy="229429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DB15E6F6-8820-B14E-95AC-CA130616FF3A}"/>
              </a:ext>
            </a:extLst>
          </p:cNvPr>
          <p:cNvSpPr/>
          <p:nvPr/>
        </p:nvSpPr>
        <p:spPr>
          <a:xfrm>
            <a:off x="4203539" y="949827"/>
            <a:ext cx="1559044" cy="51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bg2"/>
                </a:solidFill>
                <a:ea typeface="Open Sans Extrabold" panose="020B0906030804020204" pitchFamily="34" charset="0"/>
                <a:cs typeface="Open Sans Extrabold" panose="020B0906030804020204" pitchFamily="34" charset="0"/>
              </a:rPr>
              <a:t>HOTSPOT</a:t>
            </a:r>
          </a:p>
        </p:txBody>
      </p:sp>
      <p:sp>
        <p:nvSpPr>
          <p:cNvPr id="29" name="Rectangle 28">
            <a:extLst>
              <a:ext uri="{FF2B5EF4-FFF2-40B4-BE49-F238E27FC236}">
                <a16:creationId xmlns:a16="http://schemas.microsoft.com/office/drawing/2014/main" id="{0EC34504-EC62-CA4B-84A9-FC040A5223E1}"/>
              </a:ext>
            </a:extLst>
          </p:cNvPr>
          <p:cNvSpPr/>
          <p:nvPr/>
        </p:nvSpPr>
        <p:spPr>
          <a:xfrm>
            <a:off x="4320825" y="2016914"/>
            <a:ext cx="1887595" cy="370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20000"/>
                    <a:lumOff val="80000"/>
                  </a:schemeClr>
                </a:solidFill>
                <a:ea typeface="Open Sans Extrabold" panose="020B0906030804020204" pitchFamily="34" charset="0"/>
                <a:cs typeface="Open Sans Extrabold" panose="020B0906030804020204" pitchFamily="34" charset="0"/>
              </a:rPr>
              <a:t>CONFIG SERVICE</a:t>
            </a:r>
          </a:p>
        </p:txBody>
      </p:sp>
      <p:sp>
        <p:nvSpPr>
          <p:cNvPr id="30" name="Rectangle 29">
            <a:extLst>
              <a:ext uri="{FF2B5EF4-FFF2-40B4-BE49-F238E27FC236}">
                <a16:creationId xmlns:a16="http://schemas.microsoft.com/office/drawing/2014/main" id="{BD1C9A66-C8C0-6E4D-AE08-8EAFA8A21A82}"/>
              </a:ext>
            </a:extLst>
          </p:cNvPr>
          <p:cNvSpPr/>
          <p:nvPr/>
        </p:nvSpPr>
        <p:spPr>
          <a:xfrm>
            <a:off x="4769751" y="2324690"/>
            <a:ext cx="1906022" cy="2074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400" b="1" dirty="0">
                <a:solidFill>
                  <a:schemeClr val="bg1"/>
                </a:solidFill>
                <a:ea typeface="Open Sans Extrabold" panose="020B0906030804020204" pitchFamily="34" charset="0"/>
                <a:cs typeface="Open Sans Extrabold" panose="020B0906030804020204" pitchFamily="34" charset="0"/>
              </a:rPr>
              <a:t>Route 1:</a:t>
            </a:r>
          </a:p>
          <a:p>
            <a:r>
              <a:rPr lang="en-US" sz="1400" b="1" dirty="0">
                <a:solidFill>
                  <a:schemeClr val="bg1"/>
                </a:solidFill>
                <a:ea typeface="Open Sans Extrabold" panose="020B0906030804020204" pitchFamily="34" charset="0"/>
                <a:cs typeface="Open Sans Extrabold" panose="020B0906030804020204" pitchFamily="34" charset="0"/>
              </a:rPr>
              <a:t>   DEV ADR / NTWSKEY</a:t>
            </a:r>
          </a:p>
          <a:p>
            <a:r>
              <a:rPr lang="en-US" sz="1400" b="1" dirty="0">
                <a:solidFill>
                  <a:schemeClr val="bg1"/>
                </a:solidFill>
                <a:ea typeface="Open Sans Extrabold" panose="020B0906030804020204" pitchFamily="34" charset="0"/>
                <a:cs typeface="Open Sans Extrabold" panose="020B0906030804020204" pitchFamily="34" charset="0"/>
              </a:rPr>
              <a:t>   DEV ADR / NTWSKEY</a:t>
            </a:r>
          </a:p>
          <a:p>
            <a:r>
              <a:rPr lang="en-US" sz="1400" b="1" dirty="0">
                <a:solidFill>
                  <a:schemeClr val="bg1"/>
                </a:solidFill>
                <a:ea typeface="Open Sans Extrabold" panose="020B0906030804020204" pitchFamily="34" charset="0"/>
                <a:cs typeface="Open Sans Extrabold" panose="020B0906030804020204" pitchFamily="34" charset="0"/>
              </a:rPr>
              <a:t>Route 2:</a:t>
            </a:r>
          </a:p>
          <a:p>
            <a:r>
              <a:rPr lang="en-US" sz="1400" b="1" dirty="0">
                <a:solidFill>
                  <a:schemeClr val="bg1"/>
                </a:solidFill>
                <a:ea typeface="Open Sans Extrabold" panose="020B0906030804020204" pitchFamily="34" charset="0"/>
                <a:cs typeface="Open Sans Extrabold" panose="020B0906030804020204" pitchFamily="34" charset="0"/>
              </a:rPr>
              <a:t>   DEV ADR / NTWSKEY</a:t>
            </a:r>
          </a:p>
          <a:p>
            <a:r>
              <a:rPr lang="en-US" sz="1400" b="1" dirty="0">
                <a:solidFill>
                  <a:schemeClr val="bg1"/>
                </a:solidFill>
                <a:ea typeface="Open Sans Extrabold" panose="020B0906030804020204" pitchFamily="34" charset="0"/>
                <a:cs typeface="Open Sans Extrabold" panose="020B0906030804020204" pitchFamily="34" charset="0"/>
              </a:rPr>
              <a:t>   DEV ADR / NTWSKEY</a:t>
            </a:r>
          </a:p>
          <a:p>
            <a:r>
              <a:rPr lang="en-US" sz="1400" b="1" dirty="0">
                <a:solidFill>
                  <a:schemeClr val="bg1"/>
                </a:solidFill>
                <a:ea typeface="Open Sans Extrabold" panose="020B0906030804020204" pitchFamily="34" charset="0"/>
                <a:cs typeface="Open Sans Extrabold" panose="020B0906030804020204" pitchFamily="34" charset="0"/>
              </a:rPr>
              <a:t>   …</a:t>
            </a:r>
          </a:p>
          <a:p>
            <a:r>
              <a:rPr lang="en-US" sz="1400" b="1" dirty="0">
                <a:solidFill>
                  <a:schemeClr val="bg1"/>
                </a:solidFill>
                <a:ea typeface="Open Sans Extrabold" panose="020B0906030804020204" pitchFamily="34" charset="0"/>
                <a:cs typeface="Open Sans Extrabold" panose="020B0906030804020204" pitchFamily="34" charset="0"/>
              </a:rPr>
              <a:t>Route n:</a:t>
            </a:r>
          </a:p>
          <a:p>
            <a:r>
              <a:rPr lang="en-US" sz="1400" b="1" dirty="0">
                <a:solidFill>
                  <a:schemeClr val="bg1"/>
                </a:solidFill>
                <a:ea typeface="Open Sans Extrabold" panose="020B0906030804020204" pitchFamily="34" charset="0"/>
                <a:cs typeface="Open Sans Extrabold" panose="020B0906030804020204" pitchFamily="34" charset="0"/>
              </a:rPr>
              <a:t>   …</a:t>
            </a:r>
          </a:p>
        </p:txBody>
      </p:sp>
      <p:pic>
        <p:nvPicPr>
          <p:cNvPr id="35" name="Image 34">
            <a:extLst>
              <a:ext uri="{FF2B5EF4-FFF2-40B4-BE49-F238E27FC236}">
                <a16:creationId xmlns:a16="http://schemas.microsoft.com/office/drawing/2014/main" id="{1108BD13-A766-0C4E-A42E-7C298ADCB026}"/>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41400" y="2364670"/>
            <a:ext cx="377858" cy="722967"/>
          </a:xfrm>
          <a:prstGeom prst="rect">
            <a:avLst/>
          </a:prstGeom>
        </p:spPr>
      </p:pic>
      <p:sp>
        <p:nvSpPr>
          <p:cNvPr id="36" name="Rectangle 35">
            <a:extLst>
              <a:ext uri="{FF2B5EF4-FFF2-40B4-BE49-F238E27FC236}">
                <a16:creationId xmlns:a16="http://schemas.microsoft.com/office/drawing/2014/main" id="{77E5635D-FE1F-E24F-BEAB-99CBA8934CA1}"/>
              </a:ext>
            </a:extLst>
          </p:cNvPr>
          <p:cNvSpPr/>
          <p:nvPr/>
        </p:nvSpPr>
        <p:spPr>
          <a:xfrm>
            <a:off x="7688631" y="2118113"/>
            <a:ext cx="2279479" cy="106150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04C86327-5785-9644-9FA9-CC7E7D42208F}"/>
              </a:ext>
            </a:extLst>
          </p:cNvPr>
          <p:cNvSpPr/>
          <p:nvPr/>
        </p:nvSpPr>
        <p:spPr>
          <a:xfrm>
            <a:off x="7688629" y="2016914"/>
            <a:ext cx="2272965" cy="3700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20000"/>
                    <a:lumOff val="80000"/>
                  </a:schemeClr>
                </a:solidFill>
                <a:ea typeface="Open Sans Extrabold" panose="020B0906030804020204" pitchFamily="34" charset="0"/>
                <a:cs typeface="Open Sans Extrabold" panose="020B0906030804020204" pitchFamily="34" charset="0"/>
              </a:rPr>
              <a:t>PAQUET PURCHASER</a:t>
            </a:r>
          </a:p>
        </p:txBody>
      </p:sp>
      <p:sp>
        <p:nvSpPr>
          <p:cNvPr id="38" name="Rectangle 37">
            <a:extLst>
              <a:ext uri="{FF2B5EF4-FFF2-40B4-BE49-F238E27FC236}">
                <a16:creationId xmlns:a16="http://schemas.microsoft.com/office/drawing/2014/main" id="{8D0BE4A6-1C40-CF4C-9EAC-3E1C60B0FBC2}"/>
              </a:ext>
            </a:extLst>
          </p:cNvPr>
          <p:cNvSpPr/>
          <p:nvPr/>
        </p:nvSpPr>
        <p:spPr>
          <a:xfrm>
            <a:off x="8212370" y="2504764"/>
            <a:ext cx="1749223" cy="6748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600" b="1" dirty="0">
                <a:solidFill>
                  <a:srgbClr val="002060"/>
                </a:solidFill>
                <a:ea typeface="Open Sans Extrabold" panose="020B0906030804020204" pitchFamily="34" charset="0"/>
                <a:cs typeface="Open Sans Extrabold" panose="020B0906030804020204" pitchFamily="34" charset="0"/>
              </a:rPr>
              <a:t>Purchase valid </a:t>
            </a:r>
            <a:r>
              <a:rPr lang="en-US" sz="1400" b="1" dirty="0">
                <a:solidFill>
                  <a:srgbClr val="002060"/>
                </a:solidFill>
                <a:ea typeface="Open Sans Extrabold" panose="020B0906030804020204" pitchFamily="34" charset="0"/>
                <a:cs typeface="Open Sans Extrabold" panose="020B0906030804020204" pitchFamily="34" charset="0"/>
              </a:rPr>
              <a:t>DEVADR / NTWSKEY</a:t>
            </a:r>
            <a:endParaRPr lang="en-US" sz="1600" b="1" dirty="0">
              <a:solidFill>
                <a:srgbClr val="002060"/>
              </a:solidFill>
              <a:ea typeface="Open Sans Extrabold" panose="020B0906030804020204" pitchFamily="34" charset="0"/>
              <a:cs typeface="Open Sans Extrabold" panose="020B0906030804020204" pitchFamily="34" charset="0"/>
            </a:endParaRPr>
          </a:p>
        </p:txBody>
      </p:sp>
      <p:pic>
        <p:nvPicPr>
          <p:cNvPr id="39" name="Image 38">
            <a:extLst>
              <a:ext uri="{FF2B5EF4-FFF2-40B4-BE49-F238E27FC236}">
                <a16:creationId xmlns:a16="http://schemas.microsoft.com/office/drawing/2014/main" id="{0CA7D147-71DA-AF47-BA49-44F3483AC530}"/>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809204" y="2364670"/>
            <a:ext cx="377858" cy="722967"/>
          </a:xfrm>
          <a:prstGeom prst="rect">
            <a:avLst/>
          </a:prstGeom>
        </p:spPr>
      </p:pic>
      <p:sp>
        <p:nvSpPr>
          <p:cNvPr id="40" name="Rectangle 39">
            <a:extLst>
              <a:ext uri="{FF2B5EF4-FFF2-40B4-BE49-F238E27FC236}">
                <a16:creationId xmlns:a16="http://schemas.microsoft.com/office/drawing/2014/main" id="{BF70C5E8-3DFB-0744-A00A-3EA085B49DC4}"/>
              </a:ext>
            </a:extLst>
          </p:cNvPr>
          <p:cNvSpPr/>
          <p:nvPr/>
        </p:nvSpPr>
        <p:spPr>
          <a:xfrm>
            <a:off x="8048310" y="5203897"/>
            <a:ext cx="2230878" cy="10615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598C31FD-59C8-2A4A-AE0B-636C7E2AB790}"/>
              </a:ext>
            </a:extLst>
          </p:cNvPr>
          <p:cNvSpPr/>
          <p:nvPr/>
        </p:nvSpPr>
        <p:spPr>
          <a:xfrm>
            <a:off x="8628790" y="5452004"/>
            <a:ext cx="1749223" cy="814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600" b="1" dirty="0">
                <a:solidFill>
                  <a:srgbClr val="002060"/>
                </a:solidFill>
                <a:ea typeface="Open Sans Extrabold" panose="020B0906030804020204" pitchFamily="34" charset="0"/>
                <a:cs typeface="Open Sans Extrabold" panose="020B0906030804020204" pitchFamily="34" charset="0"/>
              </a:rPr>
              <a:t>DEVADR</a:t>
            </a:r>
          </a:p>
          <a:p>
            <a:r>
              <a:rPr lang="en-US" sz="1600" b="1" dirty="0">
                <a:solidFill>
                  <a:srgbClr val="002060"/>
                </a:solidFill>
                <a:ea typeface="Open Sans Extrabold" panose="020B0906030804020204" pitchFamily="34" charset="0"/>
                <a:cs typeface="Open Sans Extrabold" panose="020B0906030804020204" pitchFamily="34" charset="0"/>
              </a:rPr>
              <a:t>NTWSKEY</a:t>
            </a:r>
          </a:p>
          <a:p>
            <a:r>
              <a:rPr lang="en-US" sz="1600" b="1" dirty="0">
                <a:solidFill>
                  <a:srgbClr val="002060"/>
                </a:solidFill>
                <a:ea typeface="Open Sans Extrabold" panose="020B0906030804020204" pitchFamily="34" charset="0"/>
                <a:cs typeface="Open Sans Extrabold" panose="020B0906030804020204" pitchFamily="34" charset="0"/>
              </a:rPr>
              <a:t>APPSKEY</a:t>
            </a:r>
          </a:p>
        </p:txBody>
      </p:sp>
      <p:cxnSp>
        <p:nvCxnSpPr>
          <p:cNvPr id="7" name="Connecteur droit avec flèche 6">
            <a:extLst>
              <a:ext uri="{FF2B5EF4-FFF2-40B4-BE49-F238E27FC236}">
                <a16:creationId xmlns:a16="http://schemas.microsoft.com/office/drawing/2014/main" id="{D9962E8F-1B37-CF49-9FCC-E10E74755646}"/>
              </a:ext>
            </a:extLst>
          </p:cNvPr>
          <p:cNvCxnSpPr>
            <a:cxnSpLocks/>
          </p:cNvCxnSpPr>
          <p:nvPr/>
        </p:nvCxnSpPr>
        <p:spPr>
          <a:xfrm>
            <a:off x="8179429" y="1100077"/>
            <a:ext cx="0" cy="929274"/>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CC8D9045-9D13-EC40-B1D8-82709C5532B2}"/>
              </a:ext>
            </a:extLst>
          </p:cNvPr>
          <p:cNvCxnSpPr>
            <a:cxnSpLocks/>
          </p:cNvCxnSpPr>
          <p:nvPr/>
        </p:nvCxnSpPr>
        <p:spPr>
          <a:xfrm flipH="1">
            <a:off x="10802587" y="4679993"/>
            <a:ext cx="1166095" cy="11707"/>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280C0BC0-5948-D744-98A6-D7109717F218}"/>
              </a:ext>
            </a:extLst>
          </p:cNvPr>
          <p:cNvCxnSpPr>
            <a:cxnSpLocks/>
          </p:cNvCxnSpPr>
          <p:nvPr/>
        </p:nvCxnSpPr>
        <p:spPr>
          <a:xfrm>
            <a:off x="6748340" y="2364670"/>
            <a:ext cx="895325" cy="0"/>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A03E6F06-1E69-E844-A06B-D227450989DB}"/>
              </a:ext>
            </a:extLst>
          </p:cNvPr>
          <p:cNvSpPr/>
          <p:nvPr/>
        </p:nvSpPr>
        <p:spPr>
          <a:xfrm>
            <a:off x="7621696" y="127874"/>
            <a:ext cx="1559044" cy="1020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rgbClr val="00B050"/>
                </a:solidFill>
                <a:ea typeface="Open Sans Extrabold" panose="020B0906030804020204" pitchFamily="34" charset="0"/>
                <a:cs typeface="Open Sans Extrabold" panose="020B0906030804020204" pitchFamily="34" charset="0"/>
              </a:rPr>
              <a:t>DEV ADR  </a:t>
            </a:r>
          </a:p>
          <a:p>
            <a:r>
              <a:rPr lang="en-US" b="1" dirty="0">
                <a:solidFill>
                  <a:srgbClr val="00B050"/>
                </a:solidFill>
                <a:ea typeface="Open Sans Extrabold" panose="020B0906030804020204" pitchFamily="34" charset="0"/>
                <a:cs typeface="Open Sans Extrabold" panose="020B0906030804020204" pitchFamily="34" charset="0"/>
              </a:rPr>
              <a:t>APPSKEY</a:t>
            </a:r>
          </a:p>
          <a:p>
            <a:r>
              <a:rPr lang="en-US" b="1" dirty="0">
                <a:solidFill>
                  <a:srgbClr val="00B050"/>
                </a:solidFill>
                <a:ea typeface="Open Sans Extrabold" panose="020B0906030804020204" pitchFamily="34" charset="0"/>
                <a:cs typeface="Open Sans Extrabold" panose="020B0906030804020204" pitchFamily="34" charset="0"/>
              </a:rPr>
              <a:t>NTWSKEY</a:t>
            </a:r>
          </a:p>
        </p:txBody>
      </p:sp>
      <p:sp>
        <p:nvSpPr>
          <p:cNvPr id="65" name="Rectangle 64">
            <a:extLst>
              <a:ext uri="{FF2B5EF4-FFF2-40B4-BE49-F238E27FC236}">
                <a16:creationId xmlns:a16="http://schemas.microsoft.com/office/drawing/2014/main" id="{E50EF4B3-DB7F-0345-9DAB-3D802D5B556D}"/>
              </a:ext>
            </a:extLst>
          </p:cNvPr>
          <p:cNvSpPr/>
          <p:nvPr/>
        </p:nvSpPr>
        <p:spPr>
          <a:xfrm>
            <a:off x="6458736" y="1324460"/>
            <a:ext cx="2018163"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400" b="1" dirty="0">
                <a:solidFill>
                  <a:schemeClr val="accent1">
                    <a:lumMod val="50000"/>
                  </a:schemeClr>
                </a:solidFill>
                <a:ea typeface="Open Sans Extrabold" panose="020B0906030804020204" pitchFamily="34" charset="0"/>
                <a:cs typeface="Open Sans Extrabold" panose="020B0906030804020204" pitchFamily="34" charset="0"/>
              </a:rPr>
              <a:t>UPLINK REQUEST</a:t>
            </a:r>
            <a:endParaRPr lang="en-US" sz="1400" b="1" dirty="0">
              <a:solidFill>
                <a:schemeClr val="accent1">
                  <a:lumMod val="50000"/>
                </a:schemeClr>
              </a:solidFill>
            </a:endParaRPr>
          </a:p>
        </p:txBody>
      </p:sp>
      <p:sp>
        <p:nvSpPr>
          <p:cNvPr id="66" name="Rectangle 65">
            <a:extLst>
              <a:ext uri="{FF2B5EF4-FFF2-40B4-BE49-F238E27FC236}">
                <a16:creationId xmlns:a16="http://schemas.microsoft.com/office/drawing/2014/main" id="{9F37FC3E-01A1-1245-9651-D51C54BB6A85}"/>
              </a:ext>
            </a:extLst>
          </p:cNvPr>
          <p:cNvSpPr/>
          <p:nvPr/>
        </p:nvSpPr>
        <p:spPr>
          <a:xfrm>
            <a:off x="10837391" y="4363408"/>
            <a:ext cx="1233565"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chemeClr val="accent1">
                    <a:lumMod val="50000"/>
                  </a:schemeClr>
                </a:solidFill>
                <a:ea typeface="Open Sans Extrabold" panose="020B0906030804020204" pitchFamily="34" charset="0"/>
                <a:cs typeface="Open Sans Extrabold" panose="020B0906030804020204" pitchFamily="34" charset="0"/>
              </a:rPr>
              <a:t>UPLINK</a:t>
            </a:r>
            <a:endParaRPr lang="en-US" sz="1200" b="1" dirty="0">
              <a:solidFill>
                <a:schemeClr val="accent1">
                  <a:lumMod val="50000"/>
                </a:schemeClr>
              </a:solidFill>
            </a:endParaRPr>
          </a:p>
        </p:txBody>
      </p:sp>
      <p:sp>
        <p:nvSpPr>
          <p:cNvPr id="67" name="Rectangle 66">
            <a:extLst>
              <a:ext uri="{FF2B5EF4-FFF2-40B4-BE49-F238E27FC236}">
                <a16:creationId xmlns:a16="http://schemas.microsoft.com/office/drawing/2014/main" id="{AF082DA8-39A0-D741-83A8-433449F96EAB}"/>
              </a:ext>
            </a:extLst>
          </p:cNvPr>
          <p:cNvSpPr/>
          <p:nvPr/>
        </p:nvSpPr>
        <p:spPr>
          <a:xfrm>
            <a:off x="6058411" y="2049920"/>
            <a:ext cx="2018163"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SEARCH</a:t>
            </a:r>
          </a:p>
          <a:p>
            <a:pPr algn="ctr"/>
            <a:endParaRPr lang="en-US" sz="600" b="1" dirty="0">
              <a:solidFill>
                <a:srgbClr val="002060"/>
              </a:solidFill>
              <a:ea typeface="Open Sans Extrabold" panose="020B0906030804020204" pitchFamily="34" charset="0"/>
              <a:cs typeface="Open Sans Extrabold" panose="020B0906030804020204" pitchFamily="34" charset="0"/>
            </a:endParaRPr>
          </a:p>
          <a:p>
            <a:pPr algn="ctr"/>
            <a:r>
              <a:rPr lang="en-US" sz="1200" b="1" dirty="0">
                <a:solidFill>
                  <a:srgbClr val="002060"/>
                </a:solidFill>
                <a:ea typeface="Open Sans Extrabold" panose="020B0906030804020204" pitchFamily="34" charset="0"/>
                <a:cs typeface="Open Sans Extrabold" panose="020B0906030804020204" pitchFamily="34" charset="0"/>
              </a:rPr>
              <a:t>ROUTE</a:t>
            </a:r>
            <a:endParaRPr lang="en-US" sz="1200" b="1" dirty="0">
              <a:solidFill>
                <a:srgbClr val="002060"/>
              </a:solidFill>
            </a:endParaRPr>
          </a:p>
        </p:txBody>
      </p:sp>
      <p:sp>
        <p:nvSpPr>
          <p:cNvPr id="68" name="Rectangle 67">
            <a:extLst>
              <a:ext uri="{FF2B5EF4-FFF2-40B4-BE49-F238E27FC236}">
                <a16:creationId xmlns:a16="http://schemas.microsoft.com/office/drawing/2014/main" id="{93ADC82E-07C5-BD49-A78B-0AACDC982B9C}"/>
              </a:ext>
            </a:extLst>
          </p:cNvPr>
          <p:cNvSpPr/>
          <p:nvPr/>
        </p:nvSpPr>
        <p:spPr>
          <a:xfrm>
            <a:off x="10619364" y="5259857"/>
            <a:ext cx="1559044" cy="394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DOWNLINK</a:t>
            </a:r>
            <a:endParaRPr lang="en-US" sz="1200" b="1" dirty="0">
              <a:solidFill>
                <a:srgbClr val="002060"/>
              </a:solidFill>
            </a:endParaRPr>
          </a:p>
        </p:txBody>
      </p:sp>
      <p:cxnSp>
        <p:nvCxnSpPr>
          <p:cNvPr id="69" name="Connecteur droit avec flèche 68">
            <a:extLst>
              <a:ext uri="{FF2B5EF4-FFF2-40B4-BE49-F238E27FC236}">
                <a16:creationId xmlns:a16="http://schemas.microsoft.com/office/drawing/2014/main" id="{91F023DB-FF64-1D41-B61E-5E0170920C6D}"/>
              </a:ext>
            </a:extLst>
          </p:cNvPr>
          <p:cNvCxnSpPr>
            <a:cxnSpLocks/>
          </p:cNvCxnSpPr>
          <p:nvPr/>
        </p:nvCxnSpPr>
        <p:spPr>
          <a:xfrm flipH="1">
            <a:off x="10794755" y="5304832"/>
            <a:ext cx="1070321" cy="0"/>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 name="Image 70">
            <a:extLst>
              <a:ext uri="{FF2B5EF4-FFF2-40B4-BE49-F238E27FC236}">
                <a16:creationId xmlns:a16="http://schemas.microsoft.com/office/drawing/2014/main" id="{F5582CB7-CCBD-4943-9CC1-8EE04570DF33}"/>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064378" y="5533539"/>
            <a:ext cx="509505" cy="681161"/>
          </a:xfrm>
          <a:prstGeom prst="rect">
            <a:avLst/>
          </a:prstGeom>
        </p:spPr>
      </p:pic>
      <p:sp>
        <p:nvSpPr>
          <p:cNvPr id="73" name="Rectangle 72">
            <a:extLst>
              <a:ext uri="{FF2B5EF4-FFF2-40B4-BE49-F238E27FC236}">
                <a16:creationId xmlns:a16="http://schemas.microsoft.com/office/drawing/2014/main" id="{FC66EDAE-7128-D840-AD09-898424EEA253}"/>
              </a:ext>
            </a:extLst>
          </p:cNvPr>
          <p:cNvSpPr/>
          <p:nvPr/>
        </p:nvSpPr>
        <p:spPr>
          <a:xfrm>
            <a:off x="4234540" y="6066967"/>
            <a:ext cx="3526302" cy="541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2000" b="1" dirty="0" err="1">
                <a:solidFill>
                  <a:schemeClr val="bg1"/>
                </a:solidFill>
                <a:ea typeface="Open Sans Extrabold" panose="020B0906030804020204" pitchFamily="34" charset="0"/>
                <a:cs typeface="Open Sans Extrabold" panose="020B0906030804020204" pitchFamily="34" charset="0"/>
              </a:rPr>
              <a:t>LoRaWAN</a:t>
            </a:r>
            <a:r>
              <a:rPr lang="en-US" sz="2000" b="1" dirty="0">
                <a:solidFill>
                  <a:schemeClr val="bg1"/>
                </a:solidFill>
                <a:ea typeface="Open Sans Extrabold" panose="020B0906030804020204" pitchFamily="34" charset="0"/>
                <a:cs typeface="Open Sans Extrabold" panose="020B0906030804020204" pitchFamily="34" charset="0"/>
              </a:rPr>
              <a:t> LNS</a:t>
            </a:r>
            <a:endParaRPr lang="en-US" sz="2000" b="1" dirty="0">
              <a:solidFill>
                <a:schemeClr val="bg1"/>
              </a:solidFill>
            </a:endParaRPr>
          </a:p>
        </p:txBody>
      </p:sp>
      <p:sp>
        <p:nvSpPr>
          <p:cNvPr id="11" name="Rectangle 10">
            <a:extLst>
              <a:ext uri="{FF2B5EF4-FFF2-40B4-BE49-F238E27FC236}">
                <a16:creationId xmlns:a16="http://schemas.microsoft.com/office/drawing/2014/main" id="{610A8D67-7838-DED1-7525-441ABB263475}"/>
              </a:ext>
            </a:extLst>
          </p:cNvPr>
          <p:cNvSpPr/>
          <p:nvPr/>
        </p:nvSpPr>
        <p:spPr>
          <a:xfrm>
            <a:off x="4320825" y="5203898"/>
            <a:ext cx="2230878" cy="8630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C61DB6F9-DBFE-A32F-3FED-67A77E336794}"/>
              </a:ext>
            </a:extLst>
          </p:cNvPr>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386760" y="5427016"/>
            <a:ext cx="377858" cy="542230"/>
          </a:xfrm>
          <a:prstGeom prst="rect">
            <a:avLst/>
          </a:prstGeom>
        </p:spPr>
      </p:pic>
      <p:sp>
        <p:nvSpPr>
          <p:cNvPr id="14" name="Rectangle 13">
            <a:extLst>
              <a:ext uri="{FF2B5EF4-FFF2-40B4-BE49-F238E27FC236}">
                <a16:creationId xmlns:a16="http://schemas.microsoft.com/office/drawing/2014/main" id="{B6B63B35-0A04-16F7-C794-0EFF314EF2CF}"/>
              </a:ext>
            </a:extLst>
          </p:cNvPr>
          <p:cNvSpPr/>
          <p:nvPr/>
        </p:nvSpPr>
        <p:spPr>
          <a:xfrm>
            <a:off x="4306290" y="5100505"/>
            <a:ext cx="1887595" cy="46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60000"/>
                    <a:lumOff val="40000"/>
                  </a:schemeClr>
                </a:solidFill>
                <a:ea typeface="Open Sans Extrabold" panose="020B0906030804020204" pitchFamily="34" charset="0"/>
                <a:cs typeface="Open Sans Extrabold" panose="020B0906030804020204" pitchFamily="34" charset="0"/>
              </a:rPr>
              <a:t>Helium Glue</a:t>
            </a:r>
          </a:p>
        </p:txBody>
      </p:sp>
      <p:sp>
        <p:nvSpPr>
          <p:cNvPr id="15" name="Rectangle 14">
            <a:extLst>
              <a:ext uri="{FF2B5EF4-FFF2-40B4-BE49-F238E27FC236}">
                <a16:creationId xmlns:a16="http://schemas.microsoft.com/office/drawing/2014/main" id="{AA81AE33-3D66-5F20-BFF6-03E8361AA051}"/>
              </a:ext>
            </a:extLst>
          </p:cNvPr>
          <p:cNvSpPr/>
          <p:nvPr/>
        </p:nvSpPr>
        <p:spPr>
          <a:xfrm>
            <a:off x="8023524" y="5093880"/>
            <a:ext cx="1887595" cy="463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b="1" dirty="0">
                <a:solidFill>
                  <a:schemeClr val="accent1">
                    <a:lumMod val="60000"/>
                    <a:lumOff val="40000"/>
                  </a:schemeClr>
                </a:solidFill>
                <a:ea typeface="Open Sans Extrabold" panose="020B0906030804020204" pitchFamily="34" charset="0"/>
                <a:cs typeface="Open Sans Extrabold" panose="020B0906030804020204" pitchFamily="34" charset="0"/>
              </a:rPr>
              <a:t>LNS ( </a:t>
            </a:r>
            <a:r>
              <a:rPr lang="en-US" b="1" dirty="0" err="1">
                <a:solidFill>
                  <a:schemeClr val="accent1">
                    <a:lumMod val="60000"/>
                    <a:lumOff val="40000"/>
                  </a:schemeClr>
                </a:solidFill>
                <a:ea typeface="Open Sans Extrabold" panose="020B0906030804020204" pitchFamily="34" charset="0"/>
                <a:cs typeface="Open Sans Extrabold" panose="020B0906030804020204" pitchFamily="34" charset="0"/>
              </a:rPr>
              <a:t>Chirpstack</a:t>
            </a:r>
            <a:r>
              <a:rPr lang="en-US" b="1" dirty="0">
                <a:solidFill>
                  <a:schemeClr val="accent1">
                    <a:lumMod val="60000"/>
                    <a:lumOff val="40000"/>
                  </a:schemeClr>
                </a:solidFill>
                <a:ea typeface="Open Sans Extrabold" panose="020B0906030804020204" pitchFamily="34" charset="0"/>
                <a:cs typeface="Open Sans Extrabold" panose="020B0906030804020204" pitchFamily="34" charset="0"/>
              </a:rPr>
              <a:t> )</a:t>
            </a:r>
          </a:p>
        </p:txBody>
      </p:sp>
      <p:cxnSp>
        <p:nvCxnSpPr>
          <p:cNvPr id="16" name="Connecteur droit avec flèche 15">
            <a:extLst>
              <a:ext uri="{FF2B5EF4-FFF2-40B4-BE49-F238E27FC236}">
                <a16:creationId xmlns:a16="http://schemas.microsoft.com/office/drawing/2014/main" id="{06AF9052-1A94-024D-7DC0-5FE23F676349}"/>
              </a:ext>
            </a:extLst>
          </p:cNvPr>
          <p:cNvCxnSpPr>
            <a:cxnSpLocks/>
          </p:cNvCxnSpPr>
          <p:nvPr/>
        </p:nvCxnSpPr>
        <p:spPr>
          <a:xfrm>
            <a:off x="8179429" y="3210709"/>
            <a:ext cx="0" cy="1993188"/>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DFA79E7-D1AD-A772-4715-B62AA84BABA3}"/>
              </a:ext>
            </a:extLst>
          </p:cNvPr>
          <p:cNvSpPr/>
          <p:nvPr/>
        </p:nvSpPr>
        <p:spPr>
          <a:xfrm>
            <a:off x="6383764" y="5266103"/>
            <a:ext cx="2018163"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Count packets</a:t>
            </a:r>
          </a:p>
          <a:p>
            <a:pPr algn="ctr"/>
            <a:r>
              <a:rPr lang="en-US" sz="1200" b="1" dirty="0">
                <a:solidFill>
                  <a:srgbClr val="002060"/>
                </a:solidFill>
                <a:ea typeface="Open Sans Extrabold" panose="020B0906030804020204" pitchFamily="34" charset="0"/>
                <a:cs typeface="Open Sans Extrabold" panose="020B0906030804020204" pitchFamily="34" charset="0"/>
              </a:rPr>
              <a:t>&amp; manage balance</a:t>
            </a:r>
            <a:endParaRPr lang="en-US" sz="1200" b="1" dirty="0">
              <a:solidFill>
                <a:srgbClr val="002060"/>
              </a:solidFill>
            </a:endParaRPr>
          </a:p>
        </p:txBody>
      </p:sp>
      <p:cxnSp>
        <p:nvCxnSpPr>
          <p:cNvPr id="42" name="Connecteur droit avec flèche 41">
            <a:extLst>
              <a:ext uri="{FF2B5EF4-FFF2-40B4-BE49-F238E27FC236}">
                <a16:creationId xmlns:a16="http://schemas.microsoft.com/office/drawing/2014/main" id="{9807D9D4-BAC1-A3EC-4C43-F443441842D9}"/>
              </a:ext>
            </a:extLst>
          </p:cNvPr>
          <p:cNvCxnSpPr>
            <a:cxnSpLocks/>
          </p:cNvCxnSpPr>
          <p:nvPr/>
        </p:nvCxnSpPr>
        <p:spPr>
          <a:xfrm flipV="1">
            <a:off x="5511576" y="4429817"/>
            <a:ext cx="0" cy="720406"/>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633D6CD5-7627-2790-FB24-919E90EEC8EB}"/>
              </a:ext>
            </a:extLst>
          </p:cNvPr>
          <p:cNvSpPr/>
          <p:nvPr/>
        </p:nvSpPr>
        <p:spPr>
          <a:xfrm rot="16200000">
            <a:off x="4927066" y="4523879"/>
            <a:ext cx="873890"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ADD/DEL</a:t>
            </a:r>
          </a:p>
          <a:p>
            <a:pPr algn="ctr"/>
            <a:r>
              <a:rPr lang="en-US" sz="1200" b="1" dirty="0">
                <a:solidFill>
                  <a:srgbClr val="002060"/>
                </a:solidFill>
                <a:ea typeface="Open Sans Extrabold" panose="020B0906030804020204" pitchFamily="34" charset="0"/>
                <a:cs typeface="Open Sans Extrabold" panose="020B0906030804020204" pitchFamily="34" charset="0"/>
              </a:rPr>
              <a:t>EUIS</a:t>
            </a:r>
            <a:endParaRPr lang="en-US" sz="1200" b="1" dirty="0">
              <a:solidFill>
                <a:srgbClr val="002060"/>
              </a:solidFill>
            </a:endParaRPr>
          </a:p>
        </p:txBody>
      </p:sp>
      <p:cxnSp>
        <p:nvCxnSpPr>
          <p:cNvPr id="44" name="Connecteur droit avec flèche 43">
            <a:extLst>
              <a:ext uri="{FF2B5EF4-FFF2-40B4-BE49-F238E27FC236}">
                <a16:creationId xmlns:a16="http://schemas.microsoft.com/office/drawing/2014/main" id="{F48FCC22-F32C-8820-DBC8-6D30EA6A381F}"/>
              </a:ext>
            </a:extLst>
          </p:cNvPr>
          <p:cNvCxnSpPr>
            <a:cxnSpLocks/>
          </p:cNvCxnSpPr>
          <p:nvPr/>
        </p:nvCxnSpPr>
        <p:spPr>
          <a:xfrm flipV="1">
            <a:off x="6247073" y="4436445"/>
            <a:ext cx="0" cy="720406"/>
          </a:xfrm>
          <a:prstGeom prst="straightConnector1">
            <a:avLst/>
          </a:prstGeom>
          <a:ln w="57150">
            <a:solidFill>
              <a:srgbClr val="0070C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2007F7F-CB66-5F22-49F2-D22425215BB0}"/>
              </a:ext>
            </a:extLst>
          </p:cNvPr>
          <p:cNvSpPr/>
          <p:nvPr/>
        </p:nvSpPr>
        <p:spPr>
          <a:xfrm rot="16200000">
            <a:off x="5649309" y="4517252"/>
            <a:ext cx="873890" cy="6936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algn="ctr"/>
            <a:r>
              <a:rPr lang="en-US" sz="1200" b="1" dirty="0">
                <a:solidFill>
                  <a:srgbClr val="002060"/>
                </a:solidFill>
                <a:ea typeface="Open Sans Extrabold" panose="020B0906030804020204" pitchFamily="34" charset="0"/>
                <a:cs typeface="Open Sans Extrabold" panose="020B0906030804020204" pitchFamily="34" charset="0"/>
              </a:rPr>
              <a:t>ADD/DEL</a:t>
            </a:r>
          </a:p>
          <a:p>
            <a:pPr algn="ctr"/>
            <a:r>
              <a:rPr lang="en-US" sz="1200" b="1" dirty="0">
                <a:solidFill>
                  <a:srgbClr val="002060"/>
                </a:solidFill>
                <a:ea typeface="Open Sans Extrabold" panose="020B0906030804020204" pitchFamily="34" charset="0"/>
                <a:cs typeface="Open Sans Extrabold" panose="020B0906030804020204" pitchFamily="34" charset="0"/>
              </a:rPr>
              <a:t>SKFS</a:t>
            </a:r>
            <a:endParaRPr lang="en-US" sz="1200" b="1" dirty="0">
              <a:solidFill>
                <a:srgbClr val="002060"/>
              </a:solidFill>
            </a:endParaRPr>
          </a:p>
        </p:txBody>
      </p:sp>
      <p:cxnSp>
        <p:nvCxnSpPr>
          <p:cNvPr id="47" name="Connecteur droit avec flèche 46">
            <a:extLst>
              <a:ext uri="{FF2B5EF4-FFF2-40B4-BE49-F238E27FC236}">
                <a16:creationId xmlns:a16="http://schemas.microsoft.com/office/drawing/2014/main" id="{B887561B-956D-4041-F010-618CA5B428F7}"/>
              </a:ext>
            </a:extLst>
          </p:cNvPr>
          <p:cNvCxnSpPr>
            <a:cxnSpLocks/>
          </p:cNvCxnSpPr>
          <p:nvPr/>
        </p:nvCxnSpPr>
        <p:spPr>
          <a:xfrm flipH="1">
            <a:off x="6600306" y="5307669"/>
            <a:ext cx="1399725" cy="0"/>
          </a:xfrm>
          <a:prstGeom prst="straightConnector1">
            <a:avLst/>
          </a:prstGeom>
          <a:ln w="57150">
            <a:solidFill>
              <a:schemeClr val="accent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35E87479-665D-0E9A-5D9B-309D73DCBDFF}"/>
              </a:ext>
            </a:extLst>
          </p:cNvPr>
          <p:cNvCxnSpPr>
            <a:cxnSpLocks/>
          </p:cNvCxnSpPr>
          <p:nvPr/>
        </p:nvCxnSpPr>
        <p:spPr>
          <a:xfrm flipH="1" flipV="1">
            <a:off x="10085142" y="1100077"/>
            <a:ext cx="30606" cy="4056770"/>
          </a:xfrm>
          <a:prstGeom prst="straightConnector1">
            <a:avLst/>
          </a:prstGeom>
          <a:ln w="571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BDF7DDBE-FC96-AC9D-A285-AA8147A583A1}"/>
              </a:ext>
            </a:extLst>
          </p:cNvPr>
          <p:cNvCxnSpPr>
            <a:cxnSpLocks/>
          </p:cNvCxnSpPr>
          <p:nvPr/>
        </p:nvCxnSpPr>
        <p:spPr>
          <a:xfrm flipH="1" flipV="1">
            <a:off x="8612338" y="1106941"/>
            <a:ext cx="361" cy="938516"/>
          </a:xfrm>
          <a:prstGeom prst="straightConnector1">
            <a:avLst/>
          </a:prstGeom>
          <a:ln w="571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8A4FFB48-48DE-442E-F500-63F907F27B60}"/>
              </a:ext>
            </a:extLst>
          </p:cNvPr>
          <p:cNvSpPr/>
          <p:nvPr/>
        </p:nvSpPr>
        <p:spPr>
          <a:xfrm>
            <a:off x="8636775" y="1230812"/>
            <a:ext cx="779804" cy="56581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200" b="1" dirty="0">
                <a:solidFill>
                  <a:srgbClr val="002060"/>
                </a:solidFill>
                <a:ea typeface="Open Sans Extrabold" panose="020B0906030804020204" pitchFamily="34" charset="0"/>
                <a:cs typeface="Open Sans Extrabold" panose="020B0906030804020204" pitchFamily="34" charset="0"/>
              </a:rPr>
              <a:t>Pays</a:t>
            </a:r>
          </a:p>
          <a:p>
            <a:r>
              <a:rPr lang="en-US" sz="1200" b="1" dirty="0">
                <a:solidFill>
                  <a:srgbClr val="002060"/>
                </a:solidFill>
                <a:ea typeface="Open Sans Extrabold" panose="020B0906030804020204" pitchFamily="34" charset="0"/>
                <a:cs typeface="Open Sans Extrabold" panose="020B0906030804020204" pitchFamily="34" charset="0"/>
              </a:rPr>
              <a:t>Packet</a:t>
            </a:r>
            <a:endParaRPr lang="en-US" sz="1200" b="1" dirty="0">
              <a:solidFill>
                <a:srgbClr val="002060"/>
              </a:solidFill>
            </a:endParaRPr>
          </a:p>
        </p:txBody>
      </p:sp>
      <p:sp>
        <p:nvSpPr>
          <p:cNvPr id="86" name="TextBox 2">
            <a:extLst>
              <a:ext uri="{FF2B5EF4-FFF2-40B4-BE49-F238E27FC236}">
                <a16:creationId xmlns:a16="http://schemas.microsoft.com/office/drawing/2014/main" id="{BE84631B-1426-E2A6-2511-E950A9122629}"/>
              </a:ext>
            </a:extLst>
          </p:cNvPr>
          <p:cNvSpPr txBox="1"/>
          <p:nvPr/>
        </p:nvSpPr>
        <p:spPr>
          <a:xfrm>
            <a:off x="1127648" y="718982"/>
            <a:ext cx="2795438" cy="1569660"/>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Helium router is searching for a route with a corresponding DEV-ADR / NTWSKEY by verifying all signatures for the DEVADR.</a:t>
            </a:r>
          </a:p>
        </p:txBody>
      </p:sp>
      <p:sp>
        <p:nvSpPr>
          <p:cNvPr id="87" name="TextBox 18">
            <a:extLst>
              <a:ext uri="{FF2B5EF4-FFF2-40B4-BE49-F238E27FC236}">
                <a16:creationId xmlns:a16="http://schemas.microsoft.com/office/drawing/2014/main" id="{26AB3F75-1C03-69FF-BF8A-7DE4676EB267}"/>
              </a:ext>
            </a:extLst>
          </p:cNvPr>
          <p:cNvSpPr txBox="1"/>
          <p:nvPr/>
        </p:nvSpPr>
        <p:spPr>
          <a:xfrm>
            <a:off x="444820" y="-30103"/>
            <a:ext cx="3518468" cy="738664"/>
          </a:xfrm>
          <a:prstGeom prst="rect">
            <a:avLst/>
          </a:prstGeom>
          <a:noFill/>
          <a:ln>
            <a:noFill/>
          </a:ln>
        </p:spPr>
        <p:txBody>
          <a:bodyPr wrap="square" lIns="91440" tIns="91440" rIns="91440" bIns="91440" rtlCol="0">
            <a:spAutoFit/>
          </a:bodyPr>
          <a:lstStyle/>
          <a:p>
            <a:r>
              <a:rPr lang="en-US" sz="3600" b="1" dirty="0">
                <a:solidFill>
                  <a:schemeClr val="bg2"/>
                </a:solidFill>
                <a:latin typeface="+mj-lt"/>
              </a:rPr>
              <a:t>UPLINK PROCESS</a:t>
            </a:r>
            <a:endParaRPr lang="en-US" sz="3600" b="1" dirty="0">
              <a:solidFill>
                <a:schemeClr val="bg2"/>
              </a:solidFill>
              <a:latin typeface="+mj-lt"/>
              <a:ea typeface="Open Sans Extrabold" panose="020B0906030804020204" pitchFamily="34" charset="0"/>
              <a:cs typeface="Open Sans Extrabold" panose="020B0906030804020204" pitchFamily="34" charset="0"/>
            </a:endParaRPr>
          </a:p>
        </p:txBody>
      </p:sp>
      <p:sp>
        <p:nvSpPr>
          <p:cNvPr id="88" name="Shape 2916">
            <a:extLst>
              <a:ext uri="{FF2B5EF4-FFF2-40B4-BE49-F238E27FC236}">
                <a16:creationId xmlns:a16="http://schemas.microsoft.com/office/drawing/2014/main" id="{7B3D1486-7508-CD55-118B-5419C3B666F0}"/>
              </a:ext>
            </a:extLst>
          </p:cNvPr>
          <p:cNvSpPr/>
          <p:nvPr/>
        </p:nvSpPr>
        <p:spPr>
          <a:xfrm>
            <a:off x="617234" y="841314"/>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89" name="Shape 2916">
            <a:extLst>
              <a:ext uri="{FF2B5EF4-FFF2-40B4-BE49-F238E27FC236}">
                <a16:creationId xmlns:a16="http://schemas.microsoft.com/office/drawing/2014/main" id="{24D5E4B5-176D-C60F-C017-B83F7BE3FC74}"/>
              </a:ext>
            </a:extLst>
          </p:cNvPr>
          <p:cNvSpPr/>
          <p:nvPr/>
        </p:nvSpPr>
        <p:spPr>
          <a:xfrm>
            <a:off x="631086" y="2379171"/>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1" name="TextBox 2">
            <a:extLst>
              <a:ext uri="{FF2B5EF4-FFF2-40B4-BE49-F238E27FC236}">
                <a16:creationId xmlns:a16="http://schemas.microsoft.com/office/drawing/2014/main" id="{E3C56696-EE2A-71FF-D17B-15F70DEF649E}"/>
              </a:ext>
            </a:extLst>
          </p:cNvPr>
          <p:cNvSpPr txBox="1"/>
          <p:nvPr/>
        </p:nvSpPr>
        <p:spPr>
          <a:xfrm>
            <a:off x="1127648" y="2224546"/>
            <a:ext cx="2795438" cy="1569660"/>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Valid packets are sent to LNS and paid to hotspots. Depends on </a:t>
            </a:r>
            <a:r>
              <a:rPr lang="en-US" b="1" dirty="0" err="1">
                <a:solidFill>
                  <a:schemeClr val="bg1"/>
                </a:solidFill>
                <a:latin typeface="+mj-lt"/>
                <a:ea typeface="Open Sans Extrabold" panose="020B0906030804020204" pitchFamily="34" charset="0"/>
                <a:cs typeface="Open Sans Extrabold" panose="020B0906030804020204" pitchFamily="34" charset="0"/>
              </a:rPr>
              <a:t>max_copy</a:t>
            </a:r>
            <a:r>
              <a:rPr lang="en-US" b="1" dirty="0">
                <a:solidFill>
                  <a:schemeClr val="bg1"/>
                </a:solidFill>
                <a:latin typeface="+mj-lt"/>
                <a:ea typeface="Open Sans Extrabold" panose="020B0906030804020204" pitchFamily="34" charset="0"/>
                <a:cs typeface="Open Sans Extrabold" panose="020B0906030804020204" pitchFamily="34" charset="0"/>
              </a:rPr>
              <a:t> route param, one or multiple packets are paid.</a:t>
            </a:r>
          </a:p>
        </p:txBody>
      </p:sp>
      <p:sp>
        <p:nvSpPr>
          <p:cNvPr id="92" name="Shape 2916">
            <a:extLst>
              <a:ext uri="{FF2B5EF4-FFF2-40B4-BE49-F238E27FC236}">
                <a16:creationId xmlns:a16="http://schemas.microsoft.com/office/drawing/2014/main" id="{1EE2E136-59BF-8C34-09D5-F27317C19DB3}"/>
              </a:ext>
            </a:extLst>
          </p:cNvPr>
          <p:cNvSpPr/>
          <p:nvPr/>
        </p:nvSpPr>
        <p:spPr>
          <a:xfrm>
            <a:off x="644936" y="3903177"/>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3" name="TextBox 2">
            <a:extLst>
              <a:ext uri="{FF2B5EF4-FFF2-40B4-BE49-F238E27FC236}">
                <a16:creationId xmlns:a16="http://schemas.microsoft.com/office/drawing/2014/main" id="{E56241CD-0AD4-E01F-BDCA-50591C9E8B08}"/>
              </a:ext>
            </a:extLst>
          </p:cNvPr>
          <p:cNvSpPr txBox="1"/>
          <p:nvPr/>
        </p:nvSpPr>
        <p:spPr>
          <a:xfrm>
            <a:off x="1127648" y="3743965"/>
            <a:ext cx="2795438" cy="1846659"/>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Helium Glue, in public usage, manage per device / account, packet balance. When a balance is reaching 0, the Glue will deactivate routes in config service.</a:t>
            </a:r>
          </a:p>
        </p:txBody>
      </p:sp>
      <p:sp>
        <p:nvSpPr>
          <p:cNvPr id="94" name="Shape 2916">
            <a:extLst>
              <a:ext uri="{FF2B5EF4-FFF2-40B4-BE49-F238E27FC236}">
                <a16:creationId xmlns:a16="http://schemas.microsoft.com/office/drawing/2014/main" id="{F90AA599-A52F-0E93-56B7-B8B47837D316}"/>
              </a:ext>
            </a:extLst>
          </p:cNvPr>
          <p:cNvSpPr/>
          <p:nvPr/>
        </p:nvSpPr>
        <p:spPr>
          <a:xfrm>
            <a:off x="658787" y="5690422"/>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5" name="TextBox 2">
            <a:extLst>
              <a:ext uri="{FF2B5EF4-FFF2-40B4-BE49-F238E27FC236}">
                <a16:creationId xmlns:a16="http://schemas.microsoft.com/office/drawing/2014/main" id="{5BECEE08-0202-3FA2-3DFF-D062FAC3C76F}"/>
              </a:ext>
            </a:extLst>
          </p:cNvPr>
          <p:cNvSpPr txBox="1"/>
          <p:nvPr/>
        </p:nvSpPr>
        <p:spPr>
          <a:xfrm>
            <a:off x="1127648" y="5540383"/>
            <a:ext cx="2795438" cy="738664"/>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Downlink are free of charge.</a:t>
            </a:r>
          </a:p>
        </p:txBody>
      </p:sp>
    </p:spTree>
    <p:extLst>
      <p:ext uri="{BB962C8B-B14F-4D97-AF65-F5344CB8AC3E}">
        <p14:creationId xmlns:p14="http://schemas.microsoft.com/office/powerpoint/2010/main" val="32431766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91" grpId="0"/>
      <p:bldP spid="93" grpId="0"/>
      <p:bldP spid="9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8B512B2-3A37-45AC-2D08-38EB8A8B6D57}"/>
              </a:ext>
            </a:extLst>
          </p:cNvPr>
          <p:cNvSpPr/>
          <p:nvPr/>
        </p:nvSpPr>
        <p:spPr>
          <a:xfrm>
            <a:off x="3971120" y="0"/>
            <a:ext cx="822088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44820" y="0"/>
            <a:ext cx="35263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6743713-E911-234A-9495-E92D64068FD2}"/>
              </a:ext>
            </a:extLst>
          </p:cNvPr>
          <p:cNvSpPr/>
          <p:nvPr/>
        </p:nvSpPr>
        <p:spPr>
          <a:xfrm>
            <a:off x="444819" y="0"/>
            <a:ext cx="35263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342900" indent="-342900">
              <a:buFontTx/>
              <a:buChar char="-"/>
            </a:pPr>
            <a:endParaRPr lang="en-US" sz="2000" b="1" dirty="0">
              <a:solidFill>
                <a:schemeClr val="bg2"/>
              </a:solidFill>
              <a:ea typeface="Open Sans Extrabold" panose="020B0906030804020204" pitchFamily="34" charset="0"/>
              <a:cs typeface="Open Sans Extrabold" panose="020B0906030804020204" pitchFamily="34" charset="0"/>
            </a:endParaRPr>
          </a:p>
          <a:p>
            <a:endParaRPr lang="en-US" sz="2000" b="1" dirty="0">
              <a:solidFill>
                <a:schemeClr val="bg2"/>
              </a:solidFill>
              <a:ea typeface="Open Sans Extrabold" panose="020B0906030804020204" pitchFamily="34" charset="0"/>
              <a:cs typeface="Open Sans Extrabold" panose="020B0906030804020204" pitchFamily="34" charset="0"/>
            </a:endParaRPr>
          </a:p>
        </p:txBody>
      </p:sp>
      <p:sp>
        <p:nvSpPr>
          <p:cNvPr id="57" name="Rectangle 56">
            <a:extLst>
              <a:ext uri="{FF2B5EF4-FFF2-40B4-BE49-F238E27FC236}">
                <a16:creationId xmlns:a16="http://schemas.microsoft.com/office/drawing/2014/main" id="{698AD4DC-3C4A-944B-81D8-615D74867826}"/>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
        <p:nvSpPr>
          <p:cNvPr id="86" name="TextBox 2">
            <a:extLst>
              <a:ext uri="{FF2B5EF4-FFF2-40B4-BE49-F238E27FC236}">
                <a16:creationId xmlns:a16="http://schemas.microsoft.com/office/drawing/2014/main" id="{BE84631B-1426-E2A6-2511-E950A9122629}"/>
              </a:ext>
            </a:extLst>
          </p:cNvPr>
          <p:cNvSpPr txBox="1"/>
          <p:nvPr/>
        </p:nvSpPr>
        <p:spPr>
          <a:xfrm>
            <a:off x="1127648" y="718982"/>
            <a:ext cx="2795438" cy="1292662"/>
          </a:xfrm>
          <a:prstGeom prst="rect">
            <a:avLst/>
          </a:prstGeom>
          <a:noFill/>
          <a:ln>
            <a:noFill/>
          </a:ln>
        </p:spPr>
        <p:txBody>
          <a:bodyPr wrap="square" lIns="91440" tIns="91440" rIns="91440" bIns="91440" rtlCol="0">
            <a:spAutoFit/>
          </a:bodyPr>
          <a:lstStyle/>
          <a:p>
            <a:r>
              <a:rPr lang="en-US" b="1" dirty="0" err="1">
                <a:solidFill>
                  <a:schemeClr val="bg1"/>
                </a:solidFill>
                <a:latin typeface="+mj-lt"/>
                <a:ea typeface="Open Sans Extrabold" panose="020B0906030804020204" pitchFamily="34" charset="0"/>
                <a:cs typeface="Open Sans Extrabold" panose="020B0906030804020204" pitchFamily="34" charset="0"/>
              </a:rPr>
              <a:t>Chirpstack</a:t>
            </a:r>
            <a:r>
              <a:rPr lang="en-US" b="1" dirty="0">
                <a:solidFill>
                  <a:schemeClr val="bg1"/>
                </a:solidFill>
                <a:latin typeface="+mj-lt"/>
                <a:ea typeface="Open Sans Extrabold" panose="020B0906030804020204" pitchFamily="34" charset="0"/>
                <a:cs typeface="Open Sans Extrabold" panose="020B0906030804020204" pitchFamily="34" charset="0"/>
              </a:rPr>
              <a:t> tenant &amp; device creation / deletion can be found in the PSQL Database.</a:t>
            </a:r>
          </a:p>
        </p:txBody>
      </p:sp>
      <p:sp>
        <p:nvSpPr>
          <p:cNvPr id="87" name="TextBox 18">
            <a:extLst>
              <a:ext uri="{FF2B5EF4-FFF2-40B4-BE49-F238E27FC236}">
                <a16:creationId xmlns:a16="http://schemas.microsoft.com/office/drawing/2014/main" id="{26AB3F75-1C03-69FF-BF8A-7DE4676EB267}"/>
              </a:ext>
            </a:extLst>
          </p:cNvPr>
          <p:cNvSpPr txBox="1"/>
          <p:nvPr/>
        </p:nvSpPr>
        <p:spPr>
          <a:xfrm>
            <a:off x="444820" y="-30103"/>
            <a:ext cx="3518468" cy="738664"/>
          </a:xfrm>
          <a:prstGeom prst="rect">
            <a:avLst/>
          </a:prstGeom>
          <a:noFill/>
          <a:ln>
            <a:noFill/>
          </a:ln>
        </p:spPr>
        <p:txBody>
          <a:bodyPr wrap="square" lIns="91440" tIns="91440" rIns="91440" bIns="91440" rtlCol="0">
            <a:spAutoFit/>
          </a:bodyPr>
          <a:lstStyle/>
          <a:p>
            <a:r>
              <a:rPr lang="en-US" sz="3600" b="1" dirty="0">
                <a:solidFill>
                  <a:schemeClr val="bg2"/>
                </a:solidFill>
                <a:latin typeface="+mj-lt"/>
              </a:rPr>
              <a:t>Helium GLUE</a:t>
            </a:r>
            <a:endParaRPr lang="en-US" sz="3600" b="1" dirty="0">
              <a:solidFill>
                <a:schemeClr val="bg2"/>
              </a:solidFill>
              <a:latin typeface="+mj-lt"/>
              <a:ea typeface="Open Sans Extrabold" panose="020B0906030804020204" pitchFamily="34" charset="0"/>
              <a:cs typeface="Open Sans Extrabold" panose="020B0906030804020204" pitchFamily="34" charset="0"/>
            </a:endParaRPr>
          </a:p>
        </p:txBody>
      </p:sp>
      <p:sp>
        <p:nvSpPr>
          <p:cNvPr id="88" name="Shape 2916">
            <a:extLst>
              <a:ext uri="{FF2B5EF4-FFF2-40B4-BE49-F238E27FC236}">
                <a16:creationId xmlns:a16="http://schemas.microsoft.com/office/drawing/2014/main" id="{7B3D1486-7508-CD55-118B-5419C3B666F0}"/>
              </a:ext>
            </a:extLst>
          </p:cNvPr>
          <p:cNvSpPr/>
          <p:nvPr/>
        </p:nvSpPr>
        <p:spPr>
          <a:xfrm>
            <a:off x="617234" y="841314"/>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89" name="Shape 2916">
            <a:extLst>
              <a:ext uri="{FF2B5EF4-FFF2-40B4-BE49-F238E27FC236}">
                <a16:creationId xmlns:a16="http://schemas.microsoft.com/office/drawing/2014/main" id="{24D5E4B5-176D-C60F-C017-B83F7BE3FC74}"/>
              </a:ext>
            </a:extLst>
          </p:cNvPr>
          <p:cNvSpPr/>
          <p:nvPr/>
        </p:nvSpPr>
        <p:spPr>
          <a:xfrm>
            <a:off x="631086" y="2379171"/>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1" name="TextBox 2">
            <a:extLst>
              <a:ext uri="{FF2B5EF4-FFF2-40B4-BE49-F238E27FC236}">
                <a16:creationId xmlns:a16="http://schemas.microsoft.com/office/drawing/2014/main" id="{E3C56696-EE2A-71FF-D17B-15F70DEF649E}"/>
              </a:ext>
            </a:extLst>
          </p:cNvPr>
          <p:cNvSpPr txBox="1"/>
          <p:nvPr/>
        </p:nvSpPr>
        <p:spPr>
          <a:xfrm>
            <a:off x="1127648" y="2224546"/>
            <a:ext cx="2795438" cy="738664"/>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Session Key are maintained in REDIS Database</a:t>
            </a:r>
          </a:p>
        </p:txBody>
      </p:sp>
      <p:sp>
        <p:nvSpPr>
          <p:cNvPr id="92" name="Shape 2916">
            <a:extLst>
              <a:ext uri="{FF2B5EF4-FFF2-40B4-BE49-F238E27FC236}">
                <a16:creationId xmlns:a16="http://schemas.microsoft.com/office/drawing/2014/main" id="{1EE2E136-59BF-8C34-09D5-F27317C19DB3}"/>
              </a:ext>
            </a:extLst>
          </p:cNvPr>
          <p:cNvSpPr/>
          <p:nvPr/>
        </p:nvSpPr>
        <p:spPr>
          <a:xfrm>
            <a:off x="644936" y="3903177"/>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3" name="TextBox 2">
            <a:extLst>
              <a:ext uri="{FF2B5EF4-FFF2-40B4-BE49-F238E27FC236}">
                <a16:creationId xmlns:a16="http://schemas.microsoft.com/office/drawing/2014/main" id="{E56241CD-0AD4-E01F-BDCA-50591C9E8B08}"/>
              </a:ext>
            </a:extLst>
          </p:cNvPr>
          <p:cNvSpPr txBox="1"/>
          <p:nvPr/>
        </p:nvSpPr>
        <p:spPr>
          <a:xfrm>
            <a:off x="1127648" y="3743965"/>
            <a:ext cx="2795438" cy="1015663"/>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Packet count &amp; JOIN request can be detected with MQTT.</a:t>
            </a:r>
          </a:p>
        </p:txBody>
      </p:sp>
      <p:sp>
        <p:nvSpPr>
          <p:cNvPr id="94" name="Shape 2916">
            <a:extLst>
              <a:ext uri="{FF2B5EF4-FFF2-40B4-BE49-F238E27FC236}">
                <a16:creationId xmlns:a16="http://schemas.microsoft.com/office/drawing/2014/main" id="{F90AA599-A52F-0E93-56B7-B8B47837D316}"/>
              </a:ext>
            </a:extLst>
          </p:cNvPr>
          <p:cNvSpPr/>
          <p:nvPr/>
        </p:nvSpPr>
        <p:spPr>
          <a:xfrm>
            <a:off x="658787" y="5690422"/>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5" name="TextBox 2">
            <a:extLst>
              <a:ext uri="{FF2B5EF4-FFF2-40B4-BE49-F238E27FC236}">
                <a16:creationId xmlns:a16="http://schemas.microsoft.com/office/drawing/2014/main" id="{5BECEE08-0202-3FA2-3DFF-D062FAC3C76F}"/>
              </a:ext>
            </a:extLst>
          </p:cNvPr>
          <p:cNvSpPr txBox="1"/>
          <p:nvPr/>
        </p:nvSpPr>
        <p:spPr>
          <a:xfrm>
            <a:off x="1127648" y="5540383"/>
            <a:ext cx="2795438" cy="1292662"/>
          </a:xfrm>
          <a:prstGeom prst="rect">
            <a:avLst/>
          </a:prstGeom>
          <a:noFill/>
          <a:ln>
            <a:noFill/>
          </a:ln>
        </p:spPr>
        <p:txBody>
          <a:bodyPr wrap="square" lIns="91440" tIns="91440" rIns="91440" bIns="91440" rtlCol="0">
            <a:spAutoFit/>
          </a:bodyPr>
          <a:lstStyle/>
          <a:p>
            <a:r>
              <a:rPr lang="en-US" b="1" dirty="0" err="1">
                <a:solidFill>
                  <a:schemeClr val="bg1"/>
                </a:solidFill>
                <a:latin typeface="+mj-lt"/>
                <a:ea typeface="Open Sans Extrabold" panose="020B0906030804020204" pitchFamily="34" charset="0"/>
                <a:cs typeface="Open Sans Extrabold" panose="020B0906030804020204" pitchFamily="34" charset="0"/>
              </a:rPr>
              <a:t>Chirpstack</a:t>
            </a:r>
            <a:r>
              <a:rPr lang="en-US" b="1" dirty="0">
                <a:solidFill>
                  <a:schemeClr val="bg1"/>
                </a:solidFill>
                <a:latin typeface="+mj-lt"/>
                <a:ea typeface="Open Sans Extrabold" panose="020B0906030804020204" pitchFamily="34" charset="0"/>
                <a:cs typeface="Open Sans Extrabold" panose="020B0906030804020204" pitchFamily="34" charset="0"/>
              </a:rPr>
              <a:t> is per Region, not a global LNS. But we can dynamically update the region.</a:t>
            </a:r>
          </a:p>
        </p:txBody>
      </p:sp>
      <p:pic>
        <p:nvPicPr>
          <p:cNvPr id="1026" name="Picture 2">
            <a:extLst>
              <a:ext uri="{FF2B5EF4-FFF2-40B4-BE49-F238E27FC236}">
                <a16:creationId xmlns:a16="http://schemas.microsoft.com/office/drawing/2014/main" id="{61EBF409-C5AC-3E1D-272E-C248CB1F8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7053" y="171450"/>
            <a:ext cx="7416800" cy="6515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473BCE5-CF35-9284-4CEA-3D8C9F96D3E9}"/>
              </a:ext>
            </a:extLst>
          </p:cNvPr>
          <p:cNvSpPr/>
          <p:nvPr/>
        </p:nvSpPr>
        <p:spPr>
          <a:xfrm>
            <a:off x="10418618" y="3141434"/>
            <a:ext cx="1219200" cy="890566"/>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F9363094-F2FE-3AD8-C8D7-4853B328C7DE}"/>
              </a:ext>
            </a:extLst>
          </p:cNvPr>
          <p:cNvSpPr/>
          <p:nvPr/>
        </p:nvSpPr>
        <p:spPr>
          <a:xfrm>
            <a:off x="10418618" y="4087551"/>
            <a:ext cx="1219200" cy="743649"/>
          </a:xfrm>
          <a:prstGeom prst="rect">
            <a:avLst/>
          </a:prstGeom>
          <a:solidFill>
            <a:srgbClr val="DAE8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FCD69919-E1E4-91ED-4823-F2F887432227}"/>
              </a:ext>
            </a:extLst>
          </p:cNvPr>
          <p:cNvSpPr/>
          <p:nvPr/>
        </p:nvSpPr>
        <p:spPr>
          <a:xfrm>
            <a:off x="10520389" y="3434826"/>
            <a:ext cx="1013464" cy="3168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Helium ETL</a:t>
            </a:r>
          </a:p>
        </p:txBody>
      </p:sp>
      <p:sp>
        <p:nvSpPr>
          <p:cNvPr id="12" name="Rectangle 11">
            <a:extLst>
              <a:ext uri="{FF2B5EF4-FFF2-40B4-BE49-F238E27FC236}">
                <a16:creationId xmlns:a16="http://schemas.microsoft.com/office/drawing/2014/main" id="{D330D208-83EA-8BAA-9585-EA13A1A8736B}"/>
              </a:ext>
            </a:extLst>
          </p:cNvPr>
          <p:cNvSpPr/>
          <p:nvPr/>
        </p:nvSpPr>
        <p:spPr>
          <a:xfrm>
            <a:off x="10521620" y="4245517"/>
            <a:ext cx="1013464" cy="316800"/>
          </a:xfrm>
          <a:prstGeom prst="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tx1"/>
                </a:solidFill>
              </a:rPr>
              <a:t>Packet Forwarder</a:t>
            </a:r>
          </a:p>
        </p:txBody>
      </p:sp>
      <p:cxnSp>
        <p:nvCxnSpPr>
          <p:cNvPr id="18" name="Connecteur droit avec flèche 17">
            <a:extLst>
              <a:ext uri="{FF2B5EF4-FFF2-40B4-BE49-F238E27FC236}">
                <a16:creationId xmlns:a16="http://schemas.microsoft.com/office/drawing/2014/main" id="{9FD7B1F5-D277-3BF6-166F-AC8BD99C28E1}"/>
              </a:ext>
            </a:extLst>
          </p:cNvPr>
          <p:cNvCxnSpPr>
            <a:stCxn id="10" idx="2"/>
            <a:endCxn id="12" idx="0"/>
          </p:cNvCxnSpPr>
          <p:nvPr/>
        </p:nvCxnSpPr>
        <p:spPr>
          <a:xfrm>
            <a:off x="11027121" y="3751626"/>
            <a:ext cx="1231" cy="493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A150C352-FC43-3EA5-B4B8-080EA5A36D27}"/>
              </a:ext>
            </a:extLst>
          </p:cNvPr>
          <p:cNvSpPr txBox="1"/>
          <p:nvPr/>
        </p:nvSpPr>
        <p:spPr>
          <a:xfrm>
            <a:off x="10950264" y="3739135"/>
            <a:ext cx="458780" cy="276999"/>
          </a:xfrm>
          <a:prstGeom prst="rect">
            <a:avLst/>
          </a:prstGeom>
          <a:noFill/>
        </p:spPr>
        <p:txBody>
          <a:bodyPr wrap="none" rtlCol="0">
            <a:spAutoFit/>
          </a:bodyPr>
          <a:lstStyle/>
          <a:p>
            <a:r>
              <a:rPr lang="fr-FR" sz="600" dirty="0"/>
              <a:t>Hotspot</a:t>
            </a:r>
          </a:p>
          <a:p>
            <a:r>
              <a:rPr lang="fr-FR" sz="600" dirty="0" err="1"/>
              <a:t>Lat</a:t>
            </a:r>
            <a:r>
              <a:rPr lang="fr-FR" sz="600" dirty="0"/>
              <a:t>/Long</a:t>
            </a:r>
          </a:p>
        </p:txBody>
      </p:sp>
      <p:sp>
        <p:nvSpPr>
          <p:cNvPr id="21" name="Rectangle 20">
            <a:extLst>
              <a:ext uri="{FF2B5EF4-FFF2-40B4-BE49-F238E27FC236}">
                <a16:creationId xmlns:a16="http://schemas.microsoft.com/office/drawing/2014/main" id="{E8C87CB3-8F05-0D3B-F273-2D9548F9E6C9}"/>
              </a:ext>
            </a:extLst>
          </p:cNvPr>
          <p:cNvSpPr/>
          <p:nvPr/>
        </p:nvSpPr>
        <p:spPr>
          <a:xfrm>
            <a:off x="10418618" y="2443553"/>
            <a:ext cx="1227032" cy="642330"/>
          </a:xfrm>
          <a:prstGeom prst="rect">
            <a:avLst/>
          </a:prstGeom>
          <a:solidFill>
            <a:srgbClr val="FEE7CC"/>
          </a:solidFill>
          <a:ln>
            <a:solidFill>
              <a:srgbClr val="F3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Carré corné 21">
            <a:extLst>
              <a:ext uri="{FF2B5EF4-FFF2-40B4-BE49-F238E27FC236}">
                <a16:creationId xmlns:a16="http://schemas.microsoft.com/office/drawing/2014/main" id="{811DE024-486B-B9A5-CC46-2AD68AEB0881}"/>
              </a:ext>
            </a:extLst>
          </p:cNvPr>
          <p:cNvSpPr/>
          <p:nvPr/>
        </p:nvSpPr>
        <p:spPr>
          <a:xfrm>
            <a:off x="10483200" y="2565896"/>
            <a:ext cx="301464" cy="393304"/>
          </a:xfrm>
          <a:prstGeom prst="foldedCorner">
            <a:avLst>
              <a:gd name="adj" fmla="val 42939"/>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900" dirty="0"/>
              <a:t>S3</a:t>
            </a:r>
            <a:endParaRPr lang="fr-FR" dirty="0"/>
          </a:p>
        </p:txBody>
      </p:sp>
      <p:sp>
        <p:nvSpPr>
          <p:cNvPr id="24" name="ZoneTexte 23">
            <a:extLst>
              <a:ext uri="{FF2B5EF4-FFF2-40B4-BE49-F238E27FC236}">
                <a16:creationId xmlns:a16="http://schemas.microsoft.com/office/drawing/2014/main" id="{59A6FB4F-CB9E-B344-1E6F-16FFD76F90DC}"/>
              </a:ext>
            </a:extLst>
          </p:cNvPr>
          <p:cNvSpPr txBox="1"/>
          <p:nvPr/>
        </p:nvSpPr>
        <p:spPr>
          <a:xfrm>
            <a:off x="10795234" y="2547635"/>
            <a:ext cx="790601" cy="276999"/>
          </a:xfrm>
          <a:prstGeom prst="rect">
            <a:avLst/>
          </a:prstGeom>
          <a:noFill/>
        </p:spPr>
        <p:txBody>
          <a:bodyPr wrap="none" rtlCol="0">
            <a:spAutoFit/>
          </a:bodyPr>
          <a:lstStyle/>
          <a:p>
            <a:r>
              <a:rPr lang="fr-FR" sz="600" dirty="0" err="1"/>
              <a:t>Helium</a:t>
            </a:r>
            <a:r>
              <a:rPr lang="fr-FR" sz="600" dirty="0"/>
              <a:t> </a:t>
            </a:r>
            <a:r>
              <a:rPr lang="fr-FR" sz="600" dirty="0" err="1"/>
              <a:t>Foundation</a:t>
            </a:r>
            <a:endParaRPr lang="fr-FR" sz="600" dirty="0"/>
          </a:p>
          <a:p>
            <a:r>
              <a:rPr lang="fr-FR" sz="600" dirty="0" err="1"/>
              <a:t>PoC</a:t>
            </a:r>
            <a:r>
              <a:rPr lang="fr-FR" sz="600" dirty="0"/>
              <a:t> &amp; </a:t>
            </a:r>
            <a:r>
              <a:rPr lang="fr-FR" sz="600" dirty="0" err="1"/>
              <a:t>Reward</a:t>
            </a:r>
            <a:r>
              <a:rPr lang="fr-FR" sz="600" dirty="0"/>
              <a:t> data</a:t>
            </a:r>
          </a:p>
        </p:txBody>
      </p:sp>
      <p:cxnSp>
        <p:nvCxnSpPr>
          <p:cNvPr id="25" name="Connecteur droit avec flèche 24">
            <a:extLst>
              <a:ext uri="{FF2B5EF4-FFF2-40B4-BE49-F238E27FC236}">
                <a16:creationId xmlns:a16="http://schemas.microsoft.com/office/drawing/2014/main" id="{077E3D1A-1B76-08C1-ACA2-27AC0598CA2E}"/>
              </a:ext>
            </a:extLst>
          </p:cNvPr>
          <p:cNvCxnSpPr>
            <a:cxnSpLocks/>
            <a:stCxn id="22" idx="2"/>
          </p:cNvCxnSpPr>
          <p:nvPr/>
        </p:nvCxnSpPr>
        <p:spPr>
          <a:xfrm>
            <a:off x="10633932" y="2959200"/>
            <a:ext cx="0" cy="469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869C72C7-9958-95E2-2891-A524B8373447}"/>
              </a:ext>
            </a:extLst>
          </p:cNvPr>
          <p:cNvCxnSpPr>
            <a:cxnSpLocks/>
          </p:cNvCxnSpPr>
          <p:nvPr/>
        </p:nvCxnSpPr>
        <p:spPr>
          <a:xfrm>
            <a:off x="10633932" y="4577019"/>
            <a:ext cx="0" cy="780967"/>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5C04E555-F9B4-4239-B2E8-B6F1F6023246}"/>
              </a:ext>
            </a:extLst>
          </p:cNvPr>
          <p:cNvCxnSpPr>
            <a:cxnSpLocks/>
          </p:cNvCxnSpPr>
          <p:nvPr/>
        </p:nvCxnSpPr>
        <p:spPr>
          <a:xfrm>
            <a:off x="11409044" y="4562317"/>
            <a:ext cx="0" cy="780967"/>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6DB48186-A38B-F642-2D61-5B1B9179FA41}"/>
              </a:ext>
            </a:extLst>
          </p:cNvPr>
          <p:cNvSpPr txBox="1"/>
          <p:nvPr/>
        </p:nvSpPr>
        <p:spPr>
          <a:xfrm>
            <a:off x="10568341" y="4962795"/>
            <a:ext cx="636713" cy="276999"/>
          </a:xfrm>
          <a:prstGeom prst="rect">
            <a:avLst/>
          </a:prstGeom>
          <a:noFill/>
        </p:spPr>
        <p:txBody>
          <a:bodyPr wrap="none" rtlCol="0">
            <a:spAutoFit/>
          </a:bodyPr>
          <a:lstStyle/>
          <a:p>
            <a:r>
              <a:rPr lang="en-US" sz="600" dirty="0"/>
              <a:t>Helium Legacy</a:t>
            </a:r>
          </a:p>
          <a:p>
            <a:r>
              <a:rPr lang="en-US" sz="600" dirty="0"/>
              <a:t>Payload</a:t>
            </a:r>
          </a:p>
        </p:txBody>
      </p:sp>
      <p:sp>
        <p:nvSpPr>
          <p:cNvPr id="50" name="ZoneTexte 49">
            <a:extLst>
              <a:ext uri="{FF2B5EF4-FFF2-40B4-BE49-F238E27FC236}">
                <a16:creationId xmlns:a16="http://schemas.microsoft.com/office/drawing/2014/main" id="{79B17F55-6C3E-D2ED-9C96-20EA37D25AC9}"/>
              </a:ext>
            </a:extLst>
          </p:cNvPr>
          <p:cNvSpPr txBox="1"/>
          <p:nvPr/>
        </p:nvSpPr>
        <p:spPr>
          <a:xfrm>
            <a:off x="11361541" y="4956795"/>
            <a:ext cx="721672" cy="369332"/>
          </a:xfrm>
          <a:prstGeom prst="rect">
            <a:avLst/>
          </a:prstGeom>
          <a:noFill/>
        </p:spPr>
        <p:txBody>
          <a:bodyPr wrap="none" rtlCol="0">
            <a:spAutoFit/>
          </a:bodyPr>
          <a:lstStyle/>
          <a:p>
            <a:r>
              <a:rPr lang="en-US" sz="600" dirty="0" err="1"/>
              <a:t>Chirstack</a:t>
            </a:r>
            <a:endParaRPr lang="en-US" sz="600" dirty="0"/>
          </a:p>
          <a:p>
            <a:r>
              <a:rPr lang="en-US" sz="600" dirty="0"/>
              <a:t>Enriched Payload</a:t>
            </a:r>
          </a:p>
          <a:p>
            <a:r>
              <a:rPr lang="en-US" sz="600" dirty="0"/>
              <a:t>With localization</a:t>
            </a:r>
          </a:p>
        </p:txBody>
      </p:sp>
      <p:cxnSp>
        <p:nvCxnSpPr>
          <p:cNvPr id="53" name="Connecteur en angle 52">
            <a:extLst>
              <a:ext uri="{FF2B5EF4-FFF2-40B4-BE49-F238E27FC236}">
                <a16:creationId xmlns:a16="http://schemas.microsoft.com/office/drawing/2014/main" id="{D7B28087-A8E0-C68C-67DE-AB3D3350105B}"/>
              </a:ext>
            </a:extLst>
          </p:cNvPr>
          <p:cNvCxnSpPr>
            <a:cxnSpLocks/>
            <a:endCxn id="12" idx="1"/>
          </p:cNvCxnSpPr>
          <p:nvPr/>
        </p:nvCxnSpPr>
        <p:spPr>
          <a:xfrm>
            <a:off x="7120800" y="4170940"/>
            <a:ext cx="3400820" cy="232977"/>
          </a:xfrm>
          <a:prstGeom prst="bentConnector3">
            <a:avLst>
              <a:gd name="adj1" fmla="val -176"/>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ZoneTexte 54">
            <a:extLst>
              <a:ext uri="{FF2B5EF4-FFF2-40B4-BE49-F238E27FC236}">
                <a16:creationId xmlns:a16="http://schemas.microsoft.com/office/drawing/2014/main" id="{4C1ECDF3-AFFE-93A4-0089-2F6E381A20BD}"/>
              </a:ext>
            </a:extLst>
          </p:cNvPr>
          <p:cNvSpPr txBox="1"/>
          <p:nvPr/>
        </p:nvSpPr>
        <p:spPr>
          <a:xfrm>
            <a:off x="9248542" y="4374530"/>
            <a:ext cx="712054" cy="184666"/>
          </a:xfrm>
          <a:prstGeom prst="rect">
            <a:avLst/>
          </a:prstGeom>
          <a:noFill/>
        </p:spPr>
        <p:txBody>
          <a:bodyPr wrap="none" rtlCol="0">
            <a:spAutoFit/>
          </a:bodyPr>
          <a:lstStyle/>
          <a:p>
            <a:r>
              <a:rPr lang="en-US" sz="600" dirty="0"/>
              <a:t>HTTP Integration</a:t>
            </a:r>
          </a:p>
        </p:txBody>
      </p:sp>
      <p:cxnSp>
        <p:nvCxnSpPr>
          <p:cNvPr id="63" name="Connecteur droit avec flèche 62">
            <a:extLst>
              <a:ext uri="{FF2B5EF4-FFF2-40B4-BE49-F238E27FC236}">
                <a16:creationId xmlns:a16="http://schemas.microsoft.com/office/drawing/2014/main" id="{5BD00C2E-D9CB-7C90-1657-E865CD00C557}"/>
              </a:ext>
            </a:extLst>
          </p:cNvPr>
          <p:cNvCxnSpPr>
            <a:cxnSpLocks/>
          </p:cNvCxnSpPr>
          <p:nvPr/>
        </p:nvCxnSpPr>
        <p:spPr>
          <a:xfrm flipH="1" flipV="1">
            <a:off x="11246864" y="4562317"/>
            <a:ext cx="2847" cy="1128105"/>
          </a:xfrm>
          <a:prstGeom prst="straightConnector1">
            <a:avLst/>
          </a:prstGeom>
          <a:ln w="952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72F0DC26-0D10-D69E-7832-E5433D2B4FEF}"/>
              </a:ext>
            </a:extLst>
          </p:cNvPr>
          <p:cNvSpPr txBox="1"/>
          <p:nvPr/>
        </p:nvSpPr>
        <p:spPr>
          <a:xfrm>
            <a:off x="11199008" y="5546594"/>
            <a:ext cx="736099" cy="184666"/>
          </a:xfrm>
          <a:prstGeom prst="rect">
            <a:avLst/>
          </a:prstGeom>
          <a:noFill/>
        </p:spPr>
        <p:txBody>
          <a:bodyPr wrap="none" rtlCol="0">
            <a:spAutoFit/>
          </a:bodyPr>
          <a:lstStyle/>
          <a:p>
            <a:r>
              <a:rPr lang="en-US" sz="600" dirty="0"/>
              <a:t>Downlink handler</a:t>
            </a:r>
          </a:p>
        </p:txBody>
      </p:sp>
    </p:spTree>
    <p:extLst>
      <p:ext uri="{BB962C8B-B14F-4D97-AF65-F5344CB8AC3E}">
        <p14:creationId xmlns:p14="http://schemas.microsoft.com/office/powerpoint/2010/main" val="42311897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fade">
                                      <p:cBhvr>
                                        <p:cTn id="14" dur="500"/>
                                        <p:tgtEl>
                                          <p:spTgt spid="9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91" grpId="0"/>
      <p:bldP spid="93" grpId="0"/>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4820" y="0"/>
            <a:ext cx="35263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46743713-E911-234A-9495-E92D64068FD2}"/>
              </a:ext>
            </a:extLst>
          </p:cNvPr>
          <p:cNvSpPr/>
          <p:nvPr/>
        </p:nvSpPr>
        <p:spPr>
          <a:xfrm>
            <a:off x="444819" y="0"/>
            <a:ext cx="3526301"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pPr marL="342900" indent="-342900">
              <a:buFontTx/>
              <a:buChar char="-"/>
            </a:pPr>
            <a:endParaRPr lang="en-US" sz="2000" b="1" dirty="0">
              <a:solidFill>
                <a:schemeClr val="bg2"/>
              </a:solidFill>
              <a:ea typeface="Open Sans Extrabold" panose="020B0906030804020204" pitchFamily="34" charset="0"/>
              <a:cs typeface="Open Sans Extrabold" panose="020B0906030804020204" pitchFamily="34" charset="0"/>
            </a:endParaRPr>
          </a:p>
          <a:p>
            <a:endParaRPr lang="en-US" sz="2000" b="1" dirty="0">
              <a:solidFill>
                <a:schemeClr val="bg2"/>
              </a:solidFill>
              <a:ea typeface="Open Sans Extrabold" panose="020B0906030804020204" pitchFamily="34" charset="0"/>
              <a:cs typeface="Open Sans Extrabold" panose="020B0906030804020204" pitchFamily="34" charset="0"/>
            </a:endParaRPr>
          </a:p>
        </p:txBody>
      </p:sp>
      <p:sp>
        <p:nvSpPr>
          <p:cNvPr id="57" name="Rectangle 56">
            <a:extLst>
              <a:ext uri="{FF2B5EF4-FFF2-40B4-BE49-F238E27FC236}">
                <a16:creationId xmlns:a16="http://schemas.microsoft.com/office/drawing/2014/main" id="{698AD4DC-3C4A-944B-81D8-615D74867826}"/>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
        <p:nvSpPr>
          <p:cNvPr id="86" name="TextBox 2">
            <a:extLst>
              <a:ext uri="{FF2B5EF4-FFF2-40B4-BE49-F238E27FC236}">
                <a16:creationId xmlns:a16="http://schemas.microsoft.com/office/drawing/2014/main" id="{BE84631B-1426-E2A6-2511-E950A9122629}"/>
              </a:ext>
            </a:extLst>
          </p:cNvPr>
          <p:cNvSpPr txBox="1"/>
          <p:nvPr/>
        </p:nvSpPr>
        <p:spPr>
          <a:xfrm>
            <a:off x="1127648" y="851334"/>
            <a:ext cx="2795438" cy="461665"/>
          </a:xfrm>
          <a:prstGeom prst="rect">
            <a:avLst/>
          </a:prstGeom>
          <a:noFill/>
          <a:ln>
            <a:noFill/>
          </a:ln>
        </p:spPr>
        <p:txBody>
          <a:bodyPr wrap="square" lIns="91440" tIns="91440" rIns="91440" bIns="91440" rtlCol="0">
            <a:spAutoFit/>
          </a:bodyPr>
          <a:lstStyle/>
          <a:p>
            <a:r>
              <a:rPr lang="en-US" b="1" dirty="0">
                <a:solidFill>
                  <a:schemeClr val="bg1"/>
                </a:solidFill>
                <a:latin typeface="+mj-lt"/>
                <a:ea typeface="Open Sans Extrabold" panose="020B0906030804020204" pitchFamily="34" charset="0"/>
                <a:cs typeface="Open Sans Extrabold" panose="020B0906030804020204" pitchFamily="34" charset="0"/>
              </a:rPr>
              <a:t>Slide Deck</a:t>
            </a:r>
          </a:p>
        </p:txBody>
      </p:sp>
      <p:sp>
        <p:nvSpPr>
          <p:cNvPr id="87" name="TextBox 18">
            <a:extLst>
              <a:ext uri="{FF2B5EF4-FFF2-40B4-BE49-F238E27FC236}">
                <a16:creationId xmlns:a16="http://schemas.microsoft.com/office/drawing/2014/main" id="{26AB3F75-1C03-69FF-BF8A-7DE4676EB267}"/>
              </a:ext>
            </a:extLst>
          </p:cNvPr>
          <p:cNvSpPr txBox="1"/>
          <p:nvPr/>
        </p:nvSpPr>
        <p:spPr>
          <a:xfrm>
            <a:off x="444820" y="-30103"/>
            <a:ext cx="3518468" cy="738664"/>
          </a:xfrm>
          <a:prstGeom prst="rect">
            <a:avLst/>
          </a:prstGeom>
          <a:noFill/>
          <a:ln>
            <a:noFill/>
          </a:ln>
        </p:spPr>
        <p:txBody>
          <a:bodyPr wrap="square" lIns="91440" tIns="91440" rIns="91440" bIns="91440" rtlCol="0">
            <a:spAutoFit/>
          </a:bodyPr>
          <a:lstStyle/>
          <a:p>
            <a:r>
              <a:rPr lang="en-US" sz="3600" b="1" dirty="0">
                <a:solidFill>
                  <a:schemeClr val="bg2"/>
                </a:solidFill>
                <a:latin typeface="+mj-lt"/>
              </a:rPr>
              <a:t>Content</a:t>
            </a:r>
            <a:endParaRPr lang="en-US" sz="3600" b="1" dirty="0">
              <a:solidFill>
                <a:schemeClr val="bg2"/>
              </a:solidFill>
              <a:latin typeface="+mj-lt"/>
              <a:ea typeface="Open Sans Extrabold" panose="020B0906030804020204" pitchFamily="34" charset="0"/>
              <a:cs typeface="Open Sans Extrabold" panose="020B0906030804020204" pitchFamily="34" charset="0"/>
            </a:endParaRPr>
          </a:p>
        </p:txBody>
      </p:sp>
      <p:sp>
        <p:nvSpPr>
          <p:cNvPr id="88" name="Shape 2916">
            <a:extLst>
              <a:ext uri="{FF2B5EF4-FFF2-40B4-BE49-F238E27FC236}">
                <a16:creationId xmlns:a16="http://schemas.microsoft.com/office/drawing/2014/main" id="{7B3D1486-7508-CD55-118B-5419C3B666F0}"/>
              </a:ext>
            </a:extLst>
          </p:cNvPr>
          <p:cNvSpPr/>
          <p:nvPr/>
        </p:nvSpPr>
        <p:spPr>
          <a:xfrm>
            <a:off x="617234" y="841314"/>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2" name="Shape 2916">
            <a:extLst>
              <a:ext uri="{FF2B5EF4-FFF2-40B4-BE49-F238E27FC236}">
                <a16:creationId xmlns:a16="http://schemas.microsoft.com/office/drawing/2014/main" id="{1EE2E136-59BF-8C34-09D5-F27317C19DB3}"/>
              </a:ext>
            </a:extLst>
          </p:cNvPr>
          <p:cNvSpPr/>
          <p:nvPr/>
        </p:nvSpPr>
        <p:spPr>
          <a:xfrm>
            <a:off x="644936" y="3903177"/>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93" name="TextBox 2">
            <a:extLst>
              <a:ext uri="{FF2B5EF4-FFF2-40B4-BE49-F238E27FC236}">
                <a16:creationId xmlns:a16="http://schemas.microsoft.com/office/drawing/2014/main" id="{E56241CD-0AD4-E01F-BDCA-50591C9E8B08}"/>
              </a:ext>
            </a:extLst>
          </p:cNvPr>
          <p:cNvSpPr txBox="1"/>
          <p:nvPr/>
        </p:nvSpPr>
        <p:spPr>
          <a:xfrm>
            <a:off x="1147986" y="3908160"/>
            <a:ext cx="2795438" cy="461665"/>
          </a:xfrm>
          <a:prstGeom prst="rect">
            <a:avLst/>
          </a:prstGeom>
          <a:noFill/>
          <a:ln>
            <a:noFill/>
          </a:ln>
        </p:spPr>
        <p:txBody>
          <a:bodyPr wrap="square" lIns="91440" tIns="91440" rIns="91440" bIns="91440" rtlCol="0">
            <a:spAutoFit/>
          </a:bodyPr>
          <a:lstStyle/>
          <a:p>
            <a:r>
              <a:rPr lang="en-US" b="1" dirty="0" err="1">
                <a:solidFill>
                  <a:schemeClr val="bg1"/>
                </a:solidFill>
                <a:latin typeface="+mj-lt"/>
                <a:ea typeface="Open Sans Extrabold" panose="020B0906030804020204" pitchFamily="34" charset="0"/>
                <a:cs typeface="Open Sans Extrabold" panose="020B0906030804020204" pitchFamily="34" charset="0"/>
              </a:rPr>
              <a:t>Youtube</a:t>
            </a:r>
            <a:r>
              <a:rPr lang="en-US" b="1" dirty="0">
                <a:solidFill>
                  <a:schemeClr val="bg1"/>
                </a:solidFill>
                <a:latin typeface="+mj-lt"/>
                <a:ea typeface="Open Sans Extrabold" panose="020B0906030804020204" pitchFamily="34" charset="0"/>
                <a:cs typeface="Open Sans Extrabold" panose="020B0906030804020204" pitchFamily="34" charset="0"/>
              </a:rPr>
              <a:t> Channel</a:t>
            </a:r>
          </a:p>
        </p:txBody>
      </p:sp>
      <p:pic>
        <p:nvPicPr>
          <p:cNvPr id="2" name="Image 1">
            <a:extLst>
              <a:ext uri="{FF2B5EF4-FFF2-40B4-BE49-F238E27FC236}">
                <a16:creationId xmlns:a16="http://schemas.microsoft.com/office/drawing/2014/main" id="{8C4ABF23-651C-27BA-37CD-FA907C1E5FD5}"/>
              </a:ext>
            </a:extLst>
          </p:cNvPr>
          <p:cNvPicPr>
            <a:picLocks noChangeAspect="1"/>
          </p:cNvPicPr>
          <p:nvPr/>
        </p:nvPicPr>
        <p:blipFill>
          <a:blip r:embed="rId3"/>
          <a:stretch>
            <a:fillRect/>
          </a:stretch>
        </p:blipFill>
        <p:spPr>
          <a:xfrm>
            <a:off x="4266238" y="387355"/>
            <a:ext cx="2260600" cy="2133600"/>
          </a:xfrm>
          <a:prstGeom prst="rect">
            <a:avLst/>
          </a:prstGeom>
        </p:spPr>
      </p:pic>
      <p:pic>
        <p:nvPicPr>
          <p:cNvPr id="4" name="Image 3">
            <a:extLst>
              <a:ext uri="{FF2B5EF4-FFF2-40B4-BE49-F238E27FC236}">
                <a16:creationId xmlns:a16="http://schemas.microsoft.com/office/drawing/2014/main" id="{361EB8B8-257B-39C1-E15D-287895CF3886}"/>
              </a:ext>
            </a:extLst>
          </p:cNvPr>
          <p:cNvPicPr>
            <a:picLocks noChangeAspect="1"/>
          </p:cNvPicPr>
          <p:nvPr/>
        </p:nvPicPr>
        <p:blipFill>
          <a:blip r:embed="rId4"/>
          <a:stretch>
            <a:fillRect/>
          </a:stretch>
        </p:blipFill>
        <p:spPr>
          <a:xfrm>
            <a:off x="4266237" y="3301996"/>
            <a:ext cx="2260599" cy="2233198"/>
          </a:xfrm>
          <a:prstGeom prst="rect">
            <a:avLst/>
          </a:prstGeom>
        </p:spPr>
      </p:pic>
      <p:sp>
        <p:nvSpPr>
          <p:cNvPr id="5" name="Text Placeholder 1">
            <a:extLst>
              <a:ext uri="{FF2B5EF4-FFF2-40B4-BE49-F238E27FC236}">
                <a16:creationId xmlns:a16="http://schemas.microsoft.com/office/drawing/2014/main" id="{05226CD8-3496-1BFD-5846-DF9160948822}"/>
              </a:ext>
            </a:extLst>
          </p:cNvPr>
          <p:cNvSpPr txBox="1">
            <a:spLocks/>
          </p:cNvSpPr>
          <p:nvPr/>
        </p:nvSpPr>
        <p:spPr>
          <a:xfrm>
            <a:off x="4266237" y="6013022"/>
            <a:ext cx="7645207" cy="606425"/>
          </a:xfrm>
          <a:prstGeom prst="rect">
            <a:avLst/>
          </a:prstGeom>
        </p:spPr>
        <p:txBody>
          <a:bodyPr anchor="ctr">
            <a:normAutofit fontScale="77500" lnSpcReduction="20000"/>
          </a:bodyPr>
          <a:lstStyle>
            <a:lvl1pPr indent="0">
              <a:lnSpc>
                <a:spcPct val="90000"/>
              </a:lnSpc>
              <a:spcBef>
                <a:spcPts val="1000"/>
              </a:spcBef>
              <a:buFont typeface="Arial" panose="020B0604020202020204" pitchFamily="34" charset="0"/>
              <a:buNone/>
              <a:defRPr sz="5400" b="1">
                <a:latin typeface="+mj-lt"/>
              </a:defRPr>
            </a:lvl1pPr>
            <a:lvl2pPr indent="0">
              <a:lnSpc>
                <a:spcPct val="90000"/>
              </a:lnSpc>
              <a:spcBef>
                <a:spcPts val="500"/>
              </a:spcBef>
              <a:buFont typeface="Arial" panose="020B0604020202020204" pitchFamily="34" charset="0"/>
              <a:buNone/>
              <a:defRPr sz="2400"/>
            </a:lvl2pPr>
            <a:lvl3pPr indent="0">
              <a:lnSpc>
                <a:spcPct val="90000"/>
              </a:lnSpc>
              <a:spcBef>
                <a:spcPts val="500"/>
              </a:spcBef>
              <a:buFont typeface="Arial" panose="020B0604020202020204" pitchFamily="34" charset="0"/>
              <a:buNone/>
              <a:defRPr sz="2000"/>
            </a:lvl3pPr>
            <a:lvl4pPr indent="0">
              <a:lnSpc>
                <a:spcPct val="90000"/>
              </a:lnSpc>
              <a:spcBef>
                <a:spcPts val="500"/>
              </a:spcBef>
              <a:buFont typeface="Arial" panose="020B0604020202020204" pitchFamily="34" charset="0"/>
              <a:buNone/>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WWW.DISK91.COM</a:t>
            </a:r>
          </a:p>
        </p:txBody>
      </p:sp>
      <p:pic>
        <p:nvPicPr>
          <p:cNvPr id="3" name="Image 2">
            <a:extLst>
              <a:ext uri="{FF2B5EF4-FFF2-40B4-BE49-F238E27FC236}">
                <a16:creationId xmlns:a16="http://schemas.microsoft.com/office/drawing/2014/main" id="{5A86D7EA-02B8-6F8D-4798-1244D20CBCA0}"/>
              </a:ext>
            </a:extLst>
          </p:cNvPr>
          <p:cNvPicPr>
            <a:picLocks noChangeAspect="1"/>
          </p:cNvPicPr>
          <p:nvPr/>
        </p:nvPicPr>
        <p:blipFill>
          <a:blip r:embed="rId5"/>
          <a:stretch>
            <a:fillRect/>
          </a:stretch>
        </p:blipFill>
        <p:spPr>
          <a:xfrm>
            <a:off x="8650073" y="463555"/>
            <a:ext cx="2108200" cy="2057400"/>
          </a:xfrm>
          <a:prstGeom prst="rect">
            <a:avLst/>
          </a:prstGeom>
        </p:spPr>
      </p:pic>
      <p:sp>
        <p:nvSpPr>
          <p:cNvPr id="7" name="Text Placeholder 1">
            <a:extLst>
              <a:ext uri="{FF2B5EF4-FFF2-40B4-BE49-F238E27FC236}">
                <a16:creationId xmlns:a16="http://schemas.microsoft.com/office/drawing/2014/main" id="{81CD818E-8296-3EBD-9CCB-D6EEE1AD9F1F}"/>
              </a:ext>
            </a:extLst>
          </p:cNvPr>
          <p:cNvSpPr txBox="1">
            <a:spLocks/>
          </p:cNvSpPr>
          <p:nvPr/>
        </p:nvSpPr>
        <p:spPr>
          <a:xfrm>
            <a:off x="8650073" y="2520955"/>
            <a:ext cx="2976957" cy="606425"/>
          </a:xfrm>
          <a:prstGeom prst="rect">
            <a:avLst/>
          </a:prstGeom>
        </p:spPr>
        <p:txBody>
          <a:bodyPr anchor="ctr">
            <a:normAutofit/>
          </a:bodyPr>
          <a:lstStyle>
            <a:lvl1pPr indent="0">
              <a:lnSpc>
                <a:spcPct val="90000"/>
              </a:lnSpc>
              <a:spcBef>
                <a:spcPts val="1000"/>
              </a:spcBef>
              <a:buFont typeface="Arial" panose="020B0604020202020204" pitchFamily="34" charset="0"/>
              <a:buNone/>
              <a:defRPr sz="5400" b="1">
                <a:latin typeface="+mj-lt"/>
              </a:defRPr>
            </a:lvl1pPr>
            <a:lvl2pPr indent="0">
              <a:lnSpc>
                <a:spcPct val="90000"/>
              </a:lnSpc>
              <a:spcBef>
                <a:spcPts val="500"/>
              </a:spcBef>
              <a:buFont typeface="Arial" panose="020B0604020202020204" pitchFamily="34" charset="0"/>
              <a:buNone/>
              <a:defRPr sz="2400"/>
            </a:lvl2pPr>
            <a:lvl3pPr indent="0">
              <a:lnSpc>
                <a:spcPct val="90000"/>
              </a:lnSpc>
              <a:spcBef>
                <a:spcPts val="500"/>
              </a:spcBef>
              <a:buFont typeface="Arial" panose="020B0604020202020204" pitchFamily="34" charset="0"/>
              <a:buNone/>
              <a:defRPr sz="2000"/>
            </a:lvl3pPr>
            <a:lvl4pPr indent="0">
              <a:lnSpc>
                <a:spcPct val="90000"/>
              </a:lnSpc>
              <a:spcBef>
                <a:spcPts val="500"/>
              </a:spcBef>
              <a:buFont typeface="Arial" panose="020B0604020202020204" pitchFamily="34" charset="0"/>
              <a:buNone/>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sz="2800" dirty="0"/>
              <a:t>GitHub Project</a:t>
            </a:r>
          </a:p>
        </p:txBody>
      </p:sp>
    </p:spTree>
    <p:extLst>
      <p:ext uri="{BB962C8B-B14F-4D97-AF65-F5344CB8AC3E}">
        <p14:creationId xmlns:p14="http://schemas.microsoft.com/office/powerpoint/2010/main" val="30928875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500"/>
                                        <p:tgtEl>
                                          <p:spTgt spid="8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9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723" y="2945087"/>
            <a:ext cx="11305810" cy="1415772"/>
          </a:xfrm>
          <a:prstGeom prst="rect">
            <a:avLst/>
          </a:prstGeom>
          <a:noFill/>
          <a:ln>
            <a:noFill/>
          </a:ln>
        </p:spPr>
        <p:txBody>
          <a:bodyPr wrap="square" lIns="91440" tIns="91440" rIns="91440" bIns="91440" rtlCol="0">
            <a:spAutoFit/>
          </a:bodyPr>
          <a:lstStyle/>
          <a:p>
            <a:pPr algn="ctr"/>
            <a:r>
              <a:rPr lang="en-US" sz="4000" b="1" dirty="0">
                <a:solidFill>
                  <a:schemeClr val="accent1"/>
                </a:solidFill>
                <a:latin typeface="+mj-lt"/>
                <a:ea typeface="Open Sans Extrabold" panose="020B0906030804020204" pitchFamily="34" charset="0"/>
                <a:cs typeface="Open Sans Extrabold" panose="020B0906030804020204" pitchFamily="34" charset="0"/>
              </a:rPr>
              <a:t>Helium is a blockchain for LoRaWan Distributed Global crowdsourced IoT Network</a:t>
            </a:r>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718389" y="89793"/>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722" y="227623"/>
            <a:ext cx="2865831" cy="9808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spTree>
    <p:extLst>
      <p:ext uri="{BB962C8B-B14F-4D97-AF65-F5344CB8AC3E}">
        <p14:creationId xmlns:p14="http://schemas.microsoft.com/office/powerpoint/2010/main" val="1987154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095" y="1794937"/>
            <a:ext cx="11305810" cy="1415772"/>
          </a:xfrm>
          <a:prstGeom prst="rect">
            <a:avLst/>
          </a:prstGeom>
          <a:noFill/>
          <a:ln>
            <a:noFill/>
          </a:ln>
        </p:spPr>
        <p:txBody>
          <a:bodyPr wrap="square" lIns="91440" tIns="91440" rIns="91440" bIns="91440" rtlCol="0">
            <a:spAutoFit/>
          </a:bodyPr>
          <a:lstStyle/>
          <a:p>
            <a:pPr algn="ctr"/>
            <a:r>
              <a:rPr lang="en-US" sz="4000" b="1" dirty="0">
                <a:solidFill>
                  <a:schemeClr val="accent1"/>
                </a:solidFill>
                <a:latin typeface="+mj-lt"/>
                <a:ea typeface="Open Sans Extrabold" panose="020B0906030804020204" pitchFamily="34" charset="0"/>
                <a:cs typeface="Open Sans Extrabold" panose="020B0906030804020204" pitchFamily="34" charset="0"/>
              </a:rPr>
              <a:t>Helium is a blockchain for LoRaWan Distributed Global crowdsourced IoT Network</a:t>
            </a:r>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718389" y="89793"/>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722" y="227623"/>
            <a:ext cx="2865831" cy="9808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sp>
        <p:nvSpPr>
          <p:cNvPr id="4" name="Rectangle 3">
            <a:extLst>
              <a:ext uri="{FF2B5EF4-FFF2-40B4-BE49-F238E27FC236}">
                <a16:creationId xmlns:a16="http://schemas.microsoft.com/office/drawing/2014/main" id="{19259CFA-DEF3-5542-AA31-2DC091681C01}"/>
              </a:ext>
            </a:extLst>
          </p:cNvPr>
          <p:cNvSpPr/>
          <p:nvPr/>
        </p:nvSpPr>
        <p:spPr>
          <a:xfrm>
            <a:off x="3962400" y="2507450"/>
            <a:ext cx="5926666" cy="686326"/>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AED64F0-7E80-FB44-9108-C994E6C5D9F4}"/>
              </a:ext>
            </a:extLst>
          </p:cNvPr>
          <p:cNvSpPr/>
          <p:nvPr/>
        </p:nvSpPr>
        <p:spPr>
          <a:xfrm>
            <a:off x="3302000" y="4622800"/>
            <a:ext cx="8890000" cy="1524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2">
            <a:extLst>
              <a:ext uri="{FF2B5EF4-FFF2-40B4-BE49-F238E27FC236}">
                <a16:creationId xmlns:a16="http://schemas.microsoft.com/office/drawing/2014/main" id="{9D5D7A9D-4231-C042-B53D-E4CE89EFB972}"/>
              </a:ext>
            </a:extLst>
          </p:cNvPr>
          <p:cNvSpPr txBox="1"/>
          <p:nvPr/>
        </p:nvSpPr>
        <p:spPr>
          <a:xfrm>
            <a:off x="3302001" y="4741332"/>
            <a:ext cx="8890000" cy="1169551"/>
          </a:xfrm>
          <a:prstGeom prst="rect">
            <a:avLst/>
          </a:prstGeom>
          <a:noFill/>
          <a:ln>
            <a:noFill/>
          </a:ln>
        </p:spPr>
        <p:txBody>
          <a:bodyPr wrap="square" lIns="91440" tIns="91440" rIns="91440" bIns="91440" rtlCol="0">
            <a:spAutoFit/>
          </a:bodyPr>
          <a:lstStyle/>
          <a:p>
            <a:r>
              <a:rPr lang="en-US" sz="3200" b="1" dirty="0">
                <a:solidFill>
                  <a:schemeClr val="bg1"/>
                </a:solidFill>
                <a:latin typeface="+mj-lt"/>
                <a:ea typeface="Open Sans Extrabold" panose="020B0906030804020204" pitchFamily="34" charset="0"/>
                <a:cs typeface="Open Sans Extrabold" panose="020B0906030804020204" pitchFamily="34" charset="0"/>
              </a:rPr>
              <a:t>Coverage is provided by a community of people instead of a company. Like </a:t>
            </a:r>
            <a:r>
              <a:rPr lang="en-US" sz="3200" b="1" dirty="0" err="1">
                <a:solidFill>
                  <a:schemeClr val="bg1"/>
                </a:solidFill>
                <a:latin typeface="+mj-lt"/>
                <a:ea typeface="Open Sans Extrabold" panose="020B0906030804020204" pitchFamily="34" charset="0"/>
                <a:cs typeface="Open Sans Extrabold" panose="020B0906030804020204" pitchFamily="34" charset="0"/>
              </a:rPr>
              <a:t>TheThingsNetwork</a:t>
            </a:r>
            <a:endParaRPr lang="en-US" sz="3200" b="1" dirty="0">
              <a:solidFill>
                <a:schemeClr val="bg1"/>
              </a:solidFill>
              <a:latin typeface="+mj-lt"/>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3462325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095" y="1794937"/>
            <a:ext cx="11305810" cy="1415772"/>
          </a:xfrm>
          <a:prstGeom prst="rect">
            <a:avLst/>
          </a:prstGeom>
          <a:noFill/>
          <a:ln>
            <a:noFill/>
          </a:ln>
        </p:spPr>
        <p:txBody>
          <a:bodyPr wrap="square" lIns="91440" tIns="91440" rIns="91440" bIns="91440" rtlCol="0">
            <a:spAutoFit/>
          </a:bodyPr>
          <a:lstStyle/>
          <a:p>
            <a:pPr algn="ctr"/>
            <a:r>
              <a:rPr lang="en-US" sz="4000" b="1" dirty="0">
                <a:solidFill>
                  <a:schemeClr val="accent1"/>
                </a:solidFill>
                <a:latin typeface="+mj-lt"/>
                <a:ea typeface="Open Sans Extrabold" panose="020B0906030804020204" pitchFamily="34" charset="0"/>
                <a:cs typeface="Open Sans Extrabold" panose="020B0906030804020204" pitchFamily="34" charset="0"/>
              </a:rPr>
              <a:t>Helium is a blockchain for LoRaWan Distributed Global crowdsourced IoT Network</a:t>
            </a:r>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718389" y="89793"/>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722" y="227623"/>
            <a:ext cx="2865831" cy="9808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sp>
        <p:nvSpPr>
          <p:cNvPr id="4" name="Rectangle 3">
            <a:extLst>
              <a:ext uri="{FF2B5EF4-FFF2-40B4-BE49-F238E27FC236}">
                <a16:creationId xmlns:a16="http://schemas.microsoft.com/office/drawing/2014/main" id="{19259CFA-DEF3-5542-AA31-2DC091681C01}"/>
              </a:ext>
            </a:extLst>
          </p:cNvPr>
          <p:cNvSpPr/>
          <p:nvPr/>
        </p:nvSpPr>
        <p:spPr>
          <a:xfrm>
            <a:off x="2650066" y="1866478"/>
            <a:ext cx="6002867" cy="686326"/>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AED64F0-7E80-FB44-9108-C994E6C5D9F4}"/>
              </a:ext>
            </a:extLst>
          </p:cNvPr>
          <p:cNvSpPr/>
          <p:nvPr/>
        </p:nvSpPr>
        <p:spPr>
          <a:xfrm>
            <a:off x="3302000" y="4622800"/>
            <a:ext cx="8890000" cy="1524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2">
            <a:extLst>
              <a:ext uri="{FF2B5EF4-FFF2-40B4-BE49-F238E27FC236}">
                <a16:creationId xmlns:a16="http://schemas.microsoft.com/office/drawing/2014/main" id="{9D5D7A9D-4231-C042-B53D-E4CE89EFB972}"/>
              </a:ext>
            </a:extLst>
          </p:cNvPr>
          <p:cNvSpPr txBox="1"/>
          <p:nvPr/>
        </p:nvSpPr>
        <p:spPr>
          <a:xfrm>
            <a:off x="3302001" y="4555068"/>
            <a:ext cx="8890000" cy="1661993"/>
          </a:xfrm>
          <a:prstGeom prst="rect">
            <a:avLst/>
          </a:prstGeom>
          <a:noFill/>
          <a:ln>
            <a:noFill/>
          </a:ln>
        </p:spPr>
        <p:txBody>
          <a:bodyPr wrap="square" lIns="91440" tIns="91440" rIns="91440" bIns="91440" rtlCol="0">
            <a:spAutoFit/>
          </a:bodyPr>
          <a:lstStyle/>
          <a:p>
            <a:r>
              <a:rPr lang="en-US" sz="3200" b="1" dirty="0">
                <a:solidFill>
                  <a:schemeClr val="bg1"/>
                </a:solidFill>
                <a:latin typeface="+mj-lt"/>
                <a:ea typeface="Open Sans Extrabold" panose="020B0906030804020204" pitchFamily="34" charset="0"/>
                <a:cs typeface="Open Sans Extrabold" panose="020B0906030804020204" pitchFamily="34" charset="0"/>
              </a:rPr>
              <a:t>Investment on hardware is rewarded by a crypto token. Blockchain’s rules pilot the deployment and supports the main telecom industry processes.</a:t>
            </a:r>
          </a:p>
        </p:txBody>
      </p:sp>
    </p:spTree>
    <p:extLst>
      <p:ext uri="{BB962C8B-B14F-4D97-AF65-F5344CB8AC3E}">
        <p14:creationId xmlns:p14="http://schemas.microsoft.com/office/powerpoint/2010/main" val="1446059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095" y="1794937"/>
            <a:ext cx="11305810" cy="1415772"/>
          </a:xfrm>
          <a:prstGeom prst="rect">
            <a:avLst/>
          </a:prstGeom>
          <a:noFill/>
          <a:ln>
            <a:noFill/>
          </a:ln>
        </p:spPr>
        <p:txBody>
          <a:bodyPr wrap="square" lIns="91440" tIns="91440" rIns="91440" bIns="91440" rtlCol="0">
            <a:spAutoFit/>
          </a:bodyPr>
          <a:lstStyle/>
          <a:p>
            <a:pPr algn="ctr"/>
            <a:r>
              <a:rPr lang="en-US" sz="4000" b="1" dirty="0">
                <a:solidFill>
                  <a:schemeClr val="accent1"/>
                </a:solidFill>
                <a:latin typeface="+mj-lt"/>
                <a:ea typeface="Open Sans Extrabold" panose="020B0906030804020204" pitchFamily="34" charset="0"/>
                <a:cs typeface="Open Sans Extrabold" panose="020B0906030804020204" pitchFamily="34" charset="0"/>
              </a:rPr>
              <a:t>Helium is a blockchain for LoRaWan Distributed Global crowdsourced IoT Network</a:t>
            </a:r>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718389" y="89793"/>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722" y="227623"/>
            <a:ext cx="2865831" cy="9808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sp>
        <p:nvSpPr>
          <p:cNvPr id="4" name="Rectangle 3">
            <a:extLst>
              <a:ext uri="{FF2B5EF4-FFF2-40B4-BE49-F238E27FC236}">
                <a16:creationId xmlns:a16="http://schemas.microsoft.com/office/drawing/2014/main" id="{19259CFA-DEF3-5542-AA31-2DC091681C01}"/>
              </a:ext>
            </a:extLst>
          </p:cNvPr>
          <p:cNvSpPr/>
          <p:nvPr/>
        </p:nvSpPr>
        <p:spPr>
          <a:xfrm>
            <a:off x="2362200" y="2502823"/>
            <a:ext cx="1617133" cy="686326"/>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AED64F0-7E80-FB44-9108-C994E6C5D9F4}"/>
              </a:ext>
            </a:extLst>
          </p:cNvPr>
          <p:cNvSpPr/>
          <p:nvPr/>
        </p:nvSpPr>
        <p:spPr>
          <a:xfrm>
            <a:off x="3302000" y="4622800"/>
            <a:ext cx="8890000" cy="1524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2">
            <a:extLst>
              <a:ext uri="{FF2B5EF4-FFF2-40B4-BE49-F238E27FC236}">
                <a16:creationId xmlns:a16="http://schemas.microsoft.com/office/drawing/2014/main" id="{9D5D7A9D-4231-C042-B53D-E4CE89EFB972}"/>
              </a:ext>
            </a:extLst>
          </p:cNvPr>
          <p:cNvSpPr txBox="1"/>
          <p:nvPr/>
        </p:nvSpPr>
        <p:spPr>
          <a:xfrm>
            <a:off x="3302001" y="4555068"/>
            <a:ext cx="8890000" cy="1661993"/>
          </a:xfrm>
          <a:prstGeom prst="rect">
            <a:avLst/>
          </a:prstGeom>
          <a:noFill/>
          <a:ln>
            <a:noFill/>
          </a:ln>
        </p:spPr>
        <p:txBody>
          <a:bodyPr wrap="square" lIns="91440" tIns="91440" rIns="91440" bIns="91440" rtlCol="0">
            <a:spAutoFit/>
          </a:bodyPr>
          <a:lstStyle/>
          <a:p>
            <a:r>
              <a:rPr lang="en-US" sz="3200" b="1" dirty="0">
                <a:solidFill>
                  <a:schemeClr val="bg1"/>
                </a:solidFill>
                <a:latin typeface="+mj-lt"/>
                <a:ea typeface="Open Sans Extrabold" panose="020B0906030804020204" pitchFamily="34" charset="0"/>
                <a:cs typeface="Open Sans Extrabold" panose="020B0906030804020204" pitchFamily="34" charset="0"/>
              </a:rPr>
              <a:t>The network is global, it has started in North America, now covering Europe quickly and start in Asia.</a:t>
            </a:r>
          </a:p>
        </p:txBody>
      </p:sp>
    </p:spTree>
    <p:extLst>
      <p:ext uri="{BB962C8B-B14F-4D97-AF65-F5344CB8AC3E}">
        <p14:creationId xmlns:p14="http://schemas.microsoft.com/office/powerpoint/2010/main" val="3642822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095" y="1794937"/>
            <a:ext cx="11305810" cy="1415772"/>
          </a:xfrm>
          <a:prstGeom prst="rect">
            <a:avLst/>
          </a:prstGeom>
          <a:noFill/>
          <a:ln>
            <a:noFill/>
          </a:ln>
        </p:spPr>
        <p:txBody>
          <a:bodyPr wrap="square" lIns="91440" tIns="91440" rIns="91440" bIns="91440" rtlCol="0">
            <a:spAutoFit/>
          </a:bodyPr>
          <a:lstStyle/>
          <a:p>
            <a:pPr algn="ctr"/>
            <a:r>
              <a:rPr lang="en-US" sz="4000" b="1" dirty="0">
                <a:solidFill>
                  <a:schemeClr val="accent1"/>
                </a:solidFill>
                <a:latin typeface="+mj-lt"/>
                <a:ea typeface="Open Sans Extrabold" panose="020B0906030804020204" pitchFamily="34" charset="0"/>
                <a:cs typeface="Open Sans Extrabold" panose="020B0906030804020204" pitchFamily="34" charset="0"/>
              </a:rPr>
              <a:t>Helium is a blockchain for LoRaWan Distributed Global crowdsourced IoT Network</a:t>
            </a:r>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718389" y="89793"/>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2722" y="227623"/>
            <a:ext cx="2865831" cy="9808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sp>
        <p:nvSpPr>
          <p:cNvPr id="4" name="Rectangle 3">
            <a:extLst>
              <a:ext uri="{FF2B5EF4-FFF2-40B4-BE49-F238E27FC236}">
                <a16:creationId xmlns:a16="http://schemas.microsoft.com/office/drawing/2014/main" id="{19259CFA-DEF3-5542-AA31-2DC091681C01}"/>
              </a:ext>
            </a:extLst>
          </p:cNvPr>
          <p:cNvSpPr/>
          <p:nvPr/>
        </p:nvSpPr>
        <p:spPr>
          <a:xfrm>
            <a:off x="8678333" y="1816497"/>
            <a:ext cx="2514600" cy="686326"/>
          </a:xfrm>
          <a:prstGeom prst="rect">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AED64F0-7E80-FB44-9108-C994E6C5D9F4}"/>
              </a:ext>
            </a:extLst>
          </p:cNvPr>
          <p:cNvSpPr/>
          <p:nvPr/>
        </p:nvSpPr>
        <p:spPr>
          <a:xfrm>
            <a:off x="3302000" y="4622800"/>
            <a:ext cx="8890000" cy="1524000"/>
          </a:xfrm>
          <a:prstGeom prst="rect">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Box 2">
            <a:extLst>
              <a:ext uri="{FF2B5EF4-FFF2-40B4-BE49-F238E27FC236}">
                <a16:creationId xmlns:a16="http://schemas.microsoft.com/office/drawing/2014/main" id="{9D5D7A9D-4231-C042-B53D-E4CE89EFB972}"/>
              </a:ext>
            </a:extLst>
          </p:cNvPr>
          <p:cNvSpPr txBox="1"/>
          <p:nvPr/>
        </p:nvSpPr>
        <p:spPr>
          <a:xfrm>
            <a:off x="3302001" y="4555068"/>
            <a:ext cx="8890000" cy="1661993"/>
          </a:xfrm>
          <a:prstGeom prst="rect">
            <a:avLst/>
          </a:prstGeom>
          <a:noFill/>
          <a:ln>
            <a:noFill/>
          </a:ln>
        </p:spPr>
        <p:txBody>
          <a:bodyPr wrap="square" lIns="91440" tIns="91440" rIns="91440" bIns="91440" rtlCol="0">
            <a:spAutoFit/>
          </a:bodyPr>
          <a:lstStyle/>
          <a:p>
            <a:r>
              <a:rPr lang="en-US" sz="3200" b="1" dirty="0">
                <a:solidFill>
                  <a:schemeClr val="bg1"/>
                </a:solidFill>
                <a:latin typeface="+mj-lt"/>
                <a:ea typeface="Open Sans Extrabold" panose="020B0906030804020204" pitchFamily="34" charset="0"/>
                <a:cs typeface="Open Sans Extrabold" panose="020B0906030804020204" pitchFamily="34" charset="0"/>
              </a:rPr>
              <a:t>The networks supports multiple LoRa Network Servers (Routers) as private networks on top of the </a:t>
            </a:r>
            <a:r>
              <a:rPr lang="en-US" sz="3200" b="1" dirty="0" err="1">
                <a:solidFill>
                  <a:schemeClr val="bg1"/>
                </a:solidFill>
                <a:latin typeface="+mj-lt"/>
                <a:ea typeface="Open Sans Extrabold" panose="020B0906030804020204" pitchFamily="34" charset="0"/>
                <a:cs typeface="Open Sans Extrabold" panose="020B0906030804020204" pitchFamily="34" charset="0"/>
              </a:rPr>
              <a:t>Gataways</a:t>
            </a:r>
            <a:r>
              <a:rPr lang="en-US" sz="3200" b="1" dirty="0">
                <a:solidFill>
                  <a:schemeClr val="bg1"/>
                </a:solidFill>
                <a:latin typeface="+mj-lt"/>
                <a:ea typeface="Open Sans Extrabold" panose="020B0906030804020204" pitchFamily="34" charset="0"/>
                <a:cs typeface="Open Sans Extrabold" panose="020B0906030804020204" pitchFamily="34" charset="0"/>
              </a:rPr>
              <a:t> (Hotspot) public infrastructure.</a:t>
            </a:r>
          </a:p>
        </p:txBody>
      </p:sp>
    </p:spTree>
    <p:extLst>
      <p:ext uri="{BB962C8B-B14F-4D97-AF65-F5344CB8AC3E}">
        <p14:creationId xmlns:p14="http://schemas.microsoft.com/office/powerpoint/2010/main" val="270642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56F103C-21E5-1445-ACB0-717257799E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5969" y="2524"/>
            <a:ext cx="11244344" cy="6855476"/>
          </a:xfrm>
          <a:prstGeom prst="rect">
            <a:avLst/>
          </a:prstGeom>
        </p:spPr>
      </p:pic>
      <p:sp>
        <p:nvSpPr>
          <p:cNvPr id="6" name="Rectangle 5"/>
          <p:cNvSpPr/>
          <p:nvPr/>
        </p:nvSpPr>
        <p:spPr>
          <a:xfrm>
            <a:off x="6533599" y="0"/>
            <a:ext cx="5326967"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p:cNvSpPr txBox="1"/>
          <p:nvPr/>
        </p:nvSpPr>
        <p:spPr>
          <a:xfrm>
            <a:off x="6837500" y="-38934"/>
            <a:ext cx="4458689" cy="1015663"/>
          </a:xfrm>
          <a:prstGeom prst="rect">
            <a:avLst/>
          </a:prstGeom>
          <a:noFill/>
          <a:ln>
            <a:noFill/>
          </a:ln>
        </p:spPr>
        <p:txBody>
          <a:bodyPr wrap="square" lIns="91440" tIns="91440" rIns="91440" bIns="91440" rtlCol="0">
            <a:spAutoFit/>
          </a:bodyPr>
          <a:lstStyle/>
          <a:p>
            <a:r>
              <a:rPr lang="en-US" sz="5400" b="1" dirty="0">
                <a:solidFill>
                  <a:schemeClr val="bg1"/>
                </a:solidFill>
                <a:latin typeface="+mj-lt"/>
              </a:rPr>
              <a:t>HELIUM</a:t>
            </a:r>
            <a:endParaRPr lang="en-US" sz="5400" b="1" dirty="0">
              <a:solidFill>
                <a:schemeClr val="bg1"/>
              </a:solidFill>
              <a:latin typeface="+mj-lt"/>
              <a:ea typeface="Open Sans Extrabold" panose="020B0906030804020204" pitchFamily="34" charset="0"/>
              <a:cs typeface="Open Sans Extrabold" panose="020B0906030804020204" pitchFamily="34" charset="0"/>
            </a:endParaRPr>
          </a:p>
        </p:txBody>
      </p:sp>
      <p:sp>
        <p:nvSpPr>
          <p:cNvPr id="20" name="TextBox 19"/>
          <p:cNvSpPr txBox="1"/>
          <p:nvPr/>
        </p:nvSpPr>
        <p:spPr>
          <a:xfrm>
            <a:off x="6892488" y="782726"/>
            <a:ext cx="4661537" cy="6009337"/>
          </a:xfrm>
          <a:prstGeom prst="rect">
            <a:avLst/>
          </a:prstGeom>
          <a:noFill/>
          <a:ln>
            <a:noFill/>
          </a:ln>
        </p:spPr>
        <p:txBody>
          <a:bodyPr wrap="square" lIns="91440" tIns="91440" rIns="91440" bIns="91440" rtlCol="0">
            <a:spAutoFit/>
          </a:bodyPr>
          <a:lstStyle/>
          <a:p>
            <a:r>
              <a:rPr lang="en-US" sz="1600" dirty="0">
                <a:solidFill>
                  <a:schemeClr val="bg1"/>
                </a:solidFill>
                <a:ea typeface="Open Sans" panose="020B0606030504020204" pitchFamily="34" charset="0"/>
                <a:cs typeface="Open Sans" panose="020B0606030504020204" pitchFamily="34" charset="0"/>
              </a:rPr>
              <a:t>Is also crowdsourced IoT network, but it targets a different category of people to deploy the network. Instead of tech passionate, it target crypto investors.</a:t>
            </a:r>
          </a:p>
          <a:p>
            <a:endParaRPr lang="en-US" dirty="0">
              <a:solidFill>
                <a:schemeClr val="bg1"/>
              </a:solidFill>
              <a:ea typeface="Open Sans" panose="020B0606030504020204" pitchFamily="34" charset="0"/>
              <a:cs typeface="Open Sans" panose="020B0606030504020204" pitchFamily="34" charset="0"/>
            </a:endParaRPr>
          </a:p>
          <a:p>
            <a:r>
              <a:rPr lang="en-US" sz="1600" dirty="0">
                <a:solidFill>
                  <a:schemeClr val="bg1"/>
                </a:solidFill>
                <a:ea typeface="Open Sans" panose="020B0606030504020204" pitchFamily="34" charset="0"/>
                <a:cs typeface="Open Sans" panose="020B0606030504020204" pitchFamily="34" charset="0"/>
              </a:rPr>
              <a:t>Helium is an IoT network managed with a blockchain. Helium contributor are mining HNT tokens against coverage. Communication are billable with a flat and low price.</a:t>
            </a:r>
          </a:p>
          <a:p>
            <a:endParaRPr lang="en-US" dirty="0">
              <a:solidFill>
                <a:schemeClr val="bg1"/>
              </a:solidFill>
              <a:ea typeface="Open Sans" panose="020B0606030504020204" pitchFamily="34" charset="0"/>
              <a:cs typeface="Open Sans" panose="020B0606030504020204" pitchFamily="34" charset="0"/>
            </a:endParaRPr>
          </a:p>
          <a:p>
            <a:r>
              <a:rPr lang="en-US" dirty="0">
                <a:solidFill>
                  <a:schemeClr val="bg1"/>
                </a:solidFill>
                <a:ea typeface="Open Sans" panose="020B0606030504020204" pitchFamily="34" charset="0"/>
                <a:cs typeface="Open Sans" panose="020B0606030504020204" pitchFamily="34" charset="0"/>
              </a:rPr>
              <a:t>Basically, it is UBER + BITCOIN for Telecom industry</a:t>
            </a:r>
          </a:p>
          <a:p>
            <a:endParaRPr lang="en-US" sz="1050" dirty="0">
              <a:solidFill>
                <a:schemeClr val="bg1"/>
              </a:solidFill>
              <a:ea typeface="Open Sans" panose="020B0606030504020204" pitchFamily="34" charset="0"/>
              <a:cs typeface="Open Sans" panose="020B0606030504020204" pitchFamily="34" charset="0"/>
            </a:endParaRPr>
          </a:p>
          <a:p>
            <a:r>
              <a:rPr lang="en-US" sz="2000" dirty="0">
                <a:solidFill>
                  <a:schemeClr val="bg1"/>
                </a:solidFill>
                <a:ea typeface="Open Sans" panose="020B0606030504020204" pitchFamily="34" charset="0"/>
                <a:cs typeface="Open Sans" panose="020B0606030504020204" pitchFamily="34" charset="0"/>
              </a:rPr>
              <a:t>May 	2020 		    3.025 HS</a:t>
            </a:r>
          </a:p>
          <a:p>
            <a:r>
              <a:rPr lang="en-US" sz="2000" dirty="0">
                <a:solidFill>
                  <a:schemeClr val="bg1"/>
                </a:solidFill>
                <a:ea typeface="Open Sans" panose="020B0606030504020204" pitchFamily="34" charset="0"/>
                <a:cs typeface="Open Sans" panose="020B0606030504020204" pitchFamily="34" charset="0"/>
              </a:rPr>
              <a:t>Nov 	2020		  12.477 HS</a:t>
            </a:r>
          </a:p>
          <a:p>
            <a:r>
              <a:rPr lang="en-US" sz="2000" dirty="0">
                <a:solidFill>
                  <a:schemeClr val="bg1"/>
                </a:solidFill>
                <a:ea typeface="Open Sans" panose="020B0606030504020204" pitchFamily="34" charset="0"/>
                <a:cs typeface="Open Sans" panose="020B0606030504020204" pitchFamily="34" charset="0"/>
              </a:rPr>
              <a:t>Feb 	2021		  18.700 HS</a:t>
            </a:r>
          </a:p>
          <a:p>
            <a:r>
              <a:rPr lang="en-US" sz="2000" dirty="0">
                <a:solidFill>
                  <a:schemeClr val="bg1"/>
                </a:solidFill>
                <a:ea typeface="Open Sans" panose="020B0606030504020204" pitchFamily="34" charset="0"/>
                <a:cs typeface="Open Sans" panose="020B0606030504020204" pitchFamily="34" charset="0"/>
              </a:rPr>
              <a:t>July 	2021		  77.100 HS</a:t>
            </a:r>
          </a:p>
          <a:p>
            <a:r>
              <a:rPr lang="en-US" sz="2000" dirty="0">
                <a:solidFill>
                  <a:schemeClr val="bg1"/>
                </a:solidFill>
                <a:ea typeface="Open Sans" panose="020B0606030504020204" pitchFamily="34" charset="0"/>
                <a:cs typeface="Open Sans" panose="020B0606030504020204" pitchFamily="34" charset="0"/>
              </a:rPr>
              <a:t>August	2021		100.000 HS</a:t>
            </a:r>
          </a:p>
          <a:p>
            <a:r>
              <a:rPr lang="en-US" sz="2000" dirty="0">
                <a:solidFill>
                  <a:schemeClr val="bg1"/>
                </a:solidFill>
                <a:ea typeface="Open Sans" panose="020B0606030504020204" pitchFamily="34" charset="0"/>
                <a:cs typeface="Open Sans" panose="020B0606030504020204" pitchFamily="34" charset="0"/>
              </a:rPr>
              <a:t>October 2021		220.000 HS</a:t>
            </a:r>
          </a:p>
          <a:p>
            <a:r>
              <a:rPr lang="en-US" sz="2000" dirty="0">
                <a:solidFill>
                  <a:schemeClr val="bg1"/>
                </a:solidFill>
                <a:ea typeface="Open Sans" panose="020B0606030504020204" pitchFamily="34" charset="0"/>
                <a:cs typeface="Open Sans" panose="020B0606030504020204" pitchFamily="34" charset="0"/>
              </a:rPr>
              <a:t>Nov.        2021                       320.000 HS</a:t>
            </a:r>
          </a:p>
          <a:p>
            <a:r>
              <a:rPr lang="en-US" sz="2000" dirty="0">
                <a:solidFill>
                  <a:schemeClr val="bg1"/>
                </a:solidFill>
                <a:ea typeface="Open Sans" panose="020B0606030504020204" pitchFamily="34" charset="0"/>
                <a:cs typeface="Open Sans" panose="020B0606030504020204" pitchFamily="34" charset="0"/>
              </a:rPr>
              <a:t>Sept.       2022                       954.940 HS</a:t>
            </a:r>
          </a:p>
          <a:p>
            <a:r>
              <a:rPr lang="en-US" sz="2000" dirty="0">
                <a:solidFill>
                  <a:schemeClr val="bg1"/>
                </a:solidFill>
                <a:ea typeface="Open Sans" panose="020B0606030504020204" pitchFamily="34" charset="0"/>
                <a:cs typeface="Open Sans" panose="020B0606030504020204" pitchFamily="34" charset="0"/>
              </a:rPr>
              <a:t>Feb.	2023		986.820 HS</a:t>
            </a:r>
            <a:endParaRPr lang="en-US" sz="2400" dirty="0">
              <a:solidFill>
                <a:schemeClr val="accent4">
                  <a:lumMod val="60000"/>
                  <a:lumOff val="40000"/>
                </a:schemeClr>
              </a:solidFill>
              <a:ea typeface="Open Sans" panose="020B0606030504020204" pitchFamily="34" charset="0"/>
              <a:cs typeface="Open Sans" panose="020B0606030504020204" pitchFamily="34" charset="0"/>
            </a:endParaRPr>
          </a:p>
        </p:txBody>
      </p:sp>
      <p:sp>
        <p:nvSpPr>
          <p:cNvPr id="16" name="Freeform 84">
            <a:extLst>
              <a:ext uri="{FF2B5EF4-FFF2-40B4-BE49-F238E27FC236}">
                <a16:creationId xmlns:a16="http://schemas.microsoft.com/office/drawing/2014/main" id="{5D5ACAD4-E0F7-9348-8BC0-F186653FB9DB}"/>
              </a:ext>
            </a:extLst>
          </p:cNvPr>
          <p:cNvSpPr>
            <a:spLocks noChangeArrowheads="1"/>
          </p:cNvSpPr>
          <p:nvPr/>
        </p:nvSpPr>
        <p:spPr bwMode="auto">
          <a:xfrm>
            <a:off x="10661518" y="56104"/>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sp>
        <p:nvSpPr>
          <p:cNvPr id="17" name="Rectangle 16">
            <a:extLst>
              <a:ext uri="{FF2B5EF4-FFF2-40B4-BE49-F238E27FC236}">
                <a16:creationId xmlns:a16="http://schemas.microsoft.com/office/drawing/2014/main" id="{52D4CEE9-39D7-EE4C-BC56-90A06041B43C}"/>
              </a:ext>
            </a:extLst>
          </p:cNvPr>
          <p:cNvSpPr/>
          <p:nvPr/>
        </p:nvSpPr>
        <p:spPr>
          <a:xfrm>
            <a:off x="0" y="0"/>
            <a:ext cx="92596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TextBox 18">
            <a:extLst>
              <a:ext uri="{FF2B5EF4-FFF2-40B4-BE49-F238E27FC236}">
                <a16:creationId xmlns:a16="http://schemas.microsoft.com/office/drawing/2014/main" id="{9A340F24-275F-3A4D-BB92-510887C49936}"/>
              </a:ext>
            </a:extLst>
          </p:cNvPr>
          <p:cNvSpPr txBox="1"/>
          <p:nvPr/>
        </p:nvSpPr>
        <p:spPr>
          <a:xfrm rot="16200000">
            <a:off x="-2869765" y="2910259"/>
            <a:ext cx="6706237" cy="923330"/>
          </a:xfrm>
          <a:prstGeom prst="rect">
            <a:avLst/>
          </a:prstGeom>
          <a:noFill/>
          <a:ln>
            <a:noFill/>
          </a:ln>
        </p:spPr>
        <p:txBody>
          <a:bodyPr wrap="square" lIns="91440" tIns="91440" rIns="91440" bIns="91440" rtlCol="0">
            <a:spAutoFit/>
          </a:bodyPr>
          <a:lstStyle/>
          <a:p>
            <a:r>
              <a:rPr lang="en-US" sz="4800" b="1" dirty="0">
                <a:solidFill>
                  <a:schemeClr val="bg1"/>
                </a:solidFill>
                <a:latin typeface="+mj-lt"/>
              </a:rPr>
              <a:t>Crowdsourced</a:t>
            </a:r>
            <a:endParaRPr lang="en-US" sz="4800" b="1" dirty="0">
              <a:solidFill>
                <a:schemeClr val="bg1"/>
              </a:solidFill>
              <a:latin typeface="+mj-lt"/>
              <a:ea typeface="Open Sans Extrabold" panose="020B0906030804020204" pitchFamily="34" charset="0"/>
              <a:cs typeface="Open Sans Extrabold" panose="020B0906030804020204" pitchFamily="34" charset="0"/>
            </a:endParaRPr>
          </a:p>
        </p:txBody>
      </p:sp>
      <p:sp>
        <p:nvSpPr>
          <p:cNvPr id="9" name="Rectangle 8">
            <a:extLst>
              <a:ext uri="{FF2B5EF4-FFF2-40B4-BE49-F238E27FC236}">
                <a16:creationId xmlns:a16="http://schemas.microsoft.com/office/drawing/2014/main" id="{48BB7E04-F5A0-D443-AD51-E4532468EAF8}"/>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Tree>
    <p:extLst>
      <p:ext uri="{BB962C8B-B14F-4D97-AF65-F5344CB8AC3E}">
        <p14:creationId xmlns:p14="http://schemas.microsoft.com/office/powerpoint/2010/main" val="272401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8F36B0-2673-AF49-8FB1-7D92FD344FEC}"/>
              </a:ext>
            </a:extLst>
          </p:cNvPr>
          <p:cNvSpPr/>
          <p:nvPr/>
        </p:nvSpPr>
        <p:spPr>
          <a:xfrm>
            <a:off x="4652270" y="1046864"/>
            <a:ext cx="7539730" cy="5321118"/>
          </a:xfrm>
          <a:prstGeom prst="rect">
            <a:avLst/>
          </a:prstGeom>
          <a:solidFill>
            <a:schemeClr val="bg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84">
            <a:extLst>
              <a:ext uri="{FF2B5EF4-FFF2-40B4-BE49-F238E27FC236}">
                <a16:creationId xmlns:a16="http://schemas.microsoft.com/office/drawing/2014/main" id="{5F8E1F44-A9D2-3B45-A5AF-4D6A100A4442}"/>
              </a:ext>
            </a:extLst>
          </p:cNvPr>
          <p:cNvSpPr>
            <a:spLocks noChangeArrowheads="1"/>
          </p:cNvSpPr>
          <p:nvPr/>
        </p:nvSpPr>
        <p:spPr bwMode="auto">
          <a:xfrm>
            <a:off x="10661518" y="56104"/>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dirty="0">
              <a:latin typeface="+mn-lt"/>
              <a:ea typeface="+mn-ea"/>
            </a:endParaRPr>
          </a:p>
        </p:txBody>
      </p:sp>
      <p:pic>
        <p:nvPicPr>
          <p:cNvPr id="2" name="Image 1">
            <a:extLst>
              <a:ext uri="{FF2B5EF4-FFF2-40B4-BE49-F238E27FC236}">
                <a16:creationId xmlns:a16="http://schemas.microsoft.com/office/drawing/2014/main" id="{47EB927A-B816-5542-9A2A-6582B0F4C0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5020" y="162712"/>
            <a:ext cx="1745585" cy="597419"/>
          </a:xfrm>
          <a:prstGeom prst="rect">
            <a:avLst/>
          </a:prstGeom>
        </p:spPr>
      </p:pic>
      <p:sp>
        <p:nvSpPr>
          <p:cNvPr id="11" name="Rectangle 10">
            <a:extLst>
              <a:ext uri="{FF2B5EF4-FFF2-40B4-BE49-F238E27FC236}">
                <a16:creationId xmlns:a16="http://schemas.microsoft.com/office/drawing/2014/main" id="{65A03A67-6214-0E46-AFBB-50D67095FA91}"/>
              </a:ext>
            </a:extLst>
          </p:cNvPr>
          <p:cNvSpPr/>
          <p:nvPr/>
        </p:nvSpPr>
        <p:spPr>
          <a:xfrm rot="16200000">
            <a:off x="10349777" y="3066515"/>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tx2"/>
                </a:solidFill>
              </a:rPr>
              <a:t>Author – Paul Pinault / Disk91.com</a:t>
            </a:r>
          </a:p>
        </p:txBody>
      </p:sp>
      <p:sp>
        <p:nvSpPr>
          <p:cNvPr id="12" name="Rectangle 11">
            <a:extLst>
              <a:ext uri="{FF2B5EF4-FFF2-40B4-BE49-F238E27FC236}">
                <a16:creationId xmlns:a16="http://schemas.microsoft.com/office/drawing/2014/main" id="{6376A2FB-30A2-8B49-9AEC-DAB8F91ACC29}"/>
              </a:ext>
            </a:extLst>
          </p:cNvPr>
          <p:cNvSpPr/>
          <p:nvPr/>
        </p:nvSpPr>
        <p:spPr>
          <a:xfrm>
            <a:off x="346970" y="1046275"/>
            <a:ext cx="4305300" cy="532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p:cNvSpPr txBox="1"/>
          <p:nvPr/>
        </p:nvSpPr>
        <p:spPr>
          <a:xfrm>
            <a:off x="1127909" y="2205603"/>
            <a:ext cx="3356980" cy="1107996"/>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420K active hotspot in month, globally stable on the last 6 months.</a:t>
            </a:r>
          </a:p>
        </p:txBody>
      </p:sp>
      <p:sp>
        <p:nvSpPr>
          <p:cNvPr id="15" name="TextBox 18">
            <a:extLst>
              <a:ext uri="{FF2B5EF4-FFF2-40B4-BE49-F238E27FC236}">
                <a16:creationId xmlns:a16="http://schemas.microsoft.com/office/drawing/2014/main" id="{32FB0628-18B5-6A46-A602-5C247D4083B7}"/>
              </a:ext>
            </a:extLst>
          </p:cNvPr>
          <p:cNvSpPr txBox="1"/>
          <p:nvPr/>
        </p:nvSpPr>
        <p:spPr>
          <a:xfrm>
            <a:off x="475020" y="1077860"/>
            <a:ext cx="4009869" cy="861774"/>
          </a:xfrm>
          <a:prstGeom prst="rect">
            <a:avLst/>
          </a:prstGeom>
          <a:noFill/>
          <a:ln>
            <a:noFill/>
          </a:ln>
        </p:spPr>
        <p:txBody>
          <a:bodyPr wrap="square" lIns="91440" tIns="91440" rIns="91440" bIns="91440" rtlCol="0">
            <a:spAutoFit/>
          </a:bodyPr>
          <a:lstStyle/>
          <a:p>
            <a:r>
              <a:rPr lang="en-US" sz="4400" b="1" dirty="0">
                <a:solidFill>
                  <a:schemeClr val="bg2"/>
                </a:solidFill>
                <a:latin typeface="+mj-lt"/>
              </a:rPr>
              <a:t>July 2023 Status</a:t>
            </a:r>
            <a:endParaRPr lang="en-US" sz="4400" b="1" dirty="0">
              <a:solidFill>
                <a:schemeClr val="bg2"/>
              </a:solidFill>
              <a:latin typeface="+mj-lt"/>
              <a:ea typeface="Open Sans Extrabold" panose="020B0906030804020204" pitchFamily="34" charset="0"/>
              <a:cs typeface="Open Sans Extrabold" panose="020B0906030804020204" pitchFamily="34" charset="0"/>
            </a:endParaRPr>
          </a:p>
        </p:txBody>
      </p:sp>
      <p:sp>
        <p:nvSpPr>
          <p:cNvPr id="16" name="Shape 2916">
            <a:extLst>
              <a:ext uri="{FF2B5EF4-FFF2-40B4-BE49-F238E27FC236}">
                <a16:creationId xmlns:a16="http://schemas.microsoft.com/office/drawing/2014/main" id="{D19B244D-6CC7-9D41-A8FA-F960CB4B475D}"/>
              </a:ext>
            </a:extLst>
          </p:cNvPr>
          <p:cNvSpPr/>
          <p:nvPr/>
        </p:nvSpPr>
        <p:spPr>
          <a:xfrm>
            <a:off x="617234" y="2337606"/>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7" name="Shape 2916">
            <a:extLst>
              <a:ext uri="{FF2B5EF4-FFF2-40B4-BE49-F238E27FC236}">
                <a16:creationId xmlns:a16="http://schemas.microsoft.com/office/drawing/2014/main" id="{A65105D1-B0D2-3140-9451-16D7480B738F}"/>
              </a:ext>
            </a:extLst>
          </p:cNvPr>
          <p:cNvSpPr/>
          <p:nvPr/>
        </p:nvSpPr>
        <p:spPr>
          <a:xfrm>
            <a:off x="624859" y="3445191"/>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8" name="Shape 2916">
            <a:extLst>
              <a:ext uri="{FF2B5EF4-FFF2-40B4-BE49-F238E27FC236}">
                <a16:creationId xmlns:a16="http://schemas.microsoft.com/office/drawing/2014/main" id="{125CE7FA-C6C0-6C48-AF68-96D2131BEA80}"/>
              </a:ext>
            </a:extLst>
          </p:cNvPr>
          <p:cNvSpPr/>
          <p:nvPr/>
        </p:nvSpPr>
        <p:spPr>
          <a:xfrm>
            <a:off x="605228" y="4595749"/>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19" name="TextBox 2">
            <a:extLst>
              <a:ext uri="{FF2B5EF4-FFF2-40B4-BE49-F238E27FC236}">
                <a16:creationId xmlns:a16="http://schemas.microsoft.com/office/drawing/2014/main" id="{C8F54249-F4BC-984A-89B2-925C4A82F883}"/>
              </a:ext>
            </a:extLst>
          </p:cNvPr>
          <p:cNvSpPr txBox="1"/>
          <p:nvPr/>
        </p:nvSpPr>
        <p:spPr>
          <a:xfrm>
            <a:off x="1153837" y="3302347"/>
            <a:ext cx="3356980" cy="1107996"/>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Some mee-too blockchains try to take a part of it with Y connectors</a:t>
            </a:r>
          </a:p>
        </p:txBody>
      </p:sp>
      <p:sp>
        <p:nvSpPr>
          <p:cNvPr id="20" name="TextBox 2">
            <a:extLst>
              <a:ext uri="{FF2B5EF4-FFF2-40B4-BE49-F238E27FC236}">
                <a16:creationId xmlns:a16="http://schemas.microsoft.com/office/drawing/2014/main" id="{F2CC90B3-E46F-FA4B-A7D5-B5379FDB590E}"/>
              </a:ext>
            </a:extLst>
          </p:cNvPr>
          <p:cNvSpPr txBox="1"/>
          <p:nvPr/>
        </p:nvSpPr>
        <p:spPr>
          <a:xfrm>
            <a:off x="1153837" y="4455963"/>
            <a:ext cx="3356980" cy="800219"/>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Some big players leaves the game like bobcat</a:t>
            </a:r>
          </a:p>
        </p:txBody>
      </p:sp>
      <p:sp>
        <p:nvSpPr>
          <p:cNvPr id="4" name="Shape 2916">
            <a:extLst>
              <a:ext uri="{FF2B5EF4-FFF2-40B4-BE49-F238E27FC236}">
                <a16:creationId xmlns:a16="http://schemas.microsoft.com/office/drawing/2014/main" id="{A12FFF7A-EA45-8823-3636-A8A3F06F883E}"/>
              </a:ext>
            </a:extLst>
          </p:cNvPr>
          <p:cNvSpPr/>
          <p:nvPr/>
        </p:nvSpPr>
        <p:spPr>
          <a:xfrm>
            <a:off x="609038" y="5491099"/>
            <a:ext cx="503050" cy="50305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bg2"/>
          </a:solidFill>
          <a:ln w="12700">
            <a:miter lim="400000"/>
          </a:ln>
        </p:spPr>
        <p:txBody>
          <a:bodyPr lIns="14284" tIns="14284" rIns="14284" bIns="14284" anchor="ctr"/>
          <a:lstStyle/>
          <a:p>
            <a:pPr defTabSz="171399" eaLnBrk="1" hangingPunct="1">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Calibri" charset="0"/>
              <a:cs typeface="Calibri" charset="0"/>
              <a:sym typeface="Gill Sans"/>
            </a:endParaRPr>
          </a:p>
        </p:txBody>
      </p:sp>
      <p:sp>
        <p:nvSpPr>
          <p:cNvPr id="5" name="TextBox 2">
            <a:extLst>
              <a:ext uri="{FF2B5EF4-FFF2-40B4-BE49-F238E27FC236}">
                <a16:creationId xmlns:a16="http://schemas.microsoft.com/office/drawing/2014/main" id="{A0305583-1482-D37F-690A-C087FD890703}"/>
              </a:ext>
            </a:extLst>
          </p:cNvPr>
          <p:cNvSpPr txBox="1"/>
          <p:nvPr/>
        </p:nvSpPr>
        <p:spPr>
          <a:xfrm>
            <a:off x="1157647" y="5351313"/>
            <a:ext cx="3356980" cy="1107996"/>
          </a:xfrm>
          <a:prstGeom prst="rect">
            <a:avLst/>
          </a:prstGeom>
          <a:noFill/>
          <a:ln>
            <a:noFill/>
          </a:ln>
        </p:spPr>
        <p:txBody>
          <a:bodyPr wrap="square" lIns="91440" tIns="91440" rIns="91440" bIns="91440" rtlCol="0">
            <a:spAutoFit/>
          </a:bodyPr>
          <a:lstStyle/>
          <a:p>
            <a:r>
              <a:rPr lang="en-US" sz="2000" b="1" dirty="0">
                <a:solidFill>
                  <a:schemeClr val="bg1"/>
                </a:solidFill>
                <a:latin typeface="+mj-lt"/>
                <a:ea typeface="Open Sans Extrabold" panose="020B0906030804020204" pitchFamily="34" charset="0"/>
                <a:cs typeface="Open Sans Extrabold" panose="020B0906030804020204" pitchFamily="34" charset="0"/>
              </a:rPr>
              <a:t>Hotspot have been made simpler, less need for maintenance, good stability.</a:t>
            </a:r>
          </a:p>
        </p:txBody>
      </p:sp>
      <p:pic>
        <p:nvPicPr>
          <p:cNvPr id="6" name="Image 5">
            <a:extLst>
              <a:ext uri="{FF2B5EF4-FFF2-40B4-BE49-F238E27FC236}">
                <a16:creationId xmlns:a16="http://schemas.microsoft.com/office/drawing/2014/main" id="{A86504D0-5592-FB21-58E5-F76DCFD9DD20}"/>
              </a:ext>
            </a:extLst>
          </p:cNvPr>
          <p:cNvPicPr>
            <a:picLocks noChangeAspect="1"/>
          </p:cNvPicPr>
          <p:nvPr/>
        </p:nvPicPr>
        <p:blipFill>
          <a:blip r:embed="rId4"/>
          <a:stretch>
            <a:fillRect/>
          </a:stretch>
        </p:blipFill>
        <p:spPr>
          <a:xfrm>
            <a:off x="4659895" y="1173597"/>
            <a:ext cx="6815935" cy="3282366"/>
          </a:xfrm>
          <a:prstGeom prst="rect">
            <a:avLst/>
          </a:prstGeom>
        </p:spPr>
      </p:pic>
      <p:sp>
        <p:nvSpPr>
          <p:cNvPr id="8" name="Rectangle 7">
            <a:extLst>
              <a:ext uri="{FF2B5EF4-FFF2-40B4-BE49-F238E27FC236}">
                <a16:creationId xmlns:a16="http://schemas.microsoft.com/office/drawing/2014/main" id="{B36BE2A7-A8B4-0A8D-4A9D-A2CD3041A24E}"/>
              </a:ext>
            </a:extLst>
          </p:cNvPr>
          <p:cNvSpPr/>
          <p:nvPr/>
        </p:nvSpPr>
        <p:spPr>
          <a:xfrm>
            <a:off x="4648201" y="4340781"/>
            <a:ext cx="6289319" cy="2027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t"/>
          <a:lstStyle/>
          <a:p>
            <a:r>
              <a:rPr lang="en-US" sz="1400" b="1" dirty="0">
                <a:solidFill>
                  <a:schemeClr val="tx1"/>
                </a:solidFill>
              </a:rPr>
              <a:t>Helium BUSINESS Usage per day in $ ($1 = 100k messages eq or 24Bytes)</a:t>
            </a:r>
          </a:p>
          <a:p>
            <a:r>
              <a:rPr lang="en-US" sz="1400" dirty="0">
                <a:solidFill>
                  <a:schemeClr val="tx1"/>
                </a:solidFill>
              </a:rPr>
              <a:t>Main console filtered due to gaming past month (add $50)</a:t>
            </a:r>
          </a:p>
          <a:p>
            <a:r>
              <a:rPr lang="en-US" sz="1400" dirty="0">
                <a:solidFill>
                  <a:schemeClr val="tx1"/>
                </a:solidFill>
              </a:rPr>
              <a:t>(drop due to normal packet purchasing (duplicates evolution))</a:t>
            </a:r>
          </a:p>
          <a:p>
            <a:endParaRPr lang="en-US" sz="1400" dirty="0">
              <a:solidFill>
                <a:schemeClr val="tx1"/>
              </a:solidFill>
            </a:endParaRPr>
          </a:p>
          <a:p>
            <a:r>
              <a:rPr lang="en-US" sz="1400" dirty="0">
                <a:solidFill>
                  <a:schemeClr val="tx1"/>
                </a:solidFill>
              </a:rPr>
              <a:t>About 10M packets processes per day for business applications</a:t>
            </a:r>
          </a:p>
          <a:p>
            <a:r>
              <a:rPr lang="en-US" sz="1400" dirty="0">
                <a:solidFill>
                  <a:schemeClr val="tx1"/>
                </a:solidFill>
              </a:rPr>
              <a:t>As part of it 60% is roaming packets for Telcos</a:t>
            </a:r>
          </a:p>
          <a:p>
            <a:endParaRPr lang="en-US" sz="1400" dirty="0">
              <a:solidFill>
                <a:schemeClr val="tx1"/>
              </a:solidFill>
            </a:endParaRPr>
          </a:p>
          <a:p>
            <a:endParaRPr lang="en-US" sz="1400" b="1" dirty="0">
              <a:solidFill>
                <a:schemeClr val="tx1"/>
              </a:solidFill>
            </a:endParaRPr>
          </a:p>
        </p:txBody>
      </p:sp>
    </p:spTree>
    <p:extLst>
      <p:ext uri="{BB962C8B-B14F-4D97-AF65-F5344CB8AC3E}">
        <p14:creationId xmlns:p14="http://schemas.microsoft.com/office/powerpoint/2010/main" val="1982911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P spid="20"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DF4193-8D09-D94F-BADE-4820C2C44668}"/>
              </a:ext>
            </a:extLst>
          </p:cNvPr>
          <p:cNvSpPr/>
          <p:nvPr/>
        </p:nvSpPr>
        <p:spPr>
          <a:xfrm>
            <a:off x="0" y="6491653"/>
            <a:ext cx="12192000" cy="3663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TextBox 18"/>
          <p:cNvSpPr txBox="1"/>
          <p:nvPr/>
        </p:nvSpPr>
        <p:spPr>
          <a:xfrm>
            <a:off x="148643" y="37136"/>
            <a:ext cx="10536025" cy="1015663"/>
          </a:xfrm>
          <a:prstGeom prst="rect">
            <a:avLst/>
          </a:prstGeom>
          <a:noFill/>
          <a:ln>
            <a:noFill/>
          </a:ln>
        </p:spPr>
        <p:txBody>
          <a:bodyPr wrap="square" lIns="91440" tIns="91440" rIns="91440" bIns="91440" rtlCol="0">
            <a:spAutoFit/>
          </a:bodyPr>
          <a:lstStyle/>
          <a:p>
            <a:r>
              <a:rPr lang="en-US" sz="5400" b="1" dirty="0">
                <a:latin typeface="+mj-lt"/>
              </a:rPr>
              <a:t>Helium is high density LoRaWan</a:t>
            </a:r>
            <a:endParaRPr lang="en-US" sz="5400" b="1" dirty="0">
              <a:latin typeface="+mj-lt"/>
              <a:ea typeface="Open Sans Extrabold" panose="020B0906030804020204" pitchFamily="34" charset="0"/>
              <a:cs typeface="Open Sans Extrabold" panose="020B0906030804020204" pitchFamily="34" charset="0"/>
            </a:endParaRPr>
          </a:p>
        </p:txBody>
      </p:sp>
      <p:sp>
        <p:nvSpPr>
          <p:cNvPr id="7" name="Freeform 84">
            <a:extLst>
              <a:ext uri="{FF2B5EF4-FFF2-40B4-BE49-F238E27FC236}">
                <a16:creationId xmlns:a16="http://schemas.microsoft.com/office/drawing/2014/main" id="{0A606F2D-62D1-EB49-9F4D-A7101A7CFE47}"/>
              </a:ext>
            </a:extLst>
          </p:cNvPr>
          <p:cNvSpPr>
            <a:spLocks noChangeArrowheads="1"/>
          </p:cNvSpPr>
          <p:nvPr/>
        </p:nvSpPr>
        <p:spPr bwMode="auto">
          <a:xfrm>
            <a:off x="10661518" y="56104"/>
            <a:ext cx="715685" cy="606833"/>
          </a:xfrm>
          <a:custGeom>
            <a:avLst/>
            <a:gdLst>
              <a:gd name="T0" fmla="*/ 594 w 602"/>
              <a:gd name="T1" fmla="*/ 134 h 467"/>
              <a:gd name="T2" fmla="*/ 502 w 602"/>
              <a:gd name="T3" fmla="*/ 219 h 467"/>
              <a:gd name="T4" fmla="*/ 481 w 602"/>
              <a:gd name="T5" fmla="*/ 226 h 467"/>
              <a:gd name="T6" fmla="*/ 459 w 602"/>
              <a:gd name="T7" fmla="*/ 176 h 467"/>
              <a:gd name="T8" fmla="*/ 502 w 602"/>
              <a:gd name="T9" fmla="*/ 141 h 467"/>
              <a:gd name="T10" fmla="*/ 332 w 602"/>
              <a:gd name="T11" fmla="*/ 141 h 467"/>
              <a:gd name="T12" fmla="*/ 276 w 602"/>
              <a:gd name="T13" fmla="*/ 141 h 467"/>
              <a:gd name="T14" fmla="*/ 28 w 602"/>
              <a:gd name="T15" fmla="*/ 141 h 467"/>
              <a:gd name="T16" fmla="*/ 28 w 602"/>
              <a:gd name="T17" fmla="*/ 84 h 467"/>
              <a:gd name="T18" fmla="*/ 99 w 602"/>
              <a:gd name="T19" fmla="*/ 84 h 467"/>
              <a:gd name="T20" fmla="*/ 247 w 602"/>
              <a:gd name="T21" fmla="*/ 84 h 467"/>
              <a:gd name="T22" fmla="*/ 368 w 602"/>
              <a:gd name="T23" fmla="*/ 84 h 467"/>
              <a:gd name="T24" fmla="*/ 459 w 602"/>
              <a:gd name="T25" fmla="*/ 49 h 467"/>
              <a:gd name="T26" fmla="*/ 452 w 602"/>
              <a:gd name="T27" fmla="*/ 28 h 467"/>
              <a:gd name="T28" fmla="*/ 502 w 602"/>
              <a:gd name="T29" fmla="*/ 7 h 467"/>
              <a:gd name="T30" fmla="*/ 594 w 602"/>
              <a:gd name="T31" fmla="*/ 91 h 467"/>
              <a:gd name="T32" fmla="*/ 601 w 602"/>
              <a:gd name="T33" fmla="*/ 113 h 467"/>
              <a:gd name="T34" fmla="*/ 7 w 602"/>
              <a:gd name="T35" fmla="*/ 332 h 467"/>
              <a:gd name="T36" fmla="*/ 7 w 602"/>
              <a:gd name="T37" fmla="*/ 332 h 467"/>
              <a:gd name="T38" fmla="*/ 106 w 602"/>
              <a:gd name="T39" fmla="*/ 247 h 467"/>
              <a:gd name="T40" fmla="*/ 148 w 602"/>
              <a:gd name="T41" fmla="*/ 268 h 467"/>
              <a:gd name="T42" fmla="*/ 141 w 602"/>
              <a:gd name="T43" fmla="*/ 289 h 467"/>
              <a:gd name="T44" fmla="*/ 233 w 602"/>
              <a:gd name="T45" fmla="*/ 325 h 467"/>
              <a:gd name="T46" fmla="*/ 361 w 602"/>
              <a:gd name="T47" fmla="*/ 325 h 467"/>
              <a:gd name="T48" fmla="*/ 502 w 602"/>
              <a:gd name="T49" fmla="*/ 325 h 467"/>
              <a:gd name="T50" fmla="*/ 572 w 602"/>
              <a:gd name="T51" fmla="*/ 325 h 467"/>
              <a:gd name="T52" fmla="*/ 572 w 602"/>
              <a:gd name="T53" fmla="*/ 381 h 467"/>
              <a:gd name="T54" fmla="*/ 332 w 602"/>
              <a:gd name="T55" fmla="*/ 381 h 467"/>
              <a:gd name="T56" fmla="*/ 276 w 602"/>
              <a:gd name="T57" fmla="*/ 381 h 467"/>
              <a:gd name="T58" fmla="*/ 99 w 602"/>
              <a:gd name="T59" fmla="*/ 381 h 467"/>
              <a:gd name="T60" fmla="*/ 141 w 602"/>
              <a:gd name="T61" fmla="*/ 417 h 467"/>
              <a:gd name="T62" fmla="*/ 120 w 602"/>
              <a:gd name="T63" fmla="*/ 466 h 467"/>
              <a:gd name="T64" fmla="*/ 106 w 602"/>
              <a:gd name="T65" fmla="*/ 459 h 467"/>
              <a:gd name="T66" fmla="*/ 7 w 602"/>
              <a:gd name="T67" fmla="*/ 374 h 467"/>
              <a:gd name="T68" fmla="*/ 7 w 602"/>
              <a:gd name="T69" fmla="*/ 33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2" h="467">
                <a:moveTo>
                  <a:pt x="594" y="134"/>
                </a:moveTo>
                <a:lnTo>
                  <a:pt x="594" y="134"/>
                </a:lnTo>
                <a:lnTo>
                  <a:pt x="594" y="134"/>
                </a:lnTo>
                <a:cubicBezTo>
                  <a:pt x="502" y="219"/>
                  <a:pt x="502" y="219"/>
                  <a:pt x="502" y="219"/>
                </a:cubicBezTo>
                <a:lnTo>
                  <a:pt x="502" y="219"/>
                </a:lnTo>
                <a:cubicBezTo>
                  <a:pt x="495" y="219"/>
                  <a:pt x="488" y="226"/>
                  <a:pt x="481" y="226"/>
                </a:cubicBezTo>
                <a:cubicBezTo>
                  <a:pt x="467" y="226"/>
                  <a:pt x="452" y="212"/>
                  <a:pt x="452" y="198"/>
                </a:cubicBezTo>
                <a:cubicBezTo>
                  <a:pt x="452" y="183"/>
                  <a:pt x="459" y="176"/>
                  <a:pt x="459" y="176"/>
                </a:cubicBezTo>
                <a:lnTo>
                  <a:pt x="459" y="176"/>
                </a:lnTo>
                <a:cubicBezTo>
                  <a:pt x="502" y="141"/>
                  <a:pt x="502" y="141"/>
                  <a:pt x="502" y="141"/>
                </a:cubicBezTo>
                <a:cubicBezTo>
                  <a:pt x="332" y="141"/>
                  <a:pt x="332" y="141"/>
                  <a:pt x="332" y="141"/>
                </a:cubicBezTo>
                <a:lnTo>
                  <a:pt x="332" y="141"/>
                </a:lnTo>
                <a:cubicBezTo>
                  <a:pt x="276" y="141"/>
                  <a:pt x="276" y="141"/>
                  <a:pt x="276" y="141"/>
                </a:cubicBezTo>
                <a:lnTo>
                  <a:pt x="276" y="141"/>
                </a:lnTo>
                <a:cubicBezTo>
                  <a:pt x="205" y="141"/>
                  <a:pt x="205" y="141"/>
                  <a:pt x="205" y="141"/>
                </a:cubicBezTo>
                <a:cubicBezTo>
                  <a:pt x="28" y="141"/>
                  <a:pt x="28" y="141"/>
                  <a:pt x="28" y="141"/>
                </a:cubicBezTo>
                <a:cubicBezTo>
                  <a:pt x="14" y="141"/>
                  <a:pt x="0" y="127"/>
                  <a:pt x="0" y="113"/>
                </a:cubicBezTo>
                <a:cubicBezTo>
                  <a:pt x="0" y="91"/>
                  <a:pt x="14" y="84"/>
                  <a:pt x="28" y="84"/>
                </a:cubicBezTo>
                <a:cubicBezTo>
                  <a:pt x="99" y="84"/>
                  <a:pt x="99" y="84"/>
                  <a:pt x="99" y="84"/>
                </a:cubicBezTo>
                <a:lnTo>
                  <a:pt x="99" y="84"/>
                </a:lnTo>
                <a:cubicBezTo>
                  <a:pt x="247" y="84"/>
                  <a:pt x="247" y="84"/>
                  <a:pt x="247" y="84"/>
                </a:cubicBezTo>
                <a:lnTo>
                  <a:pt x="247" y="84"/>
                </a:lnTo>
                <a:cubicBezTo>
                  <a:pt x="368" y="84"/>
                  <a:pt x="368" y="84"/>
                  <a:pt x="368" y="84"/>
                </a:cubicBezTo>
                <a:lnTo>
                  <a:pt x="368" y="84"/>
                </a:lnTo>
                <a:cubicBezTo>
                  <a:pt x="502" y="84"/>
                  <a:pt x="502" y="84"/>
                  <a:pt x="502" y="84"/>
                </a:cubicBezTo>
                <a:cubicBezTo>
                  <a:pt x="459" y="49"/>
                  <a:pt x="459" y="49"/>
                  <a:pt x="459" y="49"/>
                </a:cubicBezTo>
                <a:lnTo>
                  <a:pt x="459" y="49"/>
                </a:lnTo>
                <a:cubicBezTo>
                  <a:pt x="459" y="42"/>
                  <a:pt x="452" y="35"/>
                  <a:pt x="452" y="28"/>
                </a:cubicBezTo>
                <a:cubicBezTo>
                  <a:pt x="452" y="7"/>
                  <a:pt x="467" y="0"/>
                  <a:pt x="481" y="0"/>
                </a:cubicBezTo>
                <a:cubicBezTo>
                  <a:pt x="488" y="0"/>
                  <a:pt x="495" y="0"/>
                  <a:pt x="502" y="7"/>
                </a:cubicBezTo>
                <a:lnTo>
                  <a:pt x="502" y="7"/>
                </a:lnTo>
                <a:cubicBezTo>
                  <a:pt x="594" y="91"/>
                  <a:pt x="594" y="91"/>
                  <a:pt x="594" y="91"/>
                </a:cubicBezTo>
                <a:lnTo>
                  <a:pt x="594" y="91"/>
                </a:lnTo>
                <a:cubicBezTo>
                  <a:pt x="601" y="91"/>
                  <a:pt x="601" y="98"/>
                  <a:pt x="601" y="113"/>
                </a:cubicBezTo>
                <a:cubicBezTo>
                  <a:pt x="601" y="120"/>
                  <a:pt x="601" y="127"/>
                  <a:pt x="594" y="134"/>
                </a:cubicBezTo>
                <a:close/>
                <a:moveTo>
                  <a:pt x="7" y="332"/>
                </a:moveTo>
                <a:lnTo>
                  <a:pt x="7" y="332"/>
                </a:lnTo>
                <a:lnTo>
                  <a:pt x="7" y="332"/>
                </a:lnTo>
                <a:cubicBezTo>
                  <a:pt x="106" y="247"/>
                  <a:pt x="106" y="247"/>
                  <a:pt x="106" y="247"/>
                </a:cubicBezTo>
                <a:lnTo>
                  <a:pt x="106" y="247"/>
                </a:lnTo>
                <a:cubicBezTo>
                  <a:pt x="106" y="247"/>
                  <a:pt x="113" y="240"/>
                  <a:pt x="120" y="240"/>
                </a:cubicBezTo>
                <a:cubicBezTo>
                  <a:pt x="141" y="240"/>
                  <a:pt x="148" y="254"/>
                  <a:pt x="148" y="268"/>
                </a:cubicBezTo>
                <a:cubicBezTo>
                  <a:pt x="148" y="282"/>
                  <a:pt x="148" y="289"/>
                  <a:pt x="141" y="289"/>
                </a:cubicBezTo>
                <a:lnTo>
                  <a:pt x="141" y="289"/>
                </a:lnTo>
                <a:cubicBezTo>
                  <a:pt x="99" y="325"/>
                  <a:pt x="99" y="325"/>
                  <a:pt x="99" y="325"/>
                </a:cubicBezTo>
                <a:cubicBezTo>
                  <a:pt x="233" y="325"/>
                  <a:pt x="233" y="325"/>
                  <a:pt x="233" y="325"/>
                </a:cubicBezTo>
                <a:lnTo>
                  <a:pt x="233" y="325"/>
                </a:lnTo>
                <a:cubicBezTo>
                  <a:pt x="361" y="325"/>
                  <a:pt x="361" y="325"/>
                  <a:pt x="361" y="325"/>
                </a:cubicBezTo>
                <a:lnTo>
                  <a:pt x="361" y="325"/>
                </a:lnTo>
                <a:cubicBezTo>
                  <a:pt x="502" y="325"/>
                  <a:pt x="502" y="325"/>
                  <a:pt x="502" y="325"/>
                </a:cubicBezTo>
                <a:lnTo>
                  <a:pt x="502" y="325"/>
                </a:lnTo>
                <a:cubicBezTo>
                  <a:pt x="572" y="325"/>
                  <a:pt x="572" y="325"/>
                  <a:pt x="572" y="325"/>
                </a:cubicBezTo>
                <a:cubicBezTo>
                  <a:pt x="594" y="325"/>
                  <a:pt x="601" y="339"/>
                  <a:pt x="601" y="353"/>
                </a:cubicBezTo>
                <a:cubicBezTo>
                  <a:pt x="601" y="374"/>
                  <a:pt x="594" y="381"/>
                  <a:pt x="572" y="381"/>
                </a:cubicBezTo>
                <a:cubicBezTo>
                  <a:pt x="396" y="381"/>
                  <a:pt x="396" y="381"/>
                  <a:pt x="396" y="381"/>
                </a:cubicBezTo>
                <a:cubicBezTo>
                  <a:pt x="332" y="381"/>
                  <a:pt x="332" y="381"/>
                  <a:pt x="332" y="381"/>
                </a:cubicBezTo>
                <a:lnTo>
                  <a:pt x="332" y="381"/>
                </a:lnTo>
                <a:cubicBezTo>
                  <a:pt x="276" y="381"/>
                  <a:pt x="276" y="381"/>
                  <a:pt x="276" y="381"/>
                </a:cubicBezTo>
                <a:lnTo>
                  <a:pt x="276" y="381"/>
                </a:lnTo>
                <a:cubicBezTo>
                  <a:pt x="99" y="381"/>
                  <a:pt x="99" y="381"/>
                  <a:pt x="99" y="381"/>
                </a:cubicBezTo>
                <a:cubicBezTo>
                  <a:pt x="141" y="417"/>
                  <a:pt x="141" y="417"/>
                  <a:pt x="141" y="417"/>
                </a:cubicBezTo>
                <a:lnTo>
                  <a:pt x="141" y="417"/>
                </a:lnTo>
                <a:cubicBezTo>
                  <a:pt x="148" y="424"/>
                  <a:pt x="148" y="431"/>
                  <a:pt x="148" y="438"/>
                </a:cubicBezTo>
                <a:cubicBezTo>
                  <a:pt x="148" y="459"/>
                  <a:pt x="141" y="466"/>
                  <a:pt x="120" y="466"/>
                </a:cubicBezTo>
                <a:cubicBezTo>
                  <a:pt x="113" y="466"/>
                  <a:pt x="106" y="466"/>
                  <a:pt x="106" y="459"/>
                </a:cubicBezTo>
                <a:lnTo>
                  <a:pt x="106" y="459"/>
                </a:lnTo>
                <a:cubicBezTo>
                  <a:pt x="7" y="374"/>
                  <a:pt x="7" y="374"/>
                  <a:pt x="7" y="374"/>
                </a:cubicBezTo>
                <a:lnTo>
                  <a:pt x="7" y="374"/>
                </a:lnTo>
                <a:cubicBezTo>
                  <a:pt x="7" y="374"/>
                  <a:pt x="0" y="367"/>
                  <a:pt x="0" y="353"/>
                </a:cubicBezTo>
                <a:cubicBezTo>
                  <a:pt x="0" y="346"/>
                  <a:pt x="7" y="339"/>
                  <a:pt x="7" y="332"/>
                </a:cubicBezTo>
                <a:close/>
              </a:path>
            </a:pathLst>
          </a:custGeom>
          <a:solidFill>
            <a:schemeClr val="accent1"/>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a:latin typeface="+mn-lt"/>
              <a:ea typeface="+mn-ea"/>
            </a:endParaRPr>
          </a:p>
        </p:txBody>
      </p:sp>
      <p:sp>
        <p:nvSpPr>
          <p:cNvPr id="8" name="Rectangle 7">
            <a:extLst>
              <a:ext uri="{FF2B5EF4-FFF2-40B4-BE49-F238E27FC236}">
                <a16:creationId xmlns:a16="http://schemas.microsoft.com/office/drawing/2014/main" id="{82F103BF-38B2-6A48-A9B3-02CDDCCC2D16}"/>
              </a:ext>
            </a:extLst>
          </p:cNvPr>
          <p:cNvSpPr/>
          <p:nvPr/>
        </p:nvSpPr>
        <p:spPr>
          <a:xfrm>
            <a:off x="8834645" y="6583180"/>
            <a:ext cx="3411722" cy="288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r"/>
            <a:r>
              <a:rPr lang="en-US" sz="1600" dirty="0">
                <a:solidFill>
                  <a:schemeClr val="bg1"/>
                </a:solidFill>
              </a:rPr>
              <a:t>Author – Paul Pinault / Disk91.com</a:t>
            </a:r>
          </a:p>
        </p:txBody>
      </p:sp>
      <p:pic>
        <p:nvPicPr>
          <p:cNvPr id="2" name="Image 1">
            <a:extLst>
              <a:ext uri="{FF2B5EF4-FFF2-40B4-BE49-F238E27FC236}">
                <a16:creationId xmlns:a16="http://schemas.microsoft.com/office/drawing/2014/main" id="{ACBB7AE4-A656-6440-AEC3-A720DDACEB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4432" y="1978556"/>
            <a:ext cx="3484179" cy="2903483"/>
          </a:xfrm>
          <a:prstGeom prst="rect">
            <a:avLst/>
          </a:prstGeom>
        </p:spPr>
      </p:pic>
      <p:pic>
        <p:nvPicPr>
          <p:cNvPr id="4" name="Image 3">
            <a:extLst>
              <a:ext uri="{FF2B5EF4-FFF2-40B4-BE49-F238E27FC236}">
                <a16:creationId xmlns:a16="http://schemas.microsoft.com/office/drawing/2014/main" id="{464CCC4C-89BF-0E41-B0E6-B5662C7258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13411" y="1991775"/>
            <a:ext cx="3929914" cy="2903482"/>
          </a:xfrm>
          <a:prstGeom prst="rect">
            <a:avLst/>
          </a:prstGeom>
        </p:spPr>
      </p:pic>
      <p:pic>
        <p:nvPicPr>
          <p:cNvPr id="6" name="Image 5">
            <a:extLst>
              <a:ext uri="{FF2B5EF4-FFF2-40B4-BE49-F238E27FC236}">
                <a16:creationId xmlns:a16="http://schemas.microsoft.com/office/drawing/2014/main" id="{A91A5AA6-6C37-6F43-AEE0-5BE49A3228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9442" y="1993043"/>
            <a:ext cx="3096539" cy="2901262"/>
          </a:xfrm>
          <a:prstGeom prst="rect">
            <a:avLst/>
          </a:prstGeom>
        </p:spPr>
      </p:pic>
      <p:sp>
        <p:nvSpPr>
          <p:cNvPr id="9" name="Rectangle 8">
            <a:extLst>
              <a:ext uri="{FF2B5EF4-FFF2-40B4-BE49-F238E27FC236}">
                <a16:creationId xmlns:a16="http://schemas.microsoft.com/office/drawing/2014/main" id="{C3A8CB00-A0E4-3045-AAB2-1F01E59281AE}"/>
              </a:ext>
            </a:extLst>
          </p:cNvPr>
          <p:cNvSpPr/>
          <p:nvPr/>
        </p:nvSpPr>
        <p:spPr>
          <a:xfrm>
            <a:off x="0" y="1681842"/>
            <a:ext cx="12192000" cy="3102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47D614C7-EB91-8145-AC07-94A22DF853FD}"/>
              </a:ext>
            </a:extLst>
          </p:cNvPr>
          <p:cNvSpPr/>
          <p:nvPr/>
        </p:nvSpPr>
        <p:spPr>
          <a:xfrm>
            <a:off x="1435043" y="1676404"/>
            <a:ext cx="1630781" cy="279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New York</a:t>
            </a:r>
          </a:p>
        </p:txBody>
      </p:sp>
      <p:sp>
        <p:nvSpPr>
          <p:cNvPr id="15" name="Rectangle 14">
            <a:extLst>
              <a:ext uri="{FF2B5EF4-FFF2-40B4-BE49-F238E27FC236}">
                <a16:creationId xmlns:a16="http://schemas.microsoft.com/office/drawing/2014/main" id="{9AA7DB8D-0974-9D4A-81ED-C58FE1AB8731}"/>
              </a:ext>
            </a:extLst>
          </p:cNvPr>
          <p:cNvSpPr/>
          <p:nvPr/>
        </p:nvSpPr>
        <p:spPr>
          <a:xfrm>
            <a:off x="5666684" y="1676404"/>
            <a:ext cx="1158783" cy="315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London</a:t>
            </a:r>
          </a:p>
        </p:txBody>
      </p:sp>
      <p:sp>
        <p:nvSpPr>
          <p:cNvPr id="25" name="Rectangle 24">
            <a:extLst>
              <a:ext uri="{FF2B5EF4-FFF2-40B4-BE49-F238E27FC236}">
                <a16:creationId xmlns:a16="http://schemas.microsoft.com/office/drawing/2014/main" id="{98E55D25-777F-904D-9CAA-B0B436B76CF6}"/>
              </a:ext>
            </a:extLst>
          </p:cNvPr>
          <p:cNvSpPr/>
          <p:nvPr/>
        </p:nvSpPr>
        <p:spPr>
          <a:xfrm>
            <a:off x="9364339" y="1676404"/>
            <a:ext cx="1839550" cy="315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San Francisco</a:t>
            </a:r>
          </a:p>
        </p:txBody>
      </p:sp>
      <p:pic>
        <p:nvPicPr>
          <p:cNvPr id="12" name="Image 11">
            <a:extLst>
              <a:ext uri="{FF2B5EF4-FFF2-40B4-BE49-F238E27FC236}">
                <a16:creationId xmlns:a16="http://schemas.microsoft.com/office/drawing/2014/main" id="{8A974830-45CD-7245-B6B0-7B4B32A3133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4178" y="4053882"/>
            <a:ext cx="3487170" cy="2437461"/>
          </a:xfrm>
          <a:prstGeom prst="rect">
            <a:avLst/>
          </a:prstGeom>
        </p:spPr>
      </p:pic>
      <p:sp>
        <p:nvSpPr>
          <p:cNvPr id="26" name="Rectangle 25">
            <a:extLst>
              <a:ext uri="{FF2B5EF4-FFF2-40B4-BE49-F238E27FC236}">
                <a16:creationId xmlns:a16="http://schemas.microsoft.com/office/drawing/2014/main" id="{B41B768F-3BE2-1D40-91C9-02625A0CFC7D}"/>
              </a:ext>
            </a:extLst>
          </p:cNvPr>
          <p:cNvSpPr/>
          <p:nvPr/>
        </p:nvSpPr>
        <p:spPr>
          <a:xfrm>
            <a:off x="3272372" y="6541113"/>
            <a:ext cx="1630781" cy="279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Paris</a:t>
            </a:r>
          </a:p>
        </p:txBody>
      </p:sp>
      <p:pic>
        <p:nvPicPr>
          <p:cNvPr id="27" name="Image 26">
            <a:extLst>
              <a:ext uri="{FF2B5EF4-FFF2-40B4-BE49-F238E27FC236}">
                <a16:creationId xmlns:a16="http://schemas.microsoft.com/office/drawing/2014/main" id="{39C21912-4DCA-A747-8E28-C2585BE5AA6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16581" y="4071811"/>
            <a:ext cx="2864966" cy="2424203"/>
          </a:xfrm>
          <a:prstGeom prst="rect">
            <a:avLst/>
          </a:prstGeom>
        </p:spPr>
      </p:pic>
      <p:sp>
        <p:nvSpPr>
          <p:cNvPr id="28" name="Rectangle 27">
            <a:extLst>
              <a:ext uri="{FF2B5EF4-FFF2-40B4-BE49-F238E27FC236}">
                <a16:creationId xmlns:a16="http://schemas.microsoft.com/office/drawing/2014/main" id="{BDC22BAF-02BB-284A-B05D-F92F6BE6F1D3}"/>
              </a:ext>
            </a:extLst>
          </p:cNvPr>
          <p:cNvSpPr/>
          <p:nvPr/>
        </p:nvSpPr>
        <p:spPr>
          <a:xfrm>
            <a:off x="7427934" y="6503919"/>
            <a:ext cx="1630781" cy="279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r>
              <a:rPr lang="en-US" sz="1600" dirty="0">
                <a:solidFill>
                  <a:schemeClr val="bg1"/>
                </a:solidFill>
              </a:rPr>
              <a:t>Amsterdam</a:t>
            </a:r>
          </a:p>
        </p:txBody>
      </p:sp>
    </p:spTree>
    <p:extLst>
      <p:ext uri="{BB962C8B-B14F-4D97-AF65-F5344CB8AC3E}">
        <p14:creationId xmlns:p14="http://schemas.microsoft.com/office/powerpoint/2010/main" val="196076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SpriteIT - Pink">
      <a:dk1>
        <a:srgbClr val="000000"/>
      </a:dk1>
      <a:lt1>
        <a:srgbClr val="F4F4F4"/>
      </a:lt1>
      <a:dk2>
        <a:srgbClr val="969696"/>
      </a:dk2>
      <a:lt2>
        <a:srgbClr val="FFFFFF"/>
      </a:lt2>
      <a:accent1>
        <a:srgbClr val="E21346"/>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Four">
      <a:majorFont>
        <a:latin typeface="Calibri"/>
        <a:ea typeface=""/>
        <a:cs typeface="Times New Roman"/>
      </a:majorFont>
      <a:minorFont>
        <a:latin typeface="Calibri"/>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8717</TotalTime>
  <Words>1399</Words>
  <Application>Microsoft Macintosh PowerPoint</Application>
  <PresentationFormat>Grand écran</PresentationFormat>
  <Paragraphs>249</Paragraphs>
  <Slides>17</Slides>
  <Notes>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Calibri</vt:lpstr>
      <vt:lpstr>Gill Sans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Maher</dc:creator>
  <cp:lastModifiedBy>Paul Pinault</cp:lastModifiedBy>
  <cp:revision>702</cp:revision>
  <cp:lastPrinted>2021-05-15T10:41:04Z</cp:lastPrinted>
  <dcterms:created xsi:type="dcterms:W3CDTF">2016-05-22T17:14:36Z</dcterms:created>
  <dcterms:modified xsi:type="dcterms:W3CDTF">2023-07-06T14:23:50Z</dcterms:modified>
</cp:coreProperties>
</file>